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259" r:id="rId7"/>
    <p:sldId id="260" r:id="rId8"/>
    <p:sldId id="307" r:id="rId9"/>
    <p:sldId id="298" r:id="rId10"/>
    <p:sldId id="314" r:id="rId11"/>
    <p:sldId id="318" r:id="rId12"/>
    <p:sldId id="309" r:id="rId13"/>
    <p:sldId id="311" r:id="rId14"/>
    <p:sldId id="316" r:id="rId15"/>
    <p:sldId id="313" r:id="rId16"/>
    <p:sldId id="308" r:id="rId17"/>
    <p:sldId id="312" r:id="rId18"/>
    <p:sldId id="315" r:id="rId19"/>
    <p:sldId id="317" r:id="rId20"/>
    <p:sldId id="310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2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214" y="108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703-4673-9DCC-D59BB2AE88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D703-4673-9DCC-D59BB2AE88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3-4673-9DCC-D59BB2AE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22DF-47B2-9C7F-D33A1249C3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2DF-47B2-9C7F-D33A1249C3B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DF-47B2-9C7F-D33A1249C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2F7C-4655-A08E-12163A09C8C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2F7C-4655-A08E-12163A09C8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C-4655-A08E-12163A09C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293-4C2B-A6C4-3017C8253F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D293-4C2B-A6C4-3017C8253F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D293-4C2B-A6C4-3017C8253F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D293-4C2B-A6C4-3017C8253F0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93-4C2B-A6C4-3017C8253F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D293-4C2B-A6C4-3017C8253F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D293-4C2B-A6C4-3017C8253F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D293-4C2B-A6C4-3017C8253F0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293-4C2B-A6C4-3017C8253F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D293-4C2B-A6C4-3017C8253F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D293-4C2B-A6C4-3017C8253F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D293-4C2B-A6C4-3017C8253F0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293-4C2B-A6C4-3017C8253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86464"/>
        <c:axId val="58700544"/>
      </c:barChart>
      <c:catAx>
        <c:axId val="5868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8700544"/>
        <c:crosses val="autoZero"/>
        <c:auto val="1"/>
        <c:lblAlgn val="ctr"/>
        <c:lblOffset val="100"/>
        <c:noMultiLvlLbl val="0"/>
      </c:catAx>
      <c:valAx>
        <c:axId val="587005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8686464"/>
        <c:crosses val="autoZero"/>
        <c:crossBetween val="between"/>
      </c:valAx>
      <c:spPr>
        <a:noFill/>
        <a:ln>
          <a:noFill/>
          <a:prstDash val="dash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F7F-43F0-84DA-E4C4981735B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F7F-43F0-84DA-E4C4981735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7F-43F0-84DA-E4C498173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17B-4B66-B4CB-1B50A288B1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17B-4B66-B4CB-1B50A288B1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7B-4B66-B4CB-1B50A288B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3BF-4EED-9267-BB72E7D81F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3BF-4EED-9267-BB72E7D81F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BF-4EED-9267-BB72E7D81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9D9-4357-AD14-93940413C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A9D9-4357-AD14-93940413C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A9D9-4357-AD14-93940413C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A9D9-4357-AD14-93940413C87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D9-4357-AD14-93940413C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985-489F-8353-67E0A77BAFC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985-489F-8353-67E0A77BAF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85-489F-8353-67E0A77BA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9C9B-4665-9A24-028ACA6C8D9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C9B-4665-9A24-028ACA6C8D9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9B-4665-9A24-028ACA6C8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A844D3-5676-40C9-8B70-99FCB08E080B}"/>
              </a:ext>
            </a:extLst>
          </p:cNvPr>
          <p:cNvGrpSpPr/>
          <p:nvPr userDrawn="1"/>
        </p:nvGrpSpPr>
        <p:grpSpPr>
          <a:xfrm>
            <a:off x="9172759" y="1907887"/>
            <a:ext cx="2266766" cy="3984856"/>
            <a:chOff x="4871870" y="1763729"/>
            <a:chExt cx="2448272" cy="4303935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FE5FA093-4730-40D3-9808-FCB8F275430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3F26B978-F2BA-4435-BD7D-8BA75383445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A9EE186C-4FA2-483F-9560-BC0FB4295DB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AAB42CB8-FB70-4384-9995-4093F4013C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744D317D-5CFC-48E4-9BF4-98C3EF35219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" name="Rounded Rectangle 8">
                  <a:extLst>
                    <a:ext uri="{FF2B5EF4-FFF2-40B4-BE49-F238E27FC236}">
                      <a16:creationId xmlns:a16="http://schemas.microsoft.com/office/drawing/2014/main" id="{2D06F3B8-61E2-4783-87B7-3B516CEFD8F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" name="Picture Placeholder 2">
              <a:extLst>
                <a:ext uri="{FF2B5EF4-FFF2-40B4-BE49-F238E27FC236}">
                  <a16:creationId xmlns:a16="http://schemas.microsoft.com/office/drawing/2014/main" id="{96F46C5E-6300-4590-BCDF-772B5093F309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047C560-DD35-4A91-83AA-295EE29936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7577" y="2240329"/>
            <a:ext cx="2046697" cy="322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85275" y="919559"/>
            <a:ext cx="728342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Local Food </a:t>
            </a:r>
          </a:p>
          <a:p>
            <a:pPr algn="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85363" y="3504882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8CCF85-D41C-4EAE-823B-E51B2EB28E9D}"/>
              </a:ext>
            </a:extLst>
          </p:cNvPr>
          <p:cNvSpPr/>
          <p:nvPr/>
        </p:nvSpPr>
        <p:spPr>
          <a:xfrm>
            <a:off x="10084097" y="371215"/>
            <a:ext cx="168459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1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3 h 432917"/>
              <a:gd name="connsiteX8" fmla="*/ 1388670 w 1684599"/>
              <a:gd name="connsiteY8" fmla="*/ 319994 h 432917"/>
              <a:gd name="connsiteX9" fmla="*/ 1401364 w 1684599"/>
              <a:gd name="connsiteY9" fmla="*/ 315233 h 432917"/>
              <a:gd name="connsiteX10" fmla="*/ 1406389 w 1684599"/>
              <a:gd name="connsiteY10" fmla="*/ 300953 h 432917"/>
              <a:gd name="connsiteX11" fmla="*/ 1401496 w 1684599"/>
              <a:gd name="connsiteY11" fmla="*/ 286936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8 w 1684599"/>
              <a:gd name="connsiteY14" fmla="*/ 273846 h 432917"/>
              <a:gd name="connsiteX15" fmla="*/ 1455974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89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1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4 w 1684599"/>
              <a:gd name="connsiteY31" fmla="*/ 321845 h 432917"/>
              <a:gd name="connsiteX32" fmla="*/ 1357332 w 1684599"/>
              <a:gd name="connsiteY32" fmla="*/ 301349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1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0 h 432917"/>
              <a:gd name="connsiteX39" fmla="*/ 1348340 w 1684599"/>
              <a:gd name="connsiteY39" fmla="*/ 288920 h 432917"/>
              <a:gd name="connsiteX40" fmla="*/ 1335514 w 1684599"/>
              <a:gd name="connsiteY40" fmla="*/ 291564 h 432917"/>
              <a:gd name="connsiteX41" fmla="*/ 1330753 w 1684599"/>
              <a:gd name="connsiteY41" fmla="*/ 284821 h 432917"/>
              <a:gd name="connsiteX42" fmla="*/ 1322026 w 1684599"/>
              <a:gd name="connsiteY42" fmla="*/ 282308 h 432917"/>
              <a:gd name="connsiteX43" fmla="*/ 1310522 w 1684599"/>
              <a:gd name="connsiteY43" fmla="*/ 286672 h 432917"/>
              <a:gd name="connsiteX44" fmla="*/ 1306027 w 1684599"/>
              <a:gd name="connsiteY44" fmla="*/ 300820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1 w 1684599"/>
              <a:gd name="connsiteY47" fmla="*/ 317217 h 432917"/>
              <a:gd name="connsiteX48" fmla="*/ 1335910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39 w 1684599"/>
              <a:gd name="connsiteY53" fmla="*/ 301746 h 432917"/>
              <a:gd name="connsiteX54" fmla="*/ 1300738 w 1684599"/>
              <a:gd name="connsiteY54" fmla="*/ 280589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6 w 1684599"/>
              <a:gd name="connsiteY58" fmla="*/ 200723 h 432917"/>
              <a:gd name="connsiteX59" fmla="*/ 1072113 w 1684599"/>
              <a:gd name="connsiteY59" fmla="*/ 197021 h 432917"/>
              <a:gd name="connsiteX60" fmla="*/ 1085204 w 1684599"/>
              <a:gd name="connsiteY60" fmla="*/ 185517 h 432917"/>
              <a:gd name="connsiteX61" fmla="*/ 1089964 w 1684599"/>
              <a:gd name="connsiteY61" fmla="*/ 167269 h 432917"/>
              <a:gd name="connsiteX62" fmla="*/ 1083353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4 w 1684599"/>
              <a:gd name="connsiteY65" fmla="*/ 134080 h 432917"/>
              <a:gd name="connsiteX66" fmla="*/ 822994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5 w 1684599"/>
              <a:gd name="connsiteY73" fmla="*/ 134080 h 432917"/>
              <a:gd name="connsiteX74" fmla="*/ 626502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1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2 w 1684599"/>
              <a:gd name="connsiteY90" fmla="*/ 334133 h 432917"/>
              <a:gd name="connsiteX91" fmla="*/ 245285 w 1684599"/>
              <a:gd name="connsiteY91" fmla="*/ 327653 h 432917"/>
              <a:gd name="connsiteX92" fmla="*/ 1152641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1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9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3 w 1684599"/>
              <a:gd name="connsiteY106" fmla="*/ 226243 h 432917"/>
              <a:gd name="connsiteX107" fmla="*/ 1087187 w 1684599"/>
              <a:gd name="connsiteY107" fmla="*/ 237351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100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1 h 432917"/>
              <a:gd name="connsiteX120" fmla="*/ 850365 w 1684599"/>
              <a:gd name="connsiteY120" fmla="*/ 240656 h 432917"/>
              <a:gd name="connsiteX121" fmla="*/ 822994 w 1684599"/>
              <a:gd name="connsiteY121" fmla="*/ 240656 h 432917"/>
              <a:gd name="connsiteX122" fmla="*/ 822994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7 w 1684599"/>
              <a:gd name="connsiteY125" fmla="*/ 216459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9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9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9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1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3"/>
                </a:cubicBezTo>
                <a:cubicBezTo>
                  <a:pt x="1379149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3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6"/>
                </a:cubicBezTo>
                <a:cubicBezTo>
                  <a:pt x="1398190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8" y="273846"/>
                </a:lnTo>
                <a:lnTo>
                  <a:pt x="1455974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89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2"/>
                  <a:pt x="1411149" y="280457"/>
                </a:cubicBezTo>
                <a:cubicBezTo>
                  <a:pt x="1416835" y="285482"/>
                  <a:pt x="1419611" y="292358"/>
                  <a:pt x="1419611" y="301217"/>
                </a:cubicBezTo>
                <a:cubicBezTo>
                  <a:pt x="1419611" y="310076"/>
                  <a:pt x="1416835" y="316952"/>
                  <a:pt x="1411149" y="321845"/>
                </a:cubicBezTo>
                <a:cubicBezTo>
                  <a:pt x="1405463" y="326869"/>
                  <a:pt x="1398058" y="329250"/>
                  <a:pt x="1388538" y="329250"/>
                </a:cubicBezTo>
                <a:cubicBezTo>
                  <a:pt x="1379017" y="329250"/>
                  <a:pt x="1371480" y="326737"/>
                  <a:pt x="1365794" y="321845"/>
                </a:cubicBezTo>
                <a:cubicBezTo>
                  <a:pt x="1360108" y="316952"/>
                  <a:pt x="1357332" y="310076"/>
                  <a:pt x="1357332" y="301349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1"/>
                  <a:pt x="1374521" y="274904"/>
                </a:cubicBezTo>
                <a:cubicBezTo>
                  <a:pt x="1378620" y="273713"/>
                  <a:pt x="1383248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0"/>
                </a:cubicBezTo>
                <a:cubicBezTo>
                  <a:pt x="1344638" y="281251"/>
                  <a:pt x="1346885" y="284556"/>
                  <a:pt x="1348340" y="288920"/>
                </a:cubicBezTo>
                <a:lnTo>
                  <a:pt x="1335514" y="291564"/>
                </a:lnTo>
                <a:cubicBezTo>
                  <a:pt x="1334720" y="288788"/>
                  <a:pt x="1333134" y="286540"/>
                  <a:pt x="1330753" y="284821"/>
                </a:cubicBezTo>
                <a:cubicBezTo>
                  <a:pt x="1328373" y="283234"/>
                  <a:pt x="1325464" y="282308"/>
                  <a:pt x="1322026" y="282308"/>
                </a:cubicBezTo>
                <a:cubicBezTo>
                  <a:pt x="1317266" y="282308"/>
                  <a:pt x="1313432" y="283763"/>
                  <a:pt x="1310522" y="286672"/>
                </a:cubicBezTo>
                <a:cubicBezTo>
                  <a:pt x="1307613" y="289581"/>
                  <a:pt x="1306027" y="294341"/>
                  <a:pt x="1306027" y="300820"/>
                </a:cubicBezTo>
                <a:cubicBezTo>
                  <a:pt x="1306027" y="307696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1" y="317217"/>
                </a:cubicBezTo>
                <a:cubicBezTo>
                  <a:pt x="1333134" y="315366"/>
                  <a:pt x="1334853" y="312457"/>
                  <a:pt x="1335910" y="308490"/>
                </a:cubicBezTo>
                <a:lnTo>
                  <a:pt x="1348472" y="311928"/>
                </a:lnTo>
                <a:cubicBezTo>
                  <a:pt x="1346489" y="317878"/>
                  <a:pt x="1343315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39" y="310341"/>
                  <a:pt x="1292539" y="301746"/>
                </a:cubicBezTo>
                <a:cubicBezTo>
                  <a:pt x="1292539" y="292622"/>
                  <a:pt x="1295316" y="285614"/>
                  <a:pt x="1300738" y="280589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6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7" y="194509"/>
                  <a:pt x="1082030" y="190674"/>
                  <a:pt x="1085204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5"/>
                  <a:pt x="1087716" y="151666"/>
                  <a:pt x="1083353" y="146113"/>
                </a:cubicBezTo>
                <a:cubicBezTo>
                  <a:pt x="1078857" y="140559"/>
                  <a:pt x="1073303" y="137121"/>
                  <a:pt x="1066559" y="135667"/>
                </a:cubicBezTo>
                <a:cubicBezTo>
                  <a:pt x="1061535" y="134609"/>
                  <a:pt x="1051485" y="134080"/>
                  <a:pt x="1036411" y="134080"/>
                </a:cubicBezTo>
                <a:close/>
                <a:moveTo>
                  <a:pt x="822994" y="134080"/>
                </a:moveTo>
                <a:lnTo>
                  <a:pt x="822994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9"/>
                  <a:pt x="888844" y="190674"/>
                  <a:pt x="892017" y="185517"/>
                </a:cubicBezTo>
                <a:cubicBezTo>
                  <a:pt x="895191" y="180228"/>
                  <a:pt x="896777" y="174145"/>
                  <a:pt x="896777" y="167269"/>
                </a:cubicBezTo>
                <a:cubicBezTo>
                  <a:pt x="896777" y="158675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9" y="134080"/>
                  <a:pt x="843225" y="134080"/>
                </a:cubicBezTo>
                <a:close/>
                <a:moveTo>
                  <a:pt x="626502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1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2" y="334133"/>
                </a:lnTo>
                <a:lnTo>
                  <a:pt x="245285" y="327653"/>
                </a:lnTo>
                <a:close/>
                <a:moveTo>
                  <a:pt x="1152641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1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9" y="97717"/>
                </a:cubicBezTo>
                <a:cubicBezTo>
                  <a:pt x="1103319" y="101287"/>
                  <a:pt x="1113236" y="108957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3" y="226243"/>
                </a:cubicBezTo>
                <a:cubicBezTo>
                  <a:pt x="1101732" y="231797"/>
                  <a:pt x="1094460" y="235632"/>
                  <a:pt x="1087187" y="237351"/>
                </a:cubicBezTo>
                <a:cubicBezTo>
                  <a:pt x="1077138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100" y="97717"/>
                </a:cubicBezTo>
                <a:cubicBezTo>
                  <a:pt x="910000" y="101287"/>
                  <a:pt x="919917" y="108957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2"/>
                  <a:pt x="893868" y="237351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4" y="240656"/>
                </a:lnTo>
                <a:lnTo>
                  <a:pt x="822994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7" y="107502"/>
                  <a:pt x="18777" y="216459"/>
                </a:cubicBezTo>
                <a:cubicBezTo>
                  <a:pt x="18777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9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9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9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62B721-10D8-4A25-8CBE-E977998F8ED6}"/>
              </a:ext>
            </a:extLst>
          </p:cNvPr>
          <p:cNvGrpSpPr/>
          <p:nvPr/>
        </p:nvGrpSpPr>
        <p:grpSpPr>
          <a:xfrm>
            <a:off x="850248" y="1566627"/>
            <a:ext cx="1361015" cy="4881441"/>
            <a:chOff x="1173413" y="1566627"/>
            <a:chExt cx="1361015" cy="48814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825AF2-80A7-4E38-96B3-D5A3F4B3D950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solidFill>
              <a:schemeClr val="accent1"/>
            </a:solidFill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F54D3F82-53DF-44B9-BB7C-2CC1D34CD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658ED9-118A-498A-B744-DDE8AD34B179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048964-46F1-46EE-9AFE-C9C6BE233209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3223020-9404-498A-ABCC-A23BB34769BD}"/>
              </a:ext>
            </a:extLst>
          </p:cNvPr>
          <p:cNvSpPr txBox="1"/>
          <p:nvPr/>
        </p:nvSpPr>
        <p:spPr>
          <a:xfrm rot="5400000">
            <a:off x="374024" y="3684182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0FA661-AC7A-42D1-8353-D72BDF995562}"/>
              </a:ext>
            </a:extLst>
          </p:cNvPr>
          <p:cNvGrpSpPr/>
          <p:nvPr/>
        </p:nvGrpSpPr>
        <p:grpSpPr>
          <a:xfrm>
            <a:off x="3632517" y="1566627"/>
            <a:ext cx="1361015" cy="4881441"/>
            <a:chOff x="3670428" y="1566627"/>
            <a:chExt cx="1361015" cy="48814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B950BB-9DF3-4C38-B893-51F240F814CA}"/>
                </a:ext>
              </a:extLst>
            </p:cNvPr>
            <p:cNvGrpSpPr/>
            <p:nvPr/>
          </p:nvGrpSpPr>
          <p:grpSpPr>
            <a:xfrm>
              <a:off x="3670428" y="1566627"/>
              <a:ext cx="1361015" cy="4881441"/>
              <a:chOff x="1173413" y="1566628"/>
              <a:chExt cx="1361015" cy="4881441"/>
            </a:xfrm>
            <a:solidFill>
              <a:schemeClr val="accent2"/>
            </a:solidFill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D4EA4AF-A241-4E99-8410-2F1391082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DB8D80-55AA-4DCA-AB03-F71D5357F4C2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3FB8C1-64D9-4525-A6A5-D2F184DC78A0}"/>
                </a:ext>
              </a:extLst>
            </p:cNvPr>
            <p:cNvSpPr txBox="1"/>
            <p:nvPr/>
          </p:nvSpPr>
          <p:spPr>
            <a:xfrm rot="5400000" flipH="1">
              <a:off x="2324450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B0D06C3-1099-4518-A993-6B854BB07FC4}"/>
              </a:ext>
            </a:extLst>
          </p:cNvPr>
          <p:cNvSpPr txBox="1"/>
          <p:nvPr/>
        </p:nvSpPr>
        <p:spPr>
          <a:xfrm rot="5400000">
            <a:off x="3156293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115704-DB72-4884-A6D5-791D1B514CEC}"/>
              </a:ext>
            </a:extLst>
          </p:cNvPr>
          <p:cNvGrpSpPr/>
          <p:nvPr/>
        </p:nvGrpSpPr>
        <p:grpSpPr>
          <a:xfrm>
            <a:off x="6414786" y="1566627"/>
            <a:ext cx="1361015" cy="4881441"/>
            <a:chOff x="6167443" y="1566627"/>
            <a:chExt cx="1361015" cy="48814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525DAC-310D-45EB-8BE9-87081F923216}"/>
                </a:ext>
              </a:extLst>
            </p:cNvPr>
            <p:cNvGrpSpPr/>
            <p:nvPr/>
          </p:nvGrpSpPr>
          <p:grpSpPr>
            <a:xfrm>
              <a:off x="6167443" y="1566627"/>
              <a:ext cx="1361015" cy="4881441"/>
              <a:chOff x="1173413" y="1566628"/>
              <a:chExt cx="1361015" cy="4881441"/>
            </a:xfrm>
            <a:solidFill>
              <a:schemeClr val="accent3"/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81119CA9-ECE5-4DA2-B959-9975704EC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E51C7C-A18A-4391-9CEA-74FF0B0C2E7A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B5247E-C88A-4A7C-B57A-AD89CAFEA3C8}"/>
                </a:ext>
              </a:extLst>
            </p:cNvPr>
            <p:cNvSpPr txBox="1"/>
            <p:nvPr/>
          </p:nvSpPr>
          <p:spPr>
            <a:xfrm rot="5400000" flipH="1">
              <a:off x="48216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E40E1DD-4BDA-4A11-B79C-810D5D44F3FE}"/>
              </a:ext>
            </a:extLst>
          </p:cNvPr>
          <p:cNvSpPr txBox="1"/>
          <p:nvPr/>
        </p:nvSpPr>
        <p:spPr>
          <a:xfrm rot="5400000">
            <a:off x="593856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D0CEA9-D104-43DF-AC29-C61FD57A8901}"/>
              </a:ext>
            </a:extLst>
          </p:cNvPr>
          <p:cNvGrpSpPr/>
          <p:nvPr/>
        </p:nvGrpSpPr>
        <p:grpSpPr>
          <a:xfrm>
            <a:off x="9197056" y="1566627"/>
            <a:ext cx="1361015" cy="4881441"/>
            <a:chOff x="8664458" y="1566627"/>
            <a:chExt cx="1361015" cy="48814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7BB038-42D5-4F6C-ABD7-E8C63C2D37FD}"/>
                </a:ext>
              </a:extLst>
            </p:cNvPr>
            <p:cNvGrpSpPr/>
            <p:nvPr/>
          </p:nvGrpSpPr>
          <p:grpSpPr>
            <a:xfrm>
              <a:off x="8664458" y="1566627"/>
              <a:ext cx="1361015" cy="4881441"/>
              <a:chOff x="1173413" y="1566628"/>
              <a:chExt cx="1361015" cy="4881441"/>
            </a:xfrm>
          </p:grpSpPr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191CA892-7463-450C-9E99-89DE7AB3E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4CE11C-04C5-47D0-BDB6-27C0167F49CF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233AB3-5253-4E32-87F9-D6CF9F511830}"/>
                </a:ext>
              </a:extLst>
            </p:cNvPr>
            <p:cNvSpPr txBox="1"/>
            <p:nvPr/>
          </p:nvSpPr>
          <p:spPr>
            <a:xfrm rot="5400000" flipH="1">
              <a:off x="731881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954302B-2373-45D4-ADEE-F32D5DCD353D}"/>
              </a:ext>
            </a:extLst>
          </p:cNvPr>
          <p:cNvSpPr txBox="1"/>
          <p:nvPr/>
        </p:nvSpPr>
        <p:spPr>
          <a:xfrm rot="5400000">
            <a:off x="872083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C50C7E5-129E-467B-B863-4CB9B13DAF04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AE3E5-E61B-436E-8DE1-EBA5CC91075A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36821-FC52-41EC-B780-952159BB6F7B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9FC509-61ED-4438-8AD9-4B991B376614}"/>
              </a:ext>
            </a:extLst>
          </p:cNvPr>
          <p:cNvGrpSpPr/>
          <p:nvPr/>
        </p:nvGrpSpPr>
        <p:grpSpPr>
          <a:xfrm>
            <a:off x="4687741" y="5318736"/>
            <a:ext cx="3236927" cy="954472"/>
            <a:chOff x="5012206" y="3755095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196EA6-E382-4549-A4FF-884CC5D6682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D2CF17-C1F2-4B5C-969D-D0E6CEADA47E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A1FA65-E993-49FA-A1E7-F632304DB123}"/>
              </a:ext>
            </a:extLst>
          </p:cNvPr>
          <p:cNvGrpSpPr/>
          <p:nvPr/>
        </p:nvGrpSpPr>
        <p:grpSpPr>
          <a:xfrm>
            <a:off x="1259306" y="4383087"/>
            <a:ext cx="3236927" cy="957368"/>
            <a:chOff x="672510" y="3751768"/>
            <a:chExt cx="3236927" cy="957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A4FD81-DC1A-4D99-99AD-52616D0A210A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64CBA7-DA0A-4CA7-9A06-72A1C3CD3A97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5B4496-25C5-48CE-9B66-D49A7D97830F}"/>
              </a:ext>
            </a:extLst>
          </p:cNvPr>
          <p:cNvGrpSpPr/>
          <p:nvPr/>
        </p:nvGrpSpPr>
        <p:grpSpPr>
          <a:xfrm>
            <a:off x="4045925" y="3428615"/>
            <a:ext cx="3236927" cy="954472"/>
            <a:chOff x="5012206" y="2545756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5D215C-4D2C-413F-B370-011DB274518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E4F1F5-89CA-4DEC-8D6E-A7E045886C7B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B4B24D-CCE7-4960-8C56-3B8179C3003E}"/>
              </a:ext>
            </a:extLst>
          </p:cNvPr>
          <p:cNvGrpSpPr/>
          <p:nvPr/>
        </p:nvGrpSpPr>
        <p:grpSpPr>
          <a:xfrm>
            <a:off x="617490" y="2490072"/>
            <a:ext cx="3236927" cy="960263"/>
            <a:chOff x="672510" y="2545756"/>
            <a:chExt cx="3236927" cy="96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857D03-1550-437D-9DAF-9382D5A6B720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E76CCF-A506-4D87-A4D0-E2B026AEBDB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12BEAB5B-5E1C-42B2-BDEC-242E5F7EF0D7}"/>
              </a:ext>
            </a:extLst>
          </p:cNvPr>
          <p:cNvGrpSpPr/>
          <p:nvPr/>
        </p:nvGrpSpPr>
        <p:grpSpPr>
          <a:xfrm>
            <a:off x="769384" y="2901819"/>
            <a:ext cx="395415" cy="45111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38" name="자유형: 도형 40">
              <a:extLst>
                <a:ext uri="{FF2B5EF4-FFF2-40B4-BE49-F238E27FC236}">
                  <a16:creationId xmlns:a16="http://schemas.microsoft.com/office/drawing/2014/main" id="{C69248BA-B547-498D-8083-5A34F12186C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자유형: 도형 41">
              <a:extLst>
                <a:ext uri="{FF2B5EF4-FFF2-40B4-BE49-F238E27FC236}">
                  <a16:creationId xmlns:a16="http://schemas.microsoft.com/office/drawing/2014/main" id="{2DD3B0B4-7D6B-4B29-99BB-EE194AC9B0D2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42">
              <a:extLst>
                <a:ext uri="{FF2B5EF4-FFF2-40B4-BE49-F238E27FC236}">
                  <a16:creationId xmlns:a16="http://schemas.microsoft.com/office/drawing/2014/main" id="{ECCBF3AA-355E-4A35-8176-6F17AF80241A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3">
              <a:extLst>
                <a:ext uri="{FF2B5EF4-FFF2-40B4-BE49-F238E27FC236}">
                  <a16:creationId xmlns:a16="http://schemas.microsoft.com/office/drawing/2014/main" id="{58C0A907-0690-41E2-AEA2-84598E8B039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C6BE16F1-D370-4E0D-AEDA-4060C016ADC0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3" name="Graphic 6">
            <a:extLst>
              <a:ext uri="{FF2B5EF4-FFF2-40B4-BE49-F238E27FC236}">
                <a16:creationId xmlns:a16="http://schemas.microsoft.com/office/drawing/2014/main" id="{FA909CD5-E33C-448A-B25E-057D2F383B8B}"/>
              </a:ext>
            </a:extLst>
          </p:cNvPr>
          <p:cNvGrpSpPr/>
          <p:nvPr/>
        </p:nvGrpSpPr>
        <p:grpSpPr>
          <a:xfrm>
            <a:off x="4045925" y="3768663"/>
            <a:ext cx="520492" cy="569842"/>
            <a:chOff x="3503660" y="175841"/>
            <a:chExt cx="801945" cy="877980"/>
          </a:xfrm>
          <a:solidFill>
            <a:schemeClr val="accent2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B37C443-FD23-4095-B0D7-ED442CFA989D}"/>
                </a:ext>
              </a:extLst>
            </p:cNvPr>
            <p:cNvSpPr/>
            <p:nvPr/>
          </p:nvSpPr>
          <p:spPr>
            <a:xfrm>
              <a:off x="3503660" y="175841"/>
              <a:ext cx="801945" cy="877980"/>
            </a:xfrm>
            <a:custGeom>
              <a:avLst/>
              <a:gdLst>
                <a:gd name="connsiteX0" fmla="*/ 761200 w 801945"/>
                <a:gd name="connsiteY0" fmla="*/ 570779 h 877980"/>
                <a:gd name="connsiteX1" fmla="*/ 715480 w 801945"/>
                <a:gd name="connsiteY1" fmla="*/ 499342 h 877980"/>
                <a:gd name="connsiteX2" fmla="*/ 773582 w 801945"/>
                <a:gd name="connsiteY2" fmla="*/ 433619 h 877980"/>
                <a:gd name="connsiteX3" fmla="*/ 796442 w 801945"/>
                <a:gd name="connsiteY3" fmla="*/ 409807 h 877980"/>
                <a:gd name="connsiteX4" fmla="*/ 796442 w 801945"/>
                <a:gd name="connsiteY4" fmla="*/ 167872 h 877980"/>
                <a:gd name="connsiteX5" fmla="*/ 745007 w 801945"/>
                <a:gd name="connsiteY5" fmla="*/ 103102 h 877980"/>
                <a:gd name="connsiteX6" fmla="*/ 492595 w 801945"/>
                <a:gd name="connsiteY6" fmla="*/ 5947 h 877980"/>
                <a:gd name="connsiteX7" fmla="*/ 428777 w 801945"/>
                <a:gd name="connsiteY7" fmla="*/ 17377 h 877980"/>
                <a:gd name="connsiteX8" fmla="*/ 43015 w 801945"/>
                <a:gd name="connsiteY8" fmla="*/ 319319 h 877980"/>
                <a:gd name="connsiteX9" fmla="*/ 23965 w 801945"/>
                <a:gd name="connsiteY9" fmla="*/ 333607 h 877980"/>
                <a:gd name="connsiteX10" fmla="*/ 8725 w 801945"/>
                <a:gd name="connsiteY10" fmla="*/ 404092 h 877980"/>
                <a:gd name="connsiteX11" fmla="*/ 58255 w 801945"/>
                <a:gd name="connsiteY11" fmla="*/ 403139 h 877980"/>
                <a:gd name="connsiteX12" fmla="*/ 436397 w 801945"/>
                <a:gd name="connsiteY12" fmla="*/ 306937 h 877980"/>
                <a:gd name="connsiteX13" fmla="*/ 498310 w 801945"/>
                <a:gd name="connsiteY13" fmla="*/ 320272 h 877980"/>
                <a:gd name="connsiteX14" fmla="*/ 632612 w 801945"/>
                <a:gd name="connsiteY14" fmla="*/ 275504 h 877980"/>
                <a:gd name="connsiteX15" fmla="*/ 651662 w 801945"/>
                <a:gd name="connsiteY15" fmla="*/ 252644 h 877980"/>
                <a:gd name="connsiteX16" fmla="*/ 745007 w 801945"/>
                <a:gd name="connsiteY16" fmla="*/ 311699 h 877980"/>
                <a:gd name="connsiteX17" fmla="*/ 745007 w 801945"/>
                <a:gd name="connsiteY17" fmla="*/ 354562 h 877980"/>
                <a:gd name="connsiteX18" fmla="*/ 729767 w 801945"/>
                <a:gd name="connsiteY18" fmla="*/ 385042 h 877980"/>
                <a:gd name="connsiteX19" fmla="*/ 721195 w 801945"/>
                <a:gd name="connsiteY19" fmla="*/ 608879 h 877980"/>
                <a:gd name="connsiteX20" fmla="*/ 714527 w 801945"/>
                <a:gd name="connsiteY20" fmla="*/ 654599 h 877980"/>
                <a:gd name="connsiteX21" fmla="*/ 664997 w 801945"/>
                <a:gd name="connsiteY21" fmla="*/ 669839 h 877980"/>
                <a:gd name="connsiteX22" fmla="*/ 262090 w 801945"/>
                <a:gd name="connsiteY22" fmla="*/ 782234 h 877980"/>
                <a:gd name="connsiteX23" fmla="*/ 89687 w 801945"/>
                <a:gd name="connsiteY23" fmla="*/ 750802 h 877980"/>
                <a:gd name="connsiteX24" fmla="*/ 82067 w 801945"/>
                <a:gd name="connsiteY24" fmla="*/ 745087 h 877980"/>
                <a:gd name="connsiteX25" fmla="*/ 51587 w 801945"/>
                <a:gd name="connsiteY25" fmla="*/ 687937 h 877980"/>
                <a:gd name="connsiteX26" fmla="*/ 51587 w 801945"/>
                <a:gd name="connsiteY26" fmla="*/ 487912 h 877980"/>
                <a:gd name="connsiteX27" fmla="*/ 36347 w 801945"/>
                <a:gd name="connsiteY27" fmla="*/ 453622 h 877980"/>
                <a:gd name="connsiteX28" fmla="*/ 152 w 801945"/>
                <a:gd name="connsiteY28" fmla="*/ 491722 h 877980"/>
                <a:gd name="connsiteX29" fmla="*/ 1105 w 801945"/>
                <a:gd name="connsiteY29" fmla="*/ 620309 h 877980"/>
                <a:gd name="connsiteX30" fmla="*/ 1105 w 801945"/>
                <a:gd name="connsiteY30" fmla="*/ 744134 h 877980"/>
                <a:gd name="connsiteX31" fmla="*/ 29680 w 801945"/>
                <a:gd name="connsiteY31" fmla="*/ 786997 h 877980"/>
                <a:gd name="connsiteX32" fmla="*/ 100165 w 801945"/>
                <a:gd name="connsiteY32" fmla="*/ 852719 h 877980"/>
                <a:gd name="connsiteX33" fmla="*/ 149695 w 801945"/>
                <a:gd name="connsiteY33" fmla="*/ 873674 h 877980"/>
                <a:gd name="connsiteX34" fmla="*/ 744055 w 801945"/>
                <a:gd name="connsiteY34" fmla="*/ 705082 h 877980"/>
                <a:gd name="connsiteX35" fmla="*/ 794537 w 801945"/>
                <a:gd name="connsiteY35" fmla="*/ 669839 h 877980"/>
                <a:gd name="connsiteX36" fmla="*/ 761200 w 801945"/>
                <a:gd name="connsiteY36" fmla="*/ 570779 h 87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1945" h="877980">
                  <a:moveTo>
                    <a:pt x="761200" y="570779"/>
                  </a:moveTo>
                  <a:cubicBezTo>
                    <a:pt x="731672" y="561254"/>
                    <a:pt x="713575" y="534584"/>
                    <a:pt x="715480" y="499342"/>
                  </a:cubicBezTo>
                  <a:cubicBezTo>
                    <a:pt x="717385" y="462194"/>
                    <a:pt x="739292" y="442192"/>
                    <a:pt x="773582" y="433619"/>
                  </a:cubicBezTo>
                  <a:cubicBezTo>
                    <a:pt x="786917" y="429809"/>
                    <a:pt x="796442" y="425999"/>
                    <a:pt x="796442" y="409807"/>
                  </a:cubicBezTo>
                  <a:cubicBezTo>
                    <a:pt x="796442" y="328844"/>
                    <a:pt x="808825" y="248834"/>
                    <a:pt x="796442" y="167872"/>
                  </a:cubicBezTo>
                  <a:cubicBezTo>
                    <a:pt x="791680" y="134534"/>
                    <a:pt x="778345" y="114532"/>
                    <a:pt x="745007" y="103102"/>
                  </a:cubicBezTo>
                  <a:cubicBezTo>
                    <a:pt x="660235" y="72622"/>
                    <a:pt x="575462" y="40237"/>
                    <a:pt x="492595" y="5947"/>
                  </a:cubicBezTo>
                  <a:cubicBezTo>
                    <a:pt x="465925" y="-5483"/>
                    <a:pt x="448780" y="232"/>
                    <a:pt x="428777" y="17377"/>
                  </a:cubicBezTo>
                  <a:cubicBezTo>
                    <a:pt x="300190" y="118342"/>
                    <a:pt x="171602" y="219307"/>
                    <a:pt x="43015" y="319319"/>
                  </a:cubicBezTo>
                  <a:cubicBezTo>
                    <a:pt x="36347" y="324082"/>
                    <a:pt x="29680" y="328844"/>
                    <a:pt x="23965" y="333607"/>
                  </a:cubicBezTo>
                  <a:cubicBezTo>
                    <a:pt x="3010" y="353609"/>
                    <a:pt x="3010" y="384089"/>
                    <a:pt x="8725" y="404092"/>
                  </a:cubicBezTo>
                  <a:cubicBezTo>
                    <a:pt x="14440" y="425999"/>
                    <a:pt x="41110" y="407902"/>
                    <a:pt x="58255" y="403139"/>
                  </a:cubicBezTo>
                  <a:cubicBezTo>
                    <a:pt x="183985" y="371707"/>
                    <a:pt x="310667" y="340274"/>
                    <a:pt x="436397" y="306937"/>
                  </a:cubicBezTo>
                  <a:cubicBezTo>
                    <a:pt x="461162" y="300269"/>
                    <a:pt x="476402" y="301222"/>
                    <a:pt x="498310" y="320272"/>
                  </a:cubicBezTo>
                  <a:cubicBezTo>
                    <a:pt x="551650" y="368849"/>
                    <a:pt x="615467" y="346942"/>
                    <a:pt x="632612" y="275504"/>
                  </a:cubicBezTo>
                  <a:cubicBezTo>
                    <a:pt x="635470" y="262169"/>
                    <a:pt x="641185" y="257407"/>
                    <a:pt x="651662" y="252644"/>
                  </a:cubicBezTo>
                  <a:cubicBezTo>
                    <a:pt x="739292" y="216449"/>
                    <a:pt x="745007" y="220259"/>
                    <a:pt x="745007" y="311699"/>
                  </a:cubicBezTo>
                  <a:cubicBezTo>
                    <a:pt x="745007" y="325987"/>
                    <a:pt x="745007" y="340274"/>
                    <a:pt x="745007" y="354562"/>
                  </a:cubicBezTo>
                  <a:cubicBezTo>
                    <a:pt x="745007" y="367897"/>
                    <a:pt x="743102" y="376469"/>
                    <a:pt x="729767" y="385042"/>
                  </a:cubicBezTo>
                  <a:cubicBezTo>
                    <a:pt x="641185" y="449812"/>
                    <a:pt x="638327" y="537442"/>
                    <a:pt x="721195" y="608879"/>
                  </a:cubicBezTo>
                  <a:cubicBezTo>
                    <a:pt x="745960" y="629834"/>
                    <a:pt x="745007" y="643169"/>
                    <a:pt x="714527" y="654599"/>
                  </a:cubicBezTo>
                  <a:cubicBezTo>
                    <a:pt x="698335" y="660314"/>
                    <a:pt x="681190" y="665077"/>
                    <a:pt x="664997" y="669839"/>
                  </a:cubicBezTo>
                  <a:cubicBezTo>
                    <a:pt x="530695" y="706987"/>
                    <a:pt x="395440" y="742229"/>
                    <a:pt x="262090" y="782234"/>
                  </a:cubicBezTo>
                  <a:cubicBezTo>
                    <a:pt x="197320" y="802237"/>
                    <a:pt x="136360" y="823192"/>
                    <a:pt x="89687" y="750802"/>
                  </a:cubicBezTo>
                  <a:cubicBezTo>
                    <a:pt x="87782" y="747944"/>
                    <a:pt x="84925" y="746039"/>
                    <a:pt x="82067" y="745087"/>
                  </a:cubicBezTo>
                  <a:cubicBezTo>
                    <a:pt x="54445" y="735562"/>
                    <a:pt x="51587" y="714607"/>
                    <a:pt x="51587" y="687937"/>
                  </a:cubicBezTo>
                  <a:cubicBezTo>
                    <a:pt x="53492" y="621262"/>
                    <a:pt x="52540" y="554587"/>
                    <a:pt x="51587" y="487912"/>
                  </a:cubicBezTo>
                  <a:cubicBezTo>
                    <a:pt x="51587" y="476482"/>
                    <a:pt x="64922" y="452669"/>
                    <a:pt x="36347" y="453622"/>
                  </a:cubicBezTo>
                  <a:cubicBezTo>
                    <a:pt x="14440" y="454574"/>
                    <a:pt x="-1753" y="462194"/>
                    <a:pt x="152" y="491722"/>
                  </a:cubicBezTo>
                  <a:cubicBezTo>
                    <a:pt x="3010" y="534584"/>
                    <a:pt x="1105" y="577447"/>
                    <a:pt x="1105" y="620309"/>
                  </a:cubicBezTo>
                  <a:cubicBezTo>
                    <a:pt x="1105" y="661267"/>
                    <a:pt x="2057" y="703177"/>
                    <a:pt x="1105" y="744134"/>
                  </a:cubicBezTo>
                  <a:cubicBezTo>
                    <a:pt x="1105" y="768899"/>
                    <a:pt x="4915" y="781282"/>
                    <a:pt x="29680" y="786997"/>
                  </a:cubicBezTo>
                  <a:cubicBezTo>
                    <a:pt x="63970" y="795569"/>
                    <a:pt x="88735" y="819382"/>
                    <a:pt x="100165" y="852719"/>
                  </a:cubicBezTo>
                  <a:cubicBezTo>
                    <a:pt x="109690" y="881294"/>
                    <a:pt x="123025" y="881294"/>
                    <a:pt x="149695" y="873674"/>
                  </a:cubicBezTo>
                  <a:cubicBezTo>
                    <a:pt x="347815" y="816524"/>
                    <a:pt x="545935" y="762232"/>
                    <a:pt x="744055" y="705082"/>
                  </a:cubicBezTo>
                  <a:cubicBezTo>
                    <a:pt x="763105" y="699367"/>
                    <a:pt x="799300" y="706987"/>
                    <a:pt x="794537" y="669839"/>
                  </a:cubicBezTo>
                  <a:cubicBezTo>
                    <a:pt x="790727" y="634597"/>
                    <a:pt x="819302" y="589829"/>
                    <a:pt x="761200" y="57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D64740-289D-4866-8159-73D2E784EA3A}"/>
                </a:ext>
              </a:extLst>
            </p:cNvPr>
            <p:cNvSpPr/>
            <p:nvPr/>
          </p:nvSpPr>
          <p:spPr>
            <a:xfrm>
              <a:off x="3958136" y="625653"/>
              <a:ext cx="160058" cy="191468"/>
            </a:xfrm>
            <a:custGeom>
              <a:avLst/>
              <a:gdLst>
                <a:gd name="connsiteX0" fmla="*/ 160039 w 160058"/>
                <a:gd name="connsiteY0" fmla="*/ 94297 h 191468"/>
                <a:gd name="connsiteX1" fmla="*/ 81934 w 160058"/>
                <a:gd name="connsiteY1" fmla="*/ 0 h 191468"/>
                <a:gd name="connsiteX2" fmla="*/ 19 w 160058"/>
                <a:gd name="connsiteY2" fmla="*/ 97155 h 191468"/>
                <a:gd name="connsiteX3" fmla="*/ 80029 w 160058"/>
                <a:gd name="connsiteY3" fmla="*/ 191453 h 191468"/>
                <a:gd name="connsiteX4" fmla="*/ 160039 w 160058"/>
                <a:gd name="connsiteY4" fmla="*/ 94297 h 19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58" h="191468">
                  <a:moveTo>
                    <a:pt x="160039" y="94297"/>
                  </a:moveTo>
                  <a:cubicBezTo>
                    <a:pt x="159086" y="38100"/>
                    <a:pt x="126701" y="0"/>
                    <a:pt x="81934" y="0"/>
                  </a:cubicBezTo>
                  <a:cubicBezTo>
                    <a:pt x="34309" y="0"/>
                    <a:pt x="-934" y="41910"/>
                    <a:pt x="19" y="97155"/>
                  </a:cubicBezTo>
                  <a:cubicBezTo>
                    <a:pt x="971" y="151447"/>
                    <a:pt x="33356" y="190500"/>
                    <a:pt x="80029" y="191453"/>
                  </a:cubicBezTo>
                  <a:cubicBezTo>
                    <a:pt x="126701" y="192405"/>
                    <a:pt x="160991" y="151447"/>
                    <a:pt x="160039" y="94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D238821-E7C2-4C4A-BFDA-F331E1B39F7A}"/>
                </a:ext>
              </a:extLst>
            </p:cNvPr>
            <p:cNvSpPr/>
            <p:nvPr/>
          </p:nvSpPr>
          <p:spPr>
            <a:xfrm>
              <a:off x="3851424" y="561809"/>
              <a:ext cx="98158" cy="121077"/>
            </a:xfrm>
            <a:custGeom>
              <a:avLst/>
              <a:gdLst>
                <a:gd name="connsiteX0" fmla="*/ 98158 w 98158"/>
                <a:gd name="connsiteY0" fmla="*/ 60986 h 121077"/>
                <a:gd name="connsiteX1" fmla="*/ 53391 w 98158"/>
                <a:gd name="connsiteY1" fmla="*/ 26 h 121077"/>
                <a:gd name="connsiteX2" fmla="*/ 51 w 98158"/>
                <a:gd name="connsiteY2" fmla="*/ 58128 h 121077"/>
                <a:gd name="connsiteX3" fmla="*/ 48628 w 98158"/>
                <a:gd name="connsiteY3" fmla="*/ 120993 h 121077"/>
                <a:gd name="connsiteX4" fmla="*/ 98158 w 98158"/>
                <a:gd name="connsiteY4" fmla="*/ 60986 h 12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58" h="121077">
                  <a:moveTo>
                    <a:pt x="98158" y="60986"/>
                  </a:moveTo>
                  <a:cubicBezTo>
                    <a:pt x="96253" y="30506"/>
                    <a:pt x="89586" y="978"/>
                    <a:pt x="53391" y="26"/>
                  </a:cubicBezTo>
                  <a:cubicBezTo>
                    <a:pt x="17196" y="-927"/>
                    <a:pt x="1003" y="24791"/>
                    <a:pt x="51" y="58128"/>
                  </a:cubicBezTo>
                  <a:cubicBezTo>
                    <a:pt x="-902" y="91466"/>
                    <a:pt x="11480" y="119088"/>
                    <a:pt x="48628" y="120993"/>
                  </a:cubicBezTo>
                  <a:cubicBezTo>
                    <a:pt x="87680" y="122898"/>
                    <a:pt x="95301" y="92418"/>
                    <a:pt x="98158" y="60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6DCBAA-1C1B-4AD4-9098-1F5F4CE0C36F}"/>
                </a:ext>
              </a:extLst>
            </p:cNvPr>
            <p:cNvSpPr/>
            <p:nvPr/>
          </p:nvSpPr>
          <p:spPr>
            <a:xfrm>
              <a:off x="3623711" y="701817"/>
              <a:ext cx="94413" cy="104810"/>
            </a:xfrm>
            <a:custGeom>
              <a:avLst/>
              <a:gdLst>
                <a:gd name="connsiteX0" fmla="*/ 44883 w 94413"/>
                <a:gd name="connsiteY0" fmla="*/ 36 h 104810"/>
                <a:gd name="connsiteX1" fmla="*/ 116 w 94413"/>
                <a:gd name="connsiteY1" fmla="*/ 46708 h 104810"/>
                <a:gd name="connsiteX2" fmla="*/ 50598 w 94413"/>
                <a:gd name="connsiteY2" fmla="*/ 104811 h 104810"/>
                <a:gd name="connsiteX3" fmla="*/ 94413 w 94413"/>
                <a:gd name="connsiteY3" fmla="*/ 47661 h 104810"/>
                <a:gd name="connsiteX4" fmla="*/ 44883 w 94413"/>
                <a:gd name="connsiteY4" fmla="*/ 36 h 10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13" h="104810">
                  <a:moveTo>
                    <a:pt x="44883" y="36"/>
                  </a:moveTo>
                  <a:cubicBezTo>
                    <a:pt x="20118" y="3846"/>
                    <a:pt x="-1789" y="15276"/>
                    <a:pt x="116" y="46708"/>
                  </a:cubicBezTo>
                  <a:cubicBezTo>
                    <a:pt x="2021" y="77188"/>
                    <a:pt x="17261" y="104811"/>
                    <a:pt x="50598" y="104811"/>
                  </a:cubicBezTo>
                  <a:cubicBezTo>
                    <a:pt x="82031" y="103858"/>
                    <a:pt x="93461" y="77188"/>
                    <a:pt x="94413" y="47661"/>
                  </a:cubicBezTo>
                  <a:cubicBezTo>
                    <a:pt x="94413" y="17181"/>
                    <a:pt x="80126" y="-917"/>
                    <a:pt x="44883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E91B057-5500-40A1-A90F-46A49242CA2E}"/>
                </a:ext>
              </a:extLst>
            </p:cNvPr>
            <p:cNvSpPr/>
            <p:nvPr/>
          </p:nvSpPr>
          <p:spPr>
            <a:xfrm>
              <a:off x="3686641" y="845680"/>
              <a:ext cx="85132" cy="93851"/>
            </a:xfrm>
            <a:custGeom>
              <a:avLst/>
              <a:gdLst>
                <a:gd name="connsiteX0" fmla="*/ 51 w 85132"/>
                <a:gd name="connsiteY0" fmla="*/ 53340 h 93851"/>
                <a:gd name="connsiteX1" fmla="*/ 41961 w 85132"/>
                <a:gd name="connsiteY1" fmla="*/ 93345 h 93851"/>
                <a:gd name="connsiteX2" fmla="*/ 84823 w 85132"/>
                <a:gd name="connsiteY2" fmla="*/ 40957 h 93851"/>
                <a:gd name="connsiteX3" fmla="*/ 41008 w 85132"/>
                <a:gd name="connsiteY3" fmla="*/ 0 h 93851"/>
                <a:gd name="connsiteX4" fmla="*/ 51 w 85132"/>
                <a:gd name="connsiteY4" fmla="*/ 53340 h 9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32" h="93851">
                  <a:moveTo>
                    <a:pt x="51" y="53340"/>
                  </a:moveTo>
                  <a:cubicBezTo>
                    <a:pt x="1003" y="79057"/>
                    <a:pt x="15291" y="97155"/>
                    <a:pt x="41961" y="93345"/>
                  </a:cubicBezTo>
                  <a:cubicBezTo>
                    <a:pt x="70536" y="89535"/>
                    <a:pt x="87681" y="70485"/>
                    <a:pt x="84823" y="40957"/>
                  </a:cubicBezTo>
                  <a:cubicBezTo>
                    <a:pt x="82918" y="17145"/>
                    <a:pt x="69583" y="0"/>
                    <a:pt x="41008" y="0"/>
                  </a:cubicBezTo>
                  <a:cubicBezTo>
                    <a:pt x="11481" y="4763"/>
                    <a:pt x="-902" y="24765"/>
                    <a:pt x="51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7">
            <a:extLst>
              <a:ext uri="{FF2B5EF4-FFF2-40B4-BE49-F238E27FC236}">
                <a16:creationId xmlns:a16="http://schemas.microsoft.com/office/drawing/2014/main" id="{1CDF6E45-000B-4BB9-B61A-675EDCE6EBA6}"/>
              </a:ext>
            </a:extLst>
          </p:cNvPr>
          <p:cNvGrpSpPr/>
          <p:nvPr/>
        </p:nvGrpSpPr>
        <p:grpSpPr>
          <a:xfrm>
            <a:off x="4742948" y="5768297"/>
            <a:ext cx="569414" cy="359227"/>
            <a:chOff x="4693080" y="160053"/>
            <a:chExt cx="1419225" cy="895350"/>
          </a:xfrm>
          <a:solidFill>
            <a:schemeClr val="accent4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ED0091-1B06-47A6-909C-C77DD8FC01DE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D0869AD-8E74-4B59-A901-5768A2C5DACB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7033DA3-C5CA-47ED-9106-B823D4F11F36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7F0E977-4025-4117-AF38-5869108D3B79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4F7E1AD-78CE-4147-ABE2-097B27A86CA0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Graphic 8">
            <a:extLst>
              <a:ext uri="{FF2B5EF4-FFF2-40B4-BE49-F238E27FC236}">
                <a16:creationId xmlns:a16="http://schemas.microsoft.com/office/drawing/2014/main" id="{64E88145-1102-4373-B677-782E313B83EF}"/>
              </a:ext>
            </a:extLst>
          </p:cNvPr>
          <p:cNvSpPr/>
          <p:nvPr/>
        </p:nvSpPr>
        <p:spPr>
          <a:xfrm>
            <a:off x="1259306" y="4806718"/>
            <a:ext cx="669678" cy="445400"/>
          </a:xfrm>
          <a:custGeom>
            <a:avLst/>
            <a:gdLst>
              <a:gd name="connsiteX0" fmla="*/ 1322929 w 1339427"/>
              <a:gd name="connsiteY0" fmla="*/ 448511 h 890847"/>
              <a:gd name="connsiteX1" fmla="*/ 1264827 w 1339427"/>
              <a:gd name="connsiteY1" fmla="*/ 446606 h 890847"/>
              <a:gd name="connsiteX2" fmla="*/ 1088614 w 1339427"/>
              <a:gd name="connsiteY2" fmla="*/ 591386 h 890847"/>
              <a:gd name="connsiteX3" fmla="*/ 949549 w 1339427"/>
              <a:gd name="connsiteY3" fmla="*/ 584719 h 890847"/>
              <a:gd name="connsiteX4" fmla="*/ 941929 w 1339427"/>
              <a:gd name="connsiteY4" fmla="*/ 576146 h 890847"/>
              <a:gd name="connsiteX5" fmla="*/ 1042894 w 1339427"/>
              <a:gd name="connsiteY5" fmla="*/ 490421 h 890847"/>
              <a:gd name="connsiteX6" fmla="*/ 1120047 w 1339427"/>
              <a:gd name="connsiteY6" fmla="*/ 324686 h 890847"/>
              <a:gd name="connsiteX7" fmla="*/ 954312 w 1339427"/>
              <a:gd name="connsiteY7" fmla="*/ 77989 h 890847"/>
              <a:gd name="connsiteX8" fmla="*/ 464727 w 1339427"/>
              <a:gd name="connsiteY8" fmla="*/ 24649 h 890847"/>
              <a:gd name="connsiteX9" fmla="*/ 49437 w 1339427"/>
              <a:gd name="connsiteY9" fmla="*/ 296111 h 890847"/>
              <a:gd name="connsiteX10" fmla="*/ 189454 w 1339427"/>
              <a:gd name="connsiteY10" fmla="*/ 668539 h 890847"/>
              <a:gd name="connsiteX11" fmla="*/ 539022 w 1339427"/>
              <a:gd name="connsiteY11" fmla="*/ 692351 h 890847"/>
              <a:gd name="connsiteX12" fmla="*/ 567597 w 1339427"/>
              <a:gd name="connsiteY12" fmla="*/ 689494 h 890847"/>
              <a:gd name="connsiteX13" fmla="*/ 596172 w 1339427"/>
              <a:gd name="connsiteY13" fmla="*/ 706639 h 890847"/>
              <a:gd name="connsiteX14" fmla="*/ 572359 w 1339427"/>
              <a:gd name="connsiteY14" fmla="*/ 721879 h 890847"/>
              <a:gd name="connsiteX15" fmla="*/ 506637 w 1339427"/>
              <a:gd name="connsiteY15" fmla="*/ 746644 h 890847"/>
              <a:gd name="connsiteX16" fmla="*/ 510447 w 1339427"/>
              <a:gd name="connsiteY16" fmla="*/ 822844 h 890847"/>
              <a:gd name="connsiteX17" fmla="*/ 606649 w 1339427"/>
              <a:gd name="connsiteY17" fmla="*/ 839989 h 890847"/>
              <a:gd name="connsiteX18" fmla="*/ 634272 w 1339427"/>
              <a:gd name="connsiteY18" fmla="*/ 845704 h 890847"/>
              <a:gd name="connsiteX19" fmla="*/ 719997 w 1339427"/>
              <a:gd name="connsiteY19" fmla="*/ 879041 h 890847"/>
              <a:gd name="connsiteX20" fmla="*/ 753334 w 1339427"/>
              <a:gd name="connsiteY20" fmla="*/ 870469 h 890847"/>
              <a:gd name="connsiteX21" fmla="*/ 833344 w 1339427"/>
              <a:gd name="connsiteY21" fmla="*/ 865706 h 890847"/>
              <a:gd name="connsiteX22" fmla="*/ 861919 w 1339427"/>
              <a:gd name="connsiteY22" fmla="*/ 851419 h 890847"/>
              <a:gd name="connsiteX23" fmla="*/ 1017177 w 1339427"/>
              <a:gd name="connsiteY23" fmla="*/ 744739 h 890847"/>
              <a:gd name="connsiteX24" fmla="*/ 1098139 w 1339427"/>
              <a:gd name="connsiteY24" fmla="*/ 652346 h 890847"/>
              <a:gd name="connsiteX25" fmla="*/ 1322929 w 1339427"/>
              <a:gd name="connsiteY25" fmla="*/ 497089 h 890847"/>
              <a:gd name="connsiteX26" fmla="*/ 1322929 w 1339427"/>
              <a:gd name="connsiteY26" fmla="*/ 448511 h 890847"/>
              <a:gd name="connsiteX27" fmla="*/ 561882 w 1339427"/>
              <a:gd name="connsiteY27" fmla="*/ 611389 h 890847"/>
              <a:gd name="connsiteX28" fmla="*/ 209457 w 1339427"/>
              <a:gd name="connsiteY28" fmla="*/ 592339 h 890847"/>
              <a:gd name="connsiteX29" fmla="*/ 67534 w 1339427"/>
              <a:gd name="connsiteY29" fmla="*/ 440891 h 890847"/>
              <a:gd name="connsiteX30" fmla="*/ 69439 w 1339427"/>
              <a:gd name="connsiteY30" fmla="*/ 384694 h 890847"/>
              <a:gd name="connsiteX31" fmla="*/ 178977 w 1339427"/>
              <a:gd name="connsiteY31" fmla="*/ 337069 h 890847"/>
              <a:gd name="connsiteX32" fmla="*/ 360904 w 1339427"/>
              <a:gd name="connsiteY32" fmla="*/ 528521 h 890847"/>
              <a:gd name="connsiteX33" fmla="*/ 349474 w 1339427"/>
              <a:gd name="connsiteY33" fmla="*/ 325639 h 890847"/>
              <a:gd name="connsiteX34" fmla="*/ 236127 w 1339427"/>
              <a:gd name="connsiteY34" fmla="*/ 246581 h 890847"/>
              <a:gd name="connsiteX35" fmla="*/ 235174 w 1339427"/>
              <a:gd name="connsiteY35" fmla="*/ 195146 h 890847"/>
              <a:gd name="connsiteX36" fmla="*/ 383764 w 1339427"/>
              <a:gd name="connsiteY36" fmla="*/ 172286 h 890847"/>
              <a:gd name="connsiteX37" fmla="*/ 623794 w 1339427"/>
              <a:gd name="connsiteY37" fmla="*/ 376121 h 890847"/>
              <a:gd name="connsiteX38" fmla="*/ 669514 w 1339427"/>
              <a:gd name="connsiteY38" fmla="*/ 371359 h 890847"/>
              <a:gd name="connsiteX39" fmla="*/ 638082 w 1339427"/>
              <a:gd name="connsiteY39" fmla="*/ 212291 h 890847"/>
              <a:gd name="connsiteX40" fmla="*/ 517114 w 1339427"/>
              <a:gd name="connsiteY40" fmla="*/ 120851 h 890847"/>
              <a:gd name="connsiteX41" fmla="*/ 480919 w 1339427"/>
              <a:gd name="connsiteY41" fmla="*/ 71321 h 890847"/>
              <a:gd name="connsiteX42" fmla="*/ 545689 w 1339427"/>
              <a:gd name="connsiteY42" fmla="*/ 52271 h 890847"/>
              <a:gd name="connsiteX43" fmla="*/ 635224 w 1339427"/>
              <a:gd name="connsiteY43" fmla="*/ 82751 h 890847"/>
              <a:gd name="connsiteX44" fmla="*/ 901924 w 1339427"/>
              <a:gd name="connsiteY44" fmla="*/ 353261 h 890847"/>
              <a:gd name="connsiteX45" fmla="*/ 892399 w 1339427"/>
              <a:gd name="connsiteY45" fmla="*/ 145616 h 890847"/>
              <a:gd name="connsiteX46" fmla="*/ 817152 w 1339427"/>
              <a:gd name="connsiteY46" fmla="*/ 82751 h 890847"/>
              <a:gd name="connsiteX47" fmla="*/ 847632 w 1339427"/>
              <a:gd name="connsiteY47" fmla="*/ 77989 h 890847"/>
              <a:gd name="connsiteX48" fmla="*/ 1013367 w 1339427"/>
              <a:gd name="connsiteY48" fmla="*/ 212291 h 890847"/>
              <a:gd name="connsiteX49" fmla="*/ 960027 w 1339427"/>
              <a:gd name="connsiteY49" fmla="*/ 465656 h 890847"/>
              <a:gd name="connsiteX50" fmla="*/ 561882 w 1339427"/>
              <a:gd name="connsiteY50" fmla="*/ 611389 h 890847"/>
              <a:gd name="connsiteX51" fmla="*/ 639034 w 1339427"/>
              <a:gd name="connsiteY51" fmla="*/ 787601 h 890847"/>
              <a:gd name="connsiteX52" fmla="*/ 533307 w 1339427"/>
              <a:gd name="connsiteY52" fmla="*/ 785696 h 890847"/>
              <a:gd name="connsiteX53" fmla="*/ 639987 w 1339427"/>
              <a:gd name="connsiteY53" fmla="*/ 762836 h 890847"/>
              <a:gd name="connsiteX54" fmla="*/ 650464 w 1339427"/>
              <a:gd name="connsiteY54" fmla="*/ 769504 h 890847"/>
              <a:gd name="connsiteX55" fmla="*/ 639034 w 1339427"/>
              <a:gd name="connsiteY55" fmla="*/ 787601 h 890847"/>
              <a:gd name="connsiteX56" fmla="*/ 650464 w 1339427"/>
              <a:gd name="connsiteY56" fmla="*/ 708544 h 890847"/>
              <a:gd name="connsiteX57" fmla="*/ 749524 w 1339427"/>
              <a:gd name="connsiteY57" fmla="*/ 733309 h 890847"/>
              <a:gd name="connsiteX58" fmla="*/ 650464 w 1339427"/>
              <a:gd name="connsiteY58" fmla="*/ 708544 h 890847"/>
              <a:gd name="connsiteX59" fmla="*/ 681897 w 1339427"/>
              <a:gd name="connsiteY59" fmla="*/ 844751 h 890847"/>
              <a:gd name="connsiteX60" fmla="*/ 762859 w 1339427"/>
              <a:gd name="connsiteY60" fmla="*/ 759026 h 890847"/>
              <a:gd name="connsiteX61" fmla="*/ 681897 w 1339427"/>
              <a:gd name="connsiteY61" fmla="*/ 844751 h 890847"/>
              <a:gd name="connsiteX62" fmla="*/ 757144 w 1339427"/>
              <a:gd name="connsiteY62" fmla="*/ 662824 h 890847"/>
              <a:gd name="connsiteX63" fmla="*/ 855252 w 1339427"/>
              <a:gd name="connsiteY63" fmla="*/ 699019 h 890847"/>
              <a:gd name="connsiteX64" fmla="*/ 757144 w 1339427"/>
              <a:gd name="connsiteY64" fmla="*/ 662824 h 890847"/>
              <a:gd name="connsiteX65" fmla="*/ 857157 w 1339427"/>
              <a:gd name="connsiteY65" fmla="*/ 766646 h 890847"/>
              <a:gd name="connsiteX66" fmla="*/ 795244 w 1339427"/>
              <a:gd name="connsiteY66" fmla="*/ 831416 h 890847"/>
              <a:gd name="connsiteX67" fmla="*/ 830487 w 1339427"/>
              <a:gd name="connsiteY67" fmla="*/ 750454 h 890847"/>
              <a:gd name="connsiteX68" fmla="*/ 857157 w 1339427"/>
              <a:gd name="connsiteY68" fmla="*/ 746644 h 890847"/>
              <a:gd name="connsiteX69" fmla="*/ 857157 w 1339427"/>
              <a:gd name="connsiteY69" fmla="*/ 766646 h 890847"/>
              <a:gd name="connsiteX70" fmla="*/ 862872 w 1339427"/>
              <a:gd name="connsiteY70" fmla="*/ 629486 h 890847"/>
              <a:gd name="connsiteX71" fmla="*/ 865729 w 1339427"/>
              <a:gd name="connsiteY71" fmla="*/ 613294 h 890847"/>
              <a:gd name="connsiteX72" fmla="*/ 961932 w 1339427"/>
              <a:gd name="connsiteY72" fmla="*/ 654251 h 890847"/>
              <a:gd name="connsiteX73" fmla="*/ 862872 w 1339427"/>
              <a:gd name="connsiteY73" fmla="*/ 629486 h 890847"/>
              <a:gd name="connsiteX74" fmla="*/ 911449 w 1339427"/>
              <a:gd name="connsiteY74" fmla="*/ 809509 h 890847"/>
              <a:gd name="connsiteX75" fmla="*/ 987649 w 1339427"/>
              <a:gd name="connsiteY75" fmla="*/ 705686 h 890847"/>
              <a:gd name="connsiteX76" fmla="*/ 911449 w 1339427"/>
              <a:gd name="connsiteY76" fmla="*/ 809509 h 89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339427" h="890847">
                <a:moveTo>
                  <a:pt x="1322929" y="448511"/>
                </a:moveTo>
                <a:cubicBezTo>
                  <a:pt x="1302927" y="436129"/>
                  <a:pt x="1289592" y="416126"/>
                  <a:pt x="1264827" y="446606"/>
                </a:cubicBezTo>
                <a:cubicBezTo>
                  <a:pt x="1216249" y="505661"/>
                  <a:pt x="1153384" y="550429"/>
                  <a:pt x="1088614" y="591386"/>
                </a:cubicBezTo>
                <a:cubicBezTo>
                  <a:pt x="1015272" y="637106"/>
                  <a:pt x="1015272" y="637106"/>
                  <a:pt x="949549" y="584719"/>
                </a:cubicBezTo>
                <a:cubicBezTo>
                  <a:pt x="947644" y="582814"/>
                  <a:pt x="945739" y="579956"/>
                  <a:pt x="941929" y="576146"/>
                </a:cubicBezTo>
                <a:cubicBezTo>
                  <a:pt x="975267" y="547571"/>
                  <a:pt x="1008604" y="517091"/>
                  <a:pt x="1042894" y="490421"/>
                </a:cubicBezTo>
                <a:cubicBezTo>
                  <a:pt x="1097187" y="447559"/>
                  <a:pt x="1120047" y="391361"/>
                  <a:pt x="1120047" y="324686"/>
                </a:cubicBezTo>
                <a:cubicBezTo>
                  <a:pt x="1119094" y="205624"/>
                  <a:pt x="1051467" y="130376"/>
                  <a:pt x="954312" y="77989"/>
                </a:cubicBezTo>
                <a:cubicBezTo>
                  <a:pt x="799054" y="-9641"/>
                  <a:pt x="633319" y="-17261"/>
                  <a:pt x="464727" y="24649"/>
                </a:cubicBezTo>
                <a:cubicBezTo>
                  <a:pt x="296134" y="66559"/>
                  <a:pt x="146592" y="143711"/>
                  <a:pt x="49437" y="296111"/>
                </a:cubicBezTo>
                <a:cubicBezTo>
                  <a:pt x="-52481" y="456131"/>
                  <a:pt x="7527" y="615199"/>
                  <a:pt x="189454" y="668539"/>
                </a:cubicBezTo>
                <a:cubicBezTo>
                  <a:pt x="303754" y="701876"/>
                  <a:pt x="420912" y="701876"/>
                  <a:pt x="539022" y="692351"/>
                </a:cubicBezTo>
                <a:cubicBezTo>
                  <a:pt x="548547" y="691399"/>
                  <a:pt x="558072" y="690446"/>
                  <a:pt x="567597" y="689494"/>
                </a:cubicBezTo>
                <a:cubicBezTo>
                  <a:pt x="581884" y="687589"/>
                  <a:pt x="594267" y="691399"/>
                  <a:pt x="596172" y="706639"/>
                </a:cubicBezTo>
                <a:cubicBezTo>
                  <a:pt x="598077" y="723784"/>
                  <a:pt x="580932" y="719974"/>
                  <a:pt x="572359" y="721879"/>
                </a:cubicBezTo>
                <a:cubicBezTo>
                  <a:pt x="548547" y="726641"/>
                  <a:pt x="525687" y="732356"/>
                  <a:pt x="506637" y="746644"/>
                </a:cubicBezTo>
                <a:cubicBezTo>
                  <a:pt x="469489" y="774266"/>
                  <a:pt x="470442" y="799984"/>
                  <a:pt x="510447" y="822844"/>
                </a:cubicBezTo>
                <a:cubicBezTo>
                  <a:pt x="540927" y="839989"/>
                  <a:pt x="573312" y="842846"/>
                  <a:pt x="606649" y="839989"/>
                </a:cubicBezTo>
                <a:cubicBezTo>
                  <a:pt x="615222" y="839036"/>
                  <a:pt x="626652" y="827606"/>
                  <a:pt x="634272" y="845704"/>
                </a:cubicBezTo>
                <a:cubicBezTo>
                  <a:pt x="656179" y="897139"/>
                  <a:pt x="664752" y="899044"/>
                  <a:pt x="719997" y="879041"/>
                </a:cubicBezTo>
                <a:cubicBezTo>
                  <a:pt x="730474" y="875231"/>
                  <a:pt x="742857" y="859039"/>
                  <a:pt x="753334" y="870469"/>
                </a:cubicBezTo>
                <a:cubicBezTo>
                  <a:pt x="783814" y="902854"/>
                  <a:pt x="807627" y="875231"/>
                  <a:pt x="833344" y="865706"/>
                </a:cubicBezTo>
                <a:cubicBezTo>
                  <a:pt x="843822" y="861896"/>
                  <a:pt x="852394" y="851419"/>
                  <a:pt x="861919" y="851419"/>
                </a:cubicBezTo>
                <a:cubicBezTo>
                  <a:pt x="953359" y="850466"/>
                  <a:pt x="1001937" y="824749"/>
                  <a:pt x="1017177" y="744739"/>
                </a:cubicBezTo>
                <a:cubicBezTo>
                  <a:pt x="1027654" y="692351"/>
                  <a:pt x="1056229" y="671396"/>
                  <a:pt x="1098139" y="652346"/>
                </a:cubicBezTo>
                <a:cubicBezTo>
                  <a:pt x="1181007" y="613294"/>
                  <a:pt x="1262922" y="571384"/>
                  <a:pt x="1322929" y="497089"/>
                </a:cubicBezTo>
                <a:cubicBezTo>
                  <a:pt x="1337217" y="480896"/>
                  <a:pt x="1351504" y="465656"/>
                  <a:pt x="1322929" y="448511"/>
                </a:cubicBezTo>
                <a:close/>
                <a:moveTo>
                  <a:pt x="561882" y="611389"/>
                </a:moveTo>
                <a:cubicBezTo>
                  <a:pt x="442819" y="629486"/>
                  <a:pt x="324709" y="634249"/>
                  <a:pt x="209457" y="592339"/>
                </a:cubicBezTo>
                <a:cubicBezTo>
                  <a:pt x="137067" y="565669"/>
                  <a:pt x="80869" y="522806"/>
                  <a:pt x="67534" y="440891"/>
                </a:cubicBezTo>
                <a:cubicBezTo>
                  <a:pt x="64677" y="421841"/>
                  <a:pt x="64677" y="402791"/>
                  <a:pt x="69439" y="384694"/>
                </a:cubicBezTo>
                <a:cubicBezTo>
                  <a:pt x="87537" y="308494"/>
                  <a:pt x="115159" y="296111"/>
                  <a:pt x="178977" y="337069"/>
                </a:cubicBezTo>
                <a:cubicBezTo>
                  <a:pt x="255177" y="385646"/>
                  <a:pt x="318042" y="446606"/>
                  <a:pt x="360904" y="528521"/>
                </a:cubicBezTo>
                <a:cubicBezTo>
                  <a:pt x="427579" y="456131"/>
                  <a:pt x="423769" y="381836"/>
                  <a:pt x="349474" y="325639"/>
                </a:cubicBezTo>
                <a:cubicBezTo>
                  <a:pt x="313279" y="298016"/>
                  <a:pt x="274227" y="272299"/>
                  <a:pt x="236127" y="246581"/>
                </a:cubicBezTo>
                <a:cubicBezTo>
                  <a:pt x="211362" y="229436"/>
                  <a:pt x="212314" y="214196"/>
                  <a:pt x="235174" y="195146"/>
                </a:cubicBezTo>
                <a:cubicBezTo>
                  <a:pt x="279942" y="157999"/>
                  <a:pt x="322804" y="139901"/>
                  <a:pt x="383764" y="172286"/>
                </a:cubicBezTo>
                <a:cubicBezTo>
                  <a:pt x="479967" y="222769"/>
                  <a:pt x="565692" y="283729"/>
                  <a:pt x="623794" y="376121"/>
                </a:cubicBezTo>
                <a:cubicBezTo>
                  <a:pt x="647607" y="414221"/>
                  <a:pt x="657132" y="394219"/>
                  <a:pt x="669514" y="371359"/>
                </a:cubicBezTo>
                <a:cubicBezTo>
                  <a:pt x="699042" y="318019"/>
                  <a:pt x="688564" y="257059"/>
                  <a:pt x="638082" y="212291"/>
                </a:cubicBezTo>
                <a:cubicBezTo>
                  <a:pt x="599982" y="178954"/>
                  <a:pt x="557119" y="152284"/>
                  <a:pt x="517114" y="120851"/>
                </a:cubicBezTo>
                <a:cubicBezTo>
                  <a:pt x="499969" y="107516"/>
                  <a:pt x="473299" y="90371"/>
                  <a:pt x="480919" y="71321"/>
                </a:cubicBezTo>
                <a:cubicBezTo>
                  <a:pt x="489492" y="50366"/>
                  <a:pt x="521877" y="52271"/>
                  <a:pt x="545689" y="52271"/>
                </a:cubicBezTo>
                <a:cubicBezTo>
                  <a:pt x="578074" y="52271"/>
                  <a:pt x="606649" y="66559"/>
                  <a:pt x="635224" y="82751"/>
                </a:cubicBezTo>
                <a:cubicBezTo>
                  <a:pt x="748572" y="147521"/>
                  <a:pt x="843822" y="231341"/>
                  <a:pt x="901924" y="353261"/>
                </a:cubicBezTo>
                <a:cubicBezTo>
                  <a:pt x="974314" y="275156"/>
                  <a:pt x="970504" y="211339"/>
                  <a:pt x="892399" y="145616"/>
                </a:cubicBezTo>
                <a:cubicBezTo>
                  <a:pt x="867634" y="124661"/>
                  <a:pt x="841917" y="103706"/>
                  <a:pt x="817152" y="82751"/>
                </a:cubicBezTo>
                <a:cubicBezTo>
                  <a:pt x="828582" y="64654"/>
                  <a:pt x="839059" y="75131"/>
                  <a:pt x="847632" y="77989"/>
                </a:cubicBezTo>
                <a:cubicBezTo>
                  <a:pt x="920022" y="101801"/>
                  <a:pt x="976219" y="145616"/>
                  <a:pt x="1013367" y="212291"/>
                </a:cubicBezTo>
                <a:cubicBezTo>
                  <a:pt x="1063849" y="301826"/>
                  <a:pt x="1042894" y="404696"/>
                  <a:pt x="960027" y="465656"/>
                </a:cubicBezTo>
                <a:cubicBezTo>
                  <a:pt x="840964" y="549476"/>
                  <a:pt x="703804" y="589481"/>
                  <a:pt x="561882" y="611389"/>
                </a:cubicBezTo>
                <a:close/>
                <a:moveTo>
                  <a:pt x="639034" y="787601"/>
                </a:moveTo>
                <a:cubicBezTo>
                  <a:pt x="606649" y="806651"/>
                  <a:pt x="573312" y="803794"/>
                  <a:pt x="533307" y="785696"/>
                </a:cubicBezTo>
                <a:cubicBezTo>
                  <a:pt x="568549" y="753311"/>
                  <a:pt x="604744" y="759026"/>
                  <a:pt x="639987" y="762836"/>
                </a:cubicBezTo>
                <a:cubicBezTo>
                  <a:pt x="643797" y="762836"/>
                  <a:pt x="649512" y="766646"/>
                  <a:pt x="650464" y="769504"/>
                </a:cubicBezTo>
                <a:cubicBezTo>
                  <a:pt x="653322" y="779029"/>
                  <a:pt x="645702" y="783791"/>
                  <a:pt x="639034" y="787601"/>
                </a:cubicBezTo>
                <a:close/>
                <a:moveTo>
                  <a:pt x="650464" y="708544"/>
                </a:moveTo>
                <a:cubicBezTo>
                  <a:pt x="693327" y="686636"/>
                  <a:pt x="720949" y="702829"/>
                  <a:pt x="749524" y="733309"/>
                </a:cubicBezTo>
                <a:cubicBezTo>
                  <a:pt x="708567" y="751406"/>
                  <a:pt x="680944" y="733309"/>
                  <a:pt x="650464" y="708544"/>
                </a:cubicBezTo>
                <a:close/>
                <a:moveTo>
                  <a:pt x="681897" y="844751"/>
                </a:moveTo>
                <a:cubicBezTo>
                  <a:pt x="688564" y="798079"/>
                  <a:pt x="713329" y="775219"/>
                  <a:pt x="762859" y="759026"/>
                </a:cubicBezTo>
                <a:cubicBezTo>
                  <a:pt x="748572" y="807604"/>
                  <a:pt x="724759" y="832369"/>
                  <a:pt x="681897" y="844751"/>
                </a:cubicBezTo>
                <a:close/>
                <a:moveTo>
                  <a:pt x="757144" y="662824"/>
                </a:moveTo>
                <a:cubicBezTo>
                  <a:pt x="800007" y="655204"/>
                  <a:pt x="827629" y="668539"/>
                  <a:pt x="855252" y="699019"/>
                </a:cubicBezTo>
                <a:cubicBezTo>
                  <a:pt x="811437" y="713306"/>
                  <a:pt x="784767" y="699971"/>
                  <a:pt x="757144" y="662824"/>
                </a:cubicBezTo>
                <a:close/>
                <a:moveTo>
                  <a:pt x="857157" y="766646"/>
                </a:moveTo>
                <a:cubicBezTo>
                  <a:pt x="846679" y="795221"/>
                  <a:pt x="837154" y="823796"/>
                  <a:pt x="795244" y="831416"/>
                </a:cubicBezTo>
                <a:cubicBezTo>
                  <a:pt x="803817" y="798079"/>
                  <a:pt x="806674" y="769504"/>
                  <a:pt x="830487" y="750454"/>
                </a:cubicBezTo>
                <a:cubicBezTo>
                  <a:pt x="838107" y="744739"/>
                  <a:pt x="847632" y="740929"/>
                  <a:pt x="857157" y="746644"/>
                </a:cubicBezTo>
                <a:cubicBezTo>
                  <a:pt x="866682" y="752359"/>
                  <a:pt x="860014" y="759979"/>
                  <a:pt x="857157" y="766646"/>
                </a:cubicBezTo>
                <a:close/>
                <a:moveTo>
                  <a:pt x="862872" y="629486"/>
                </a:moveTo>
                <a:cubicBezTo>
                  <a:pt x="860967" y="623771"/>
                  <a:pt x="859062" y="618056"/>
                  <a:pt x="865729" y="613294"/>
                </a:cubicBezTo>
                <a:cubicBezTo>
                  <a:pt x="884779" y="599006"/>
                  <a:pt x="934309" y="619961"/>
                  <a:pt x="961932" y="654251"/>
                </a:cubicBezTo>
                <a:cubicBezTo>
                  <a:pt x="922879" y="667586"/>
                  <a:pt x="873349" y="655204"/>
                  <a:pt x="862872" y="629486"/>
                </a:cubicBezTo>
                <a:close/>
                <a:moveTo>
                  <a:pt x="911449" y="809509"/>
                </a:moveTo>
                <a:cubicBezTo>
                  <a:pt x="907639" y="749501"/>
                  <a:pt x="928594" y="719974"/>
                  <a:pt x="987649" y="705686"/>
                </a:cubicBezTo>
                <a:cubicBezTo>
                  <a:pt x="980982" y="755216"/>
                  <a:pt x="959074" y="790459"/>
                  <a:pt x="911449" y="80950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87">
            <a:extLst>
              <a:ext uri="{FF2B5EF4-FFF2-40B4-BE49-F238E27FC236}">
                <a16:creationId xmlns:a16="http://schemas.microsoft.com/office/drawing/2014/main" id="{06000929-2B8C-4191-89BB-714DF4DE62D3}"/>
              </a:ext>
            </a:extLst>
          </p:cNvPr>
          <p:cNvGrpSpPr/>
          <p:nvPr/>
        </p:nvGrpSpPr>
        <p:grpSpPr>
          <a:xfrm>
            <a:off x="858783" y="2034087"/>
            <a:ext cx="3495424" cy="3791424"/>
            <a:chOff x="6310352" y="496389"/>
            <a:chExt cx="2589250" cy="28085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C225E39-29B1-471E-A4ED-7CCA0872C4C5}"/>
                </a:ext>
              </a:extLst>
            </p:cNvPr>
            <p:cNvSpPr/>
            <p:nvPr/>
          </p:nvSpPr>
          <p:spPr>
            <a:xfrm>
              <a:off x="6533771" y="808195"/>
              <a:ext cx="2082059" cy="2497030"/>
            </a:xfrm>
            <a:custGeom>
              <a:avLst/>
              <a:gdLst>
                <a:gd name="connsiteX0" fmla="*/ 2072726 w 2082059"/>
                <a:gd name="connsiteY0" fmla="*/ 377586 h 2497030"/>
                <a:gd name="connsiteX1" fmla="*/ 1730610 w 2082059"/>
                <a:gd name="connsiteY1" fmla="*/ 15155 h 2497030"/>
                <a:gd name="connsiteX2" fmla="*/ 1635488 w 2082059"/>
                <a:gd name="connsiteY2" fmla="*/ 322 h 2497030"/>
                <a:gd name="connsiteX3" fmla="*/ 1623558 w 2082059"/>
                <a:gd name="connsiteY3" fmla="*/ 322 h 2497030"/>
                <a:gd name="connsiteX4" fmla="*/ 475968 w 2082059"/>
                <a:gd name="connsiteY4" fmla="*/ 322 h 2497030"/>
                <a:gd name="connsiteX5" fmla="*/ 448560 w 2082059"/>
                <a:gd name="connsiteY5" fmla="*/ 0 h 2497030"/>
                <a:gd name="connsiteX6" fmla="*/ 372785 w 2082059"/>
                <a:gd name="connsiteY6" fmla="*/ 9996 h 2497030"/>
                <a:gd name="connsiteX7" fmla="*/ 3261 w 2082059"/>
                <a:gd name="connsiteY7" fmla="*/ 520107 h 2497030"/>
                <a:gd name="connsiteX8" fmla="*/ 17126 w 2082059"/>
                <a:gd name="connsiteY8" fmla="*/ 657470 h 2497030"/>
                <a:gd name="connsiteX9" fmla="*/ 207692 w 2082059"/>
                <a:gd name="connsiteY9" fmla="*/ 2481875 h 2497030"/>
                <a:gd name="connsiteX10" fmla="*/ 224137 w 2082059"/>
                <a:gd name="connsiteY10" fmla="*/ 2496708 h 2497030"/>
                <a:gd name="connsiteX11" fmla="*/ 1686757 w 2082059"/>
                <a:gd name="connsiteY11" fmla="*/ 2496708 h 2497030"/>
                <a:gd name="connsiteX12" fmla="*/ 1861201 w 2082059"/>
                <a:gd name="connsiteY12" fmla="*/ 2497030 h 2497030"/>
                <a:gd name="connsiteX13" fmla="*/ 1874744 w 2082059"/>
                <a:gd name="connsiteY13" fmla="*/ 2484132 h 2497030"/>
                <a:gd name="connsiteX14" fmla="*/ 1877968 w 2082059"/>
                <a:gd name="connsiteY14" fmla="*/ 2428994 h 2497030"/>
                <a:gd name="connsiteX15" fmla="*/ 1959547 w 2082059"/>
                <a:gd name="connsiteY15" fmla="*/ 1663827 h 2497030"/>
                <a:gd name="connsiteX16" fmla="*/ 2024682 w 2082059"/>
                <a:gd name="connsiteY16" fmla="*/ 1038602 h 2497030"/>
                <a:gd name="connsiteX17" fmla="*/ 2048220 w 2082059"/>
                <a:gd name="connsiteY17" fmla="*/ 817403 h 2497030"/>
                <a:gd name="connsiteX18" fmla="*/ 2066922 w 2082059"/>
                <a:gd name="connsiteY18" fmla="*/ 636511 h 2497030"/>
                <a:gd name="connsiteX19" fmla="*/ 2078531 w 2082059"/>
                <a:gd name="connsiteY19" fmla="*/ 520107 h 2497030"/>
                <a:gd name="connsiteX20" fmla="*/ 2078531 w 2082059"/>
                <a:gd name="connsiteY20" fmla="*/ 520107 h 2497030"/>
                <a:gd name="connsiteX21" fmla="*/ 2072726 w 2082059"/>
                <a:gd name="connsiteY21" fmla="*/ 377586 h 24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2059" h="2497030">
                  <a:moveTo>
                    <a:pt x="2072726" y="377586"/>
                  </a:moveTo>
                  <a:cubicBezTo>
                    <a:pt x="2029841" y="189921"/>
                    <a:pt x="1915372" y="69326"/>
                    <a:pt x="1730610" y="15155"/>
                  </a:cubicBezTo>
                  <a:cubicBezTo>
                    <a:pt x="1699655" y="6126"/>
                    <a:pt x="1667733" y="3224"/>
                    <a:pt x="1635488" y="322"/>
                  </a:cubicBezTo>
                  <a:cubicBezTo>
                    <a:pt x="1631619" y="322"/>
                    <a:pt x="1627427" y="322"/>
                    <a:pt x="1623558" y="322"/>
                  </a:cubicBezTo>
                  <a:cubicBezTo>
                    <a:pt x="1241135" y="322"/>
                    <a:pt x="858391" y="322"/>
                    <a:pt x="475968" y="322"/>
                  </a:cubicBezTo>
                  <a:cubicBezTo>
                    <a:pt x="466940" y="322"/>
                    <a:pt x="457589" y="0"/>
                    <a:pt x="448560" y="0"/>
                  </a:cubicBezTo>
                  <a:cubicBezTo>
                    <a:pt x="423087" y="2902"/>
                    <a:pt x="397936" y="5159"/>
                    <a:pt x="372785" y="9996"/>
                  </a:cubicBezTo>
                  <a:cubicBezTo>
                    <a:pt x="138366" y="56428"/>
                    <a:pt x="-25437" y="282464"/>
                    <a:pt x="3261" y="520107"/>
                  </a:cubicBezTo>
                  <a:cubicBezTo>
                    <a:pt x="7775" y="565895"/>
                    <a:pt x="12290" y="611682"/>
                    <a:pt x="17126" y="657470"/>
                  </a:cubicBezTo>
                  <a:cubicBezTo>
                    <a:pt x="25510" y="736469"/>
                    <a:pt x="205435" y="2465430"/>
                    <a:pt x="207692" y="2481875"/>
                  </a:cubicBezTo>
                  <a:cubicBezTo>
                    <a:pt x="210272" y="2499287"/>
                    <a:pt x="205758" y="2496708"/>
                    <a:pt x="224137" y="2496708"/>
                  </a:cubicBezTo>
                  <a:cubicBezTo>
                    <a:pt x="711677" y="2496708"/>
                    <a:pt x="1199217" y="2496708"/>
                    <a:pt x="1686757" y="2496708"/>
                  </a:cubicBezTo>
                  <a:cubicBezTo>
                    <a:pt x="1744798" y="2496708"/>
                    <a:pt x="1803161" y="2496385"/>
                    <a:pt x="1861201" y="2497030"/>
                  </a:cubicBezTo>
                  <a:cubicBezTo>
                    <a:pt x="1871519" y="2497030"/>
                    <a:pt x="1874099" y="2493483"/>
                    <a:pt x="1874744" y="2484132"/>
                  </a:cubicBezTo>
                  <a:cubicBezTo>
                    <a:pt x="1876034" y="2466075"/>
                    <a:pt x="1878936" y="2429316"/>
                    <a:pt x="1877968" y="2428994"/>
                  </a:cubicBezTo>
                  <a:lnTo>
                    <a:pt x="1959547" y="1663827"/>
                  </a:lnTo>
                  <a:cubicBezTo>
                    <a:pt x="1961160" y="1648672"/>
                    <a:pt x="2017910" y="1105349"/>
                    <a:pt x="2024682" y="1038602"/>
                  </a:cubicBezTo>
                  <a:cubicBezTo>
                    <a:pt x="2032420" y="964762"/>
                    <a:pt x="2040482" y="891244"/>
                    <a:pt x="2048220" y="817403"/>
                  </a:cubicBezTo>
                  <a:cubicBezTo>
                    <a:pt x="2054669" y="757106"/>
                    <a:pt x="2060796" y="696808"/>
                    <a:pt x="2066922" y="636511"/>
                  </a:cubicBezTo>
                  <a:cubicBezTo>
                    <a:pt x="2070792" y="597817"/>
                    <a:pt x="2074661" y="558801"/>
                    <a:pt x="2078531" y="520107"/>
                  </a:cubicBezTo>
                  <a:cubicBezTo>
                    <a:pt x="2071437" y="520107"/>
                    <a:pt x="2071437" y="520107"/>
                    <a:pt x="2078531" y="520107"/>
                  </a:cubicBezTo>
                  <a:cubicBezTo>
                    <a:pt x="2084335" y="472385"/>
                    <a:pt x="2083367" y="424663"/>
                    <a:pt x="2072726" y="377586"/>
                  </a:cubicBezTo>
                  <a:close/>
                </a:path>
              </a:pathLst>
            </a:custGeom>
            <a:solidFill>
              <a:schemeClr val="accent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DBF5F7-496C-4A53-BD50-B265196E0B04}"/>
                </a:ext>
              </a:extLst>
            </p:cNvPr>
            <p:cNvSpPr/>
            <p:nvPr/>
          </p:nvSpPr>
          <p:spPr>
            <a:xfrm>
              <a:off x="6537032" y="1327979"/>
              <a:ext cx="2075914" cy="1144042"/>
            </a:xfrm>
            <a:custGeom>
              <a:avLst/>
              <a:gdLst>
                <a:gd name="connsiteX0" fmla="*/ 2054633 w 2075914"/>
                <a:gd name="connsiteY0" fmla="*/ 322 h 1144042"/>
                <a:gd name="connsiteX1" fmla="*/ 16445 w 2075914"/>
                <a:gd name="connsiteY1" fmla="*/ 322 h 1144042"/>
                <a:gd name="connsiteX2" fmla="*/ 0 w 2075914"/>
                <a:gd name="connsiteY2" fmla="*/ 322 h 1144042"/>
                <a:gd name="connsiteX3" fmla="*/ 13865 w 2075914"/>
                <a:gd name="connsiteY3" fmla="*/ 137685 h 1144042"/>
                <a:gd name="connsiteX4" fmla="*/ 38694 w 2075914"/>
                <a:gd name="connsiteY4" fmla="*/ 374039 h 1144042"/>
                <a:gd name="connsiteX5" fmla="*/ 61910 w 2075914"/>
                <a:gd name="connsiteY5" fmla="*/ 599752 h 1144042"/>
                <a:gd name="connsiteX6" fmla="*/ 87061 w 2075914"/>
                <a:gd name="connsiteY6" fmla="*/ 837395 h 1144042"/>
                <a:gd name="connsiteX7" fmla="*/ 118661 w 2075914"/>
                <a:gd name="connsiteY7" fmla="*/ 1144042 h 1144042"/>
                <a:gd name="connsiteX8" fmla="*/ 461744 w 2075914"/>
                <a:gd name="connsiteY8" fmla="*/ 1144042 h 1144042"/>
                <a:gd name="connsiteX9" fmla="*/ 1942421 w 2075914"/>
                <a:gd name="connsiteY9" fmla="*/ 1144042 h 1144042"/>
                <a:gd name="connsiteX10" fmla="*/ 1956609 w 2075914"/>
                <a:gd name="connsiteY10" fmla="*/ 1144042 h 1144042"/>
                <a:gd name="connsiteX11" fmla="*/ 1961768 w 2075914"/>
                <a:gd name="connsiteY11" fmla="*/ 1098255 h 1144042"/>
                <a:gd name="connsiteX12" fmla="*/ 1977890 w 2075914"/>
                <a:gd name="connsiteY12" fmla="*/ 940256 h 1144042"/>
                <a:gd name="connsiteX13" fmla="*/ 2001429 w 2075914"/>
                <a:gd name="connsiteY13" fmla="*/ 719057 h 1144042"/>
                <a:gd name="connsiteX14" fmla="*/ 2022066 w 2075914"/>
                <a:gd name="connsiteY14" fmla="*/ 518495 h 1144042"/>
                <a:gd name="connsiteX15" fmla="*/ 2045604 w 2075914"/>
                <a:gd name="connsiteY15" fmla="*/ 297296 h 1144042"/>
                <a:gd name="connsiteX16" fmla="*/ 2064306 w 2075914"/>
                <a:gd name="connsiteY16" fmla="*/ 116403 h 1144042"/>
                <a:gd name="connsiteX17" fmla="*/ 2075914 w 2075914"/>
                <a:gd name="connsiteY17" fmla="*/ 0 h 1144042"/>
                <a:gd name="connsiteX18" fmla="*/ 2054633 w 2075914"/>
                <a:gd name="connsiteY18" fmla="*/ 322 h 1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5914" h="1144042">
                  <a:moveTo>
                    <a:pt x="2054633" y="322"/>
                  </a:moveTo>
                  <a:cubicBezTo>
                    <a:pt x="1375237" y="322"/>
                    <a:pt x="695841" y="322"/>
                    <a:pt x="16445" y="322"/>
                  </a:cubicBezTo>
                  <a:cubicBezTo>
                    <a:pt x="10963" y="322"/>
                    <a:pt x="5482" y="322"/>
                    <a:pt x="0" y="322"/>
                  </a:cubicBezTo>
                  <a:cubicBezTo>
                    <a:pt x="4514" y="46110"/>
                    <a:pt x="9029" y="91897"/>
                    <a:pt x="13865" y="137685"/>
                  </a:cubicBezTo>
                  <a:cubicBezTo>
                    <a:pt x="22249" y="216684"/>
                    <a:pt x="30632" y="295362"/>
                    <a:pt x="38694" y="374039"/>
                  </a:cubicBezTo>
                  <a:cubicBezTo>
                    <a:pt x="46432" y="449169"/>
                    <a:pt x="54171" y="524621"/>
                    <a:pt x="61910" y="599752"/>
                  </a:cubicBezTo>
                  <a:cubicBezTo>
                    <a:pt x="70293" y="679074"/>
                    <a:pt x="78677" y="758073"/>
                    <a:pt x="87061" y="837395"/>
                  </a:cubicBezTo>
                  <a:cubicBezTo>
                    <a:pt x="95767" y="919297"/>
                    <a:pt x="110277" y="1062141"/>
                    <a:pt x="118661" y="1144042"/>
                  </a:cubicBezTo>
                  <a:cubicBezTo>
                    <a:pt x="131236" y="1139528"/>
                    <a:pt x="457875" y="1144042"/>
                    <a:pt x="461744" y="1144042"/>
                  </a:cubicBezTo>
                  <a:cubicBezTo>
                    <a:pt x="955411" y="1144042"/>
                    <a:pt x="1448755" y="1144042"/>
                    <a:pt x="1942421" y="1144042"/>
                  </a:cubicBezTo>
                  <a:cubicBezTo>
                    <a:pt x="1947258" y="1144042"/>
                    <a:pt x="1951772" y="1144042"/>
                    <a:pt x="1956609" y="1144042"/>
                  </a:cubicBezTo>
                  <a:cubicBezTo>
                    <a:pt x="1958221" y="1128887"/>
                    <a:pt x="1960156" y="1113732"/>
                    <a:pt x="1961768" y="1098255"/>
                  </a:cubicBezTo>
                  <a:cubicBezTo>
                    <a:pt x="1967250" y="1045696"/>
                    <a:pt x="1972409" y="992815"/>
                    <a:pt x="1977890" y="940256"/>
                  </a:cubicBezTo>
                  <a:cubicBezTo>
                    <a:pt x="1985629" y="866415"/>
                    <a:pt x="1993690" y="792897"/>
                    <a:pt x="2001429" y="719057"/>
                  </a:cubicBezTo>
                  <a:cubicBezTo>
                    <a:pt x="2008523" y="652311"/>
                    <a:pt x="2014972" y="585241"/>
                    <a:pt x="2022066" y="518495"/>
                  </a:cubicBezTo>
                  <a:cubicBezTo>
                    <a:pt x="2029804" y="444655"/>
                    <a:pt x="2037866" y="371137"/>
                    <a:pt x="2045604" y="297296"/>
                  </a:cubicBezTo>
                  <a:cubicBezTo>
                    <a:pt x="2052053" y="236999"/>
                    <a:pt x="2058180" y="176701"/>
                    <a:pt x="2064306" y="116403"/>
                  </a:cubicBezTo>
                  <a:cubicBezTo>
                    <a:pt x="2068176" y="77710"/>
                    <a:pt x="2072045" y="38694"/>
                    <a:pt x="2075914" y="0"/>
                  </a:cubicBezTo>
                  <a:cubicBezTo>
                    <a:pt x="2068498" y="322"/>
                    <a:pt x="2061404" y="322"/>
                    <a:pt x="2054633" y="3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E43FD9-A5C4-49F4-B8DE-F2963016B5A8}"/>
                </a:ext>
              </a:extLst>
            </p:cNvPr>
            <p:cNvSpPr/>
            <p:nvPr/>
          </p:nvSpPr>
          <p:spPr>
            <a:xfrm>
              <a:off x="6376568" y="1359257"/>
              <a:ext cx="78885" cy="36463"/>
            </a:xfrm>
            <a:custGeom>
              <a:avLst/>
              <a:gdLst>
                <a:gd name="connsiteX0" fmla="*/ 78885 w 78885"/>
                <a:gd name="connsiteY0" fmla="*/ 0 h 36463"/>
                <a:gd name="connsiteX1" fmla="*/ 40836 w 78885"/>
                <a:gd name="connsiteY1" fmla="*/ 31600 h 36463"/>
                <a:gd name="connsiteX2" fmla="*/ 10849 w 78885"/>
                <a:gd name="connsiteY2" fmla="*/ 36436 h 36463"/>
                <a:gd name="connsiteX3" fmla="*/ 208 w 78885"/>
                <a:gd name="connsiteY3" fmla="*/ 31600 h 36463"/>
                <a:gd name="connsiteX4" fmla="*/ 4400 w 78885"/>
                <a:gd name="connsiteY4" fmla="*/ 20959 h 36463"/>
                <a:gd name="connsiteX5" fmla="*/ 54379 w 78885"/>
                <a:gd name="connsiteY5" fmla="*/ 1935 h 36463"/>
                <a:gd name="connsiteX6" fmla="*/ 78885 w 78885"/>
                <a:gd name="connsiteY6" fmla="*/ 0 h 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85" h="36463">
                  <a:moveTo>
                    <a:pt x="78885" y="0"/>
                  </a:moveTo>
                  <a:cubicBezTo>
                    <a:pt x="72114" y="20637"/>
                    <a:pt x="56959" y="27408"/>
                    <a:pt x="40836" y="31600"/>
                  </a:cubicBezTo>
                  <a:cubicBezTo>
                    <a:pt x="31163" y="34179"/>
                    <a:pt x="20845" y="35469"/>
                    <a:pt x="10849" y="36436"/>
                  </a:cubicBezTo>
                  <a:cubicBezTo>
                    <a:pt x="7302" y="36759"/>
                    <a:pt x="1175" y="34179"/>
                    <a:pt x="208" y="31600"/>
                  </a:cubicBezTo>
                  <a:cubicBezTo>
                    <a:pt x="-759" y="28698"/>
                    <a:pt x="1820" y="21926"/>
                    <a:pt x="4400" y="20959"/>
                  </a:cubicBezTo>
                  <a:cubicBezTo>
                    <a:pt x="20845" y="13865"/>
                    <a:pt x="37612" y="7416"/>
                    <a:pt x="54379" y="1935"/>
                  </a:cubicBezTo>
                  <a:cubicBezTo>
                    <a:pt x="61473" y="-322"/>
                    <a:pt x="69534" y="645"/>
                    <a:pt x="78885" y="0"/>
                  </a:cubicBezTo>
                  <a:close/>
                </a:path>
              </a:pathLst>
            </a:custGeom>
            <a:solidFill>
              <a:srgbClr val="FFFFFF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416FFD-626C-47D7-AB48-74923E70AC4A}"/>
                </a:ext>
              </a:extLst>
            </p:cNvPr>
            <p:cNvSpPr/>
            <p:nvPr/>
          </p:nvSpPr>
          <p:spPr>
            <a:xfrm>
              <a:off x="6847619" y="496389"/>
              <a:ext cx="1453621" cy="312451"/>
            </a:xfrm>
            <a:custGeom>
              <a:avLst/>
              <a:gdLst>
                <a:gd name="connsiteX0" fmla="*/ 134390 w 1453621"/>
                <a:gd name="connsiteY0" fmla="*/ 311806 h 312451"/>
                <a:gd name="connsiteX1" fmla="*/ 78606 w 1453621"/>
                <a:gd name="connsiteY1" fmla="*/ 291492 h 312451"/>
                <a:gd name="connsiteX2" fmla="*/ 252 w 1453621"/>
                <a:gd name="connsiteY2" fmla="*/ 163481 h 312451"/>
                <a:gd name="connsiteX3" fmla="*/ 39913 w 1453621"/>
                <a:gd name="connsiteY3" fmla="*/ 50302 h 312451"/>
                <a:gd name="connsiteX4" fmla="*/ 130520 w 1453621"/>
                <a:gd name="connsiteY4" fmla="*/ 2257 h 312451"/>
                <a:gd name="connsiteX5" fmla="*/ 136324 w 1453621"/>
                <a:gd name="connsiteY5" fmla="*/ 0 h 312451"/>
                <a:gd name="connsiteX6" fmla="*/ 1317126 w 1453621"/>
                <a:gd name="connsiteY6" fmla="*/ 0 h 312451"/>
                <a:gd name="connsiteX7" fmla="*/ 1358399 w 1453621"/>
                <a:gd name="connsiteY7" fmla="*/ 12575 h 312451"/>
                <a:gd name="connsiteX8" fmla="*/ 1450941 w 1453621"/>
                <a:gd name="connsiteY8" fmla="*/ 129624 h 312451"/>
                <a:gd name="connsiteX9" fmla="*/ 1428047 w 1453621"/>
                <a:gd name="connsiteY9" fmla="*/ 242158 h 312451"/>
                <a:gd name="connsiteX10" fmla="*/ 1332926 w 1453621"/>
                <a:gd name="connsiteY10" fmla="*/ 307615 h 312451"/>
                <a:gd name="connsiteX11" fmla="*/ 1320995 w 1453621"/>
                <a:gd name="connsiteY11" fmla="*/ 312451 h 312451"/>
                <a:gd name="connsiteX12" fmla="*/ 1309064 w 1453621"/>
                <a:gd name="connsiteY12" fmla="*/ 312451 h 312451"/>
                <a:gd name="connsiteX13" fmla="*/ 161475 w 1453621"/>
                <a:gd name="connsiteY13" fmla="*/ 312451 h 312451"/>
                <a:gd name="connsiteX14" fmla="*/ 134390 w 1453621"/>
                <a:gd name="connsiteY14" fmla="*/ 311806 h 3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3621" h="312451">
                  <a:moveTo>
                    <a:pt x="134390" y="311806"/>
                  </a:moveTo>
                  <a:cubicBezTo>
                    <a:pt x="115688" y="305035"/>
                    <a:pt x="96019" y="301488"/>
                    <a:pt x="78606" y="291492"/>
                  </a:cubicBezTo>
                  <a:cubicBezTo>
                    <a:pt x="29272" y="262794"/>
                    <a:pt x="3476" y="220876"/>
                    <a:pt x="252" y="163481"/>
                  </a:cubicBezTo>
                  <a:cubicBezTo>
                    <a:pt x="-2005" y="119950"/>
                    <a:pt x="10892" y="81902"/>
                    <a:pt x="39913" y="50302"/>
                  </a:cubicBezTo>
                  <a:cubicBezTo>
                    <a:pt x="64096" y="24184"/>
                    <a:pt x="95051" y="8061"/>
                    <a:pt x="130520" y="2257"/>
                  </a:cubicBezTo>
                  <a:cubicBezTo>
                    <a:pt x="132778" y="1935"/>
                    <a:pt x="135035" y="2257"/>
                    <a:pt x="136324" y="0"/>
                  </a:cubicBezTo>
                  <a:cubicBezTo>
                    <a:pt x="530032" y="0"/>
                    <a:pt x="923740" y="0"/>
                    <a:pt x="1317126" y="0"/>
                  </a:cubicBezTo>
                  <a:cubicBezTo>
                    <a:pt x="1330346" y="6126"/>
                    <a:pt x="1345179" y="6449"/>
                    <a:pt x="1358399" y="12575"/>
                  </a:cubicBezTo>
                  <a:cubicBezTo>
                    <a:pt x="1409668" y="35792"/>
                    <a:pt x="1441268" y="73840"/>
                    <a:pt x="1450941" y="129624"/>
                  </a:cubicBezTo>
                  <a:cubicBezTo>
                    <a:pt x="1458035" y="170252"/>
                    <a:pt x="1451264" y="208623"/>
                    <a:pt x="1428047" y="242158"/>
                  </a:cubicBezTo>
                  <a:cubicBezTo>
                    <a:pt x="1404831" y="275047"/>
                    <a:pt x="1373876" y="299553"/>
                    <a:pt x="1332926" y="307615"/>
                  </a:cubicBezTo>
                  <a:cubicBezTo>
                    <a:pt x="1328734" y="308582"/>
                    <a:pt x="1324219" y="308904"/>
                    <a:pt x="1320995" y="312451"/>
                  </a:cubicBezTo>
                  <a:cubicBezTo>
                    <a:pt x="1317126" y="312451"/>
                    <a:pt x="1312934" y="312451"/>
                    <a:pt x="1309064" y="312451"/>
                  </a:cubicBezTo>
                  <a:cubicBezTo>
                    <a:pt x="926642" y="312451"/>
                    <a:pt x="543897" y="312451"/>
                    <a:pt x="161475" y="312451"/>
                  </a:cubicBezTo>
                  <a:cubicBezTo>
                    <a:pt x="152769" y="312129"/>
                    <a:pt x="143741" y="312129"/>
                    <a:pt x="134390" y="311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0F2EF31-B889-40EF-86E0-F8C1CD12B61E}"/>
                </a:ext>
              </a:extLst>
            </p:cNvPr>
            <p:cNvSpPr/>
            <p:nvPr/>
          </p:nvSpPr>
          <p:spPr>
            <a:xfrm>
              <a:off x="7138396" y="2800918"/>
              <a:ext cx="1759916" cy="504939"/>
            </a:xfrm>
            <a:custGeom>
              <a:avLst/>
              <a:gdLst>
                <a:gd name="connsiteX0" fmla="*/ 1759916 w 1759916"/>
                <a:gd name="connsiteY0" fmla="*/ 417246 h 504939"/>
                <a:gd name="connsiteX1" fmla="*/ 1754757 w 1759916"/>
                <a:gd name="connsiteY1" fmla="*/ 433691 h 504939"/>
                <a:gd name="connsiteX2" fmla="*/ 1638354 w 1759916"/>
                <a:gd name="connsiteY2" fmla="*/ 503340 h 504939"/>
                <a:gd name="connsiteX3" fmla="*/ 1328482 w 1759916"/>
                <a:gd name="connsiteY3" fmla="*/ 446912 h 504939"/>
                <a:gd name="connsiteX4" fmla="*/ 1275601 w 1759916"/>
                <a:gd name="connsiteY4" fmla="*/ 437561 h 504939"/>
                <a:gd name="connsiteX5" fmla="*/ 1264960 w 1759916"/>
                <a:gd name="connsiteY5" fmla="*/ 435304 h 504939"/>
                <a:gd name="connsiteX6" fmla="*/ 1028929 w 1759916"/>
                <a:gd name="connsiteY6" fmla="*/ 392741 h 504939"/>
                <a:gd name="connsiteX7" fmla="*/ 832881 w 1759916"/>
                <a:gd name="connsiteY7" fmla="*/ 356304 h 504939"/>
                <a:gd name="connsiteX8" fmla="*/ 572344 w 1759916"/>
                <a:gd name="connsiteY8" fmla="*/ 309227 h 504939"/>
                <a:gd name="connsiteX9" fmla="*/ 385969 w 1759916"/>
                <a:gd name="connsiteY9" fmla="*/ 274725 h 504939"/>
                <a:gd name="connsiteX10" fmla="*/ 188632 w 1759916"/>
                <a:gd name="connsiteY10" fmla="*/ 238933 h 504939"/>
                <a:gd name="connsiteX11" fmla="*/ 0 w 1759916"/>
                <a:gd name="connsiteY11" fmla="*/ 204109 h 504939"/>
                <a:gd name="connsiteX12" fmla="*/ 322 w 1759916"/>
                <a:gd name="connsiteY12" fmla="*/ 197660 h 504939"/>
                <a:gd name="connsiteX13" fmla="*/ 22249 w 1759916"/>
                <a:gd name="connsiteY13" fmla="*/ 77710 h 504939"/>
                <a:gd name="connsiteX14" fmla="*/ 37404 w 1759916"/>
                <a:gd name="connsiteY14" fmla="*/ 0 h 504939"/>
                <a:gd name="connsiteX15" fmla="*/ 56751 w 1759916"/>
                <a:gd name="connsiteY15" fmla="*/ 2580 h 504939"/>
                <a:gd name="connsiteX16" fmla="*/ 258280 w 1759916"/>
                <a:gd name="connsiteY16" fmla="*/ 39661 h 504939"/>
                <a:gd name="connsiteX17" fmla="*/ 502695 w 1759916"/>
                <a:gd name="connsiteY17" fmla="*/ 84159 h 504939"/>
                <a:gd name="connsiteX18" fmla="*/ 690359 w 1759916"/>
                <a:gd name="connsiteY18" fmla="*/ 118660 h 504939"/>
                <a:gd name="connsiteX19" fmla="*/ 875766 w 1759916"/>
                <a:gd name="connsiteY19" fmla="*/ 152195 h 504939"/>
                <a:gd name="connsiteX20" fmla="*/ 1035378 w 1759916"/>
                <a:gd name="connsiteY20" fmla="*/ 182183 h 504939"/>
                <a:gd name="connsiteX21" fmla="*/ 1215626 w 1759916"/>
                <a:gd name="connsiteY21" fmla="*/ 214750 h 504939"/>
                <a:gd name="connsiteX22" fmla="*/ 1297205 w 1759916"/>
                <a:gd name="connsiteY22" fmla="*/ 228615 h 504939"/>
                <a:gd name="connsiteX23" fmla="*/ 1385233 w 1759916"/>
                <a:gd name="connsiteY23" fmla="*/ 245705 h 504939"/>
                <a:gd name="connsiteX24" fmla="*/ 1670598 w 1759916"/>
                <a:gd name="connsiteY24" fmla="*/ 297941 h 504939"/>
                <a:gd name="connsiteX25" fmla="*/ 1757659 w 1759916"/>
                <a:gd name="connsiteY25" fmla="*/ 379520 h 504939"/>
                <a:gd name="connsiteX26" fmla="*/ 1759916 w 1759916"/>
                <a:gd name="connsiteY26" fmla="*/ 384034 h 504939"/>
                <a:gd name="connsiteX27" fmla="*/ 1759916 w 1759916"/>
                <a:gd name="connsiteY27" fmla="*/ 417246 h 5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9916" h="504939">
                  <a:moveTo>
                    <a:pt x="1759916" y="417246"/>
                  </a:moveTo>
                  <a:cubicBezTo>
                    <a:pt x="1756692" y="422083"/>
                    <a:pt x="1756692" y="428210"/>
                    <a:pt x="1754757" y="433691"/>
                  </a:cubicBezTo>
                  <a:cubicBezTo>
                    <a:pt x="1738635" y="482381"/>
                    <a:pt x="1688978" y="512368"/>
                    <a:pt x="1638354" y="503340"/>
                  </a:cubicBezTo>
                  <a:cubicBezTo>
                    <a:pt x="1534848" y="484638"/>
                    <a:pt x="1431665" y="465613"/>
                    <a:pt x="1328482" y="446912"/>
                  </a:cubicBezTo>
                  <a:cubicBezTo>
                    <a:pt x="1311070" y="443687"/>
                    <a:pt x="1293335" y="440785"/>
                    <a:pt x="1275601" y="437561"/>
                  </a:cubicBezTo>
                  <a:cubicBezTo>
                    <a:pt x="1272054" y="436916"/>
                    <a:pt x="1268507" y="435948"/>
                    <a:pt x="1264960" y="435304"/>
                  </a:cubicBezTo>
                  <a:cubicBezTo>
                    <a:pt x="1186283" y="421116"/>
                    <a:pt x="1107606" y="407251"/>
                    <a:pt x="1028929" y="392741"/>
                  </a:cubicBezTo>
                  <a:cubicBezTo>
                    <a:pt x="963472" y="380810"/>
                    <a:pt x="898338" y="368235"/>
                    <a:pt x="832881" y="356304"/>
                  </a:cubicBezTo>
                  <a:cubicBezTo>
                    <a:pt x="746143" y="340504"/>
                    <a:pt x="659082" y="325027"/>
                    <a:pt x="572344" y="309227"/>
                  </a:cubicBezTo>
                  <a:cubicBezTo>
                    <a:pt x="510111" y="297941"/>
                    <a:pt x="448201" y="286011"/>
                    <a:pt x="385969" y="274725"/>
                  </a:cubicBezTo>
                  <a:cubicBezTo>
                    <a:pt x="320190" y="262794"/>
                    <a:pt x="254411" y="251186"/>
                    <a:pt x="188632" y="238933"/>
                  </a:cubicBezTo>
                  <a:cubicBezTo>
                    <a:pt x="125754" y="227325"/>
                    <a:pt x="62877" y="215717"/>
                    <a:pt x="0" y="204109"/>
                  </a:cubicBezTo>
                  <a:cubicBezTo>
                    <a:pt x="0" y="201852"/>
                    <a:pt x="0" y="199595"/>
                    <a:pt x="322" y="197660"/>
                  </a:cubicBezTo>
                  <a:cubicBezTo>
                    <a:pt x="7416" y="157677"/>
                    <a:pt x="14833" y="117693"/>
                    <a:pt x="22249" y="77710"/>
                  </a:cubicBezTo>
                  <a:cubicBezTo>
                    <a:pt x="27086" y="51592"/>
                    <a:pt x="32245" y="25796"/>
                    <a:pt x="37404" y="0"/>
                  </a:cubicBezTo>
                  <a:cubicBezTo>
                    <a:pt x="43853" y="967"/>
                    <a:pt x="50302" y="1612"/>
                    <a:pt x="56751" y="2580"/>
                  </a:cubicBezTo>
                  <a:cubicBezTo>
                    <a:pt x="123820" y="14832"/>
                    <a:pt x="191211" y="27408"/>
                    <a:pt x="258280" y="39661"/>
                  </a:cubicBezTo>
                  <a:cubicBezTo>
                    <a:pt x="339859" y="54493"/>
                    <a:pt x="421438" y="69004"/>
                    <a:pt x="502695" y="84159"/>
                  </a:cubicBezTo>
                  <a:cubicBezTo>
                    <a:pt x="565250" y="95444"/>
                    <a:pt x="627805" y="107375"/>
                    <a:pt x="690359" y="118660"/>
                  </a:cubicBezTo>
                  <a:cubicBezTo>
                    <a:pt x="752269" y="129946"/>
                    <a:pt x="814179" y="140909"/>
                    <a:pt x="875766" y="152195"/>
                  </a:cubicBezTo>
                  <a:cubicBezTo>
                    <a:pt x="928970" y="161868"/>
                    <a:pt x="982174" y="172509"/>
                    <a:pt x="1035378" y="182183"/>
                  </a:cubicBezTo>
                  <a:cubicBezTo>
                    <a:pt x="1095353" y="193146"/>
                    <a:pt x="1155328" y="204109"/>
                    <a:pt x="1215626" y="214750"/>
                  </a:cubicBezTo>
                  <a:cubicBezTo>
                    <a:pt x="1242711" y="219586"/>
                    <a:pt x="1270119" y="224101"/>
                    <a:pt x="1297205" y="228615"/>
                  </a:cubicBezTo>
                  <a:cubicBezTo>
                    <a:pt x="1326225" y="236031"/>
                    <a:pt x="1355890" y="240223"/>
                    <a:pt x="1385233" y="245705"/>
                  </a:cubicBezTo>
                  <a:cubicBezTo>
                    <a:pt x="1480355" y="263439"/>
                    <a:pt x="1575477" y="280529"/>
                    <a:pt x="1670598" y="297941"/>
                  </a:cubicBezTo>
                  <a:cubicBezTo>
                    <a:pt x="1717031" y="306325"/>
                    <a:pt x="1746051" y="334055"/>
                    <a:pt x="1757659" y="379520"/>
                  </a:cubicBezTo>
                  <a:cubicBezTo>
                    <a:pt x="1757982" y="381132"/>
                    <a:pt x="1757982" y="383067"/>
                    <a:pt x="1759916" y="384034"/>
                  </a:cubicBezTo>
                  <a:cubicBezTo>
                    <a:pt x="1759916" y="395320"/>
                    <a:pt x="1759916" y="406283"/>
                    <a:pt x="1759916" y="4172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E29102C-B3CD-4B8E-B07A-5EA9C1DA13D7}"/>
                </a:ext>
              </a:extLst>
            </p:cNvPr>
            <p:cNvSpPr/>
            <p:nvPr/>
          </p:nvSpPr>
          <p:spPr>
            <a:xfrm>
              <a:off x="6688259" y="2434948"/>
              <a:ext cx="321468" cy="822010"/>
            </a:xfrm>
            <a:custGeom>
              <a:avLst/>
              <a:gdLst>
                <a:gd name="connsiteX0" fmla="*/ 208301 w 321468"/>
                <a:gd name="connsiteY0" fmla="*/ 736784 h 822010"/>
                <a:gd name="connsiteX1" fmla="*/ 191534 w 321468"/>
                <a:gd name="connsiteY1" fmla="*/ 775478 h 822010"/>
                <a:gd name="connsiteX2" fmla="*/ 48045 w 321468"/>
                <a:gd name="connsiteY2" fmla="*/ 805143 h 822010"/>
                <a:gd name="connsiteX3" fmla="*/ 1612 w 321468"/>
                <a:gd name="connsiteY3" fmla="*/ 716792 h 822010"/>
                <a:gd name="connsiteX4" fmla="*/ 0 w 321468"/>
                <a:gd name="connsiteY4" fmla="*/ 710666 h 822010"/>
                <a:gd name="connsiteX5" fmla="*/ 1612 w 321468"/>
                <a:gd name="connsiteY5" fmla="*/ 703249 h 822010"/>
                <a:gd name="connsiteX6" fmla="*/ 37404 w 321468"/>
                <a:gd name="connsiteY6" fmla="*/ 504944 h 822010"/>
                <a:gd name="connsiteX7" fmla="*/ 65457 w 321468"/>
                <a:gd name="connsiteY7" fmla="*/ 353717 h 822010"/>
                <a:gd name="connsiteX8" fmla="*/ 96412 w 321468"/>
                <a:gd name="connsiteY8" fmla="*/ 185399 h 822010"/>
                <a:gd name="connsiteX9" fmla="*/ 116403 w 321468"/>
                <a:gd name="connsiteY9" fmla="*/ 76090 h 822010"/>
                <a:gd name="connsiteX10" fmla="*/ 135750 w 321468"/>
                <a:gd name="connsiteY10" fmla="*/ 37074 h 822010"/>
                <a:gd name="connsiteX11" fmla="*/ 168640 w 321468"/>
                <a:gd name="connsiteY11" fmla="*/ 12568 h 822010"/>
                <a:gd name="connsiteX12" fmla="*/ 291815 w 321468"/>
                <a:gd name="connsiteY12" fmla="*/ 31270 h 822010"/>
                <a:gd name="connsiteX13" fmla="*/ 298264 w 321468"/>
                <a:gd name="connsiteY13" fmla="*/ 37074 h 822010"/>
                <a:gd name="connsiteX14" fmla="*/ 315998 w 321468"/>
                <a:gd name="connsiteY14" fmla="*/ 71253 h 822010"/>
                <a:gd name="connsiteX15" fmla="*/ 320190 w 321468"/>
                <a:gd name="connsiteY15" fmla="*/ 123489 h 822010"/>
                <a:gd name="connsiteX16" fmla="*/ 317933 w 321468"/>
                <a:gd name="connsiteY16" fmla="*/ 129616 h 822010"/>
                <a:gd name="connsiteX17" fmla="*/ 293104 w 321468"/>
                <a:gd name="connsiteY17" fmla="*/ 266978 h 822010"/>
                <a:gd name="connsiteX18" fmla="*/ 254088 w 321468"/>
                <a:gd name="connsiteY18" fmla="*/ 480438 h 822010"/>
                <a:gd name="connsiteX19" fmla="*/ 219264 w 321468"/>
                <a:gd name="connsiteY19" fmla="*/ 670360 h 822010"/>
                <a:gd name="connsiteX20" fmla="*/ 208301 w 321468"/>
                <a:gd name="connsiteY20" fmla="*/ 736784 h 82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1468" h="822010">
                  <a:moveTo>
                    <a:pt x="208301" y="736784"/>
                  </a:moveTo>
                  <a:cubicBezTo>
                    <a:pt x="203142" y="749682"/>
                    <a:pt x="199595" y="763547"/>
                    <a:pt x="191534" y="775478"/>
                  </a:cubicBezTo>
                  <a:cubicBezTo>
                    <a:pt x="159611" y="822877"/>
                    <a:pt x="95767" y="836420"/>
                    <a:pt x="48045" y="805143"/>
                  </a:cubicBezTo>
                  <a:cubicBezTo>
                    <a:pt x="17412" y="783539"/>
                    <a:pt x="1290" y="754518"/>
                    <a:pt x="1612" y="716792"/>
                  </a:cubicBezTo>
                  <a:cubicBezTo>
                    <a:pt x="1612" y="714535"/>
                    <a:pt x="1935" y="712278"/>
                    <a:pt x="0" y="710666"/>
                  </a:cubicBezTo>
                  <a:cubicBezTo>
                    <a:pt x="645" y="708086"/>
                    <a:pt x="1290" y="705829"/>
                    <a:pt x="1612" y="703249"/>
                  </a:cubicBezTo>
                  <a:cubicBezTo>
                    <a:pt x="13543" y="637148"/>
                    <a:pt x="25473" y="571046"/>
                    <a:pt x="37404" y="504944"/>
                  </a:cubicBezTo>
                  <a:cubicBezTo>
                    <a:pt x="46755" y="454643"/>
                    <a:pt x="56106" y="404341"/>
                    <a:pt x="65457" y="353717"/>
                  </a:cubicBezTo>
                  <a:cubicBezTo>
                    <a:pt x="75775" y="297611"/>
                    <a:pt x="86093" y="241505"/>
                    <a:pt x="96412" y="185399"/>
                  </a:cubicBezTo>
                  <a:cubicBezTo>
                    <a:pt x="103183" y="148963"/>
                    <a:pt x="109632" y="112526"/>
                    <a:pt x="116403" y="76090"/>
                  </a:cubicBezTo>
                  <a:cubicBezTo>
                    <a:pt x="122852" y="63192"/>
                    <a:pt x="129301" y="50294"/>
                    <a:pt x="135750" y="37074"/>
                  </a:cubicBezTo>
                  <a:cubicBezTo>
                    <a:pt x="146713" y="29013"/>
                    <a:pt x="156064" y="19017"/>
                    <a:pt x="168640" y="12568"/>
                  </a:cubicBezTo>
                  <a:cubicBezTo>
                    <a:pt x="211525" y="-9359"/>
                    <a:pt x="257313" y="-2265"/>
                    <a:pt x="291815" y="31270"/>
                  </a:cubicBezTo>
                  <a:cubicBezTo>
                    <a:pt x="293749" y="33204"/>
                    <a:pt x="296329" y="35139"/>
                    <a:pt x="298264" y="37074"/>
                  </a:cubicBezTo>
                  <a:cubicBezTo>
                    <a:pt x="304390" y="48359"/>
                    <a:pt x="311806" y="59000"/>
                    <a:pt x="315998" y="71253"/>
                  </a:cubicBezTo>
                  <a:cubicBezTo>
                    <a:pt x="321480" y="88343"/>
                    <a:pt x="322770" y="105755"/>
                    <a:pt x="320190" y="123489"/>
                  </a:cubicBezTo>
                  <a:cubicBezTo>
                    <a:pt x="319545" y="125424"/>
                    <a:pt x="318255" y="127359"/>
                    <a:pt x="317933" y="129616"/>
                  </a:cubicBezTo>
                  <a:cubicBezTo>
                    <a:pt x="309549" y="175403"/>
                    <a:pt x="301488" y="221191"/>
                    <a:pt x="293104" y="266978"/>
                  </a:cubicBezTo>
                  <a:cubicBezTo>
                    <a:pt x="280207" y="338239"/>
                    <a:pt x="266986" y="409178"/>
                    <a:pt x="254088" y="480438"/>
                  </a:cubicBezTo>
                  <a:cubicBezTo>
                    <a:pt x="242480" y="543638"/>
                    <a:pt x="230550" y="606838"/>
                    <a:pt x="219264" y="670360"/>
                  </a:cubicBezTo>
                  <a:cubicBezTo>
                    <a:pt x="215395" y="692609"/>
                    <a:pt x="210235" y="714535"/>
                    <a:pt x="208301" y="7367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AF3806-124E-41CB-BF99-B35F24FA93F7}"/>
                </a:ext>
              </a:extLst>
            </p:cNvPr>
            <p:cNvSpPr/>
            <p:nvPr/>
          </p:nvSpPr>
          <p:spPr>
            <a:xfrm>
              <a:off x="6484820" y="2397903"/>
              <a:ext cx="319884" cy="822196"/>
            </a:xfrm>
            <a:custGeom>
              <a:avLst/>
              <a:gdLst>
                <a:gd name="connsiteX0" fmla="*/ 319843 w 319884"/>
                <a:gd name="connsiteY0" fmla="*/ 113135 h 822196"/>
                <a:gd name="connsiteX1" fmla="*/ 299852 w 319884"/>
                <a:gd name="connsiteY1" fmla="*/ 222445 h 822196"/>
                <a:gd name="connsiteX2" fmla="*/ 268897 w 319884"/>
                <a:gd name="connsiteY2" fmla="*/ 390762 h 822196"/>
                <a:gd name="connsiteX3" fmla="*/ 240844 w 319884"/>
                <a:gd name="connsiteY3" fmla="*/ 541990 h 822196"/>
                <a:gd name="connsiteX4" fmla="*/ 205052 w 319884"/>
                <a:gd name="connsiteY4" fmla="*/ 740294 h 822196"/>
                <a:gd name="connsiteX5" fmla="*/ 203440 w 319884"/>
                <a:gd name="connsiteY5" fmla="*/ 747711 h 822196"/>
                <a:gd name="connsiteX6" fmla="*/ 44151 w 319884"/>
                <a:gd name="connsiteY6" fmla="*/ 803172 h 822196"/>
                <a:gd name="connsiteX7" fmla="*/ 621 w 319884"/>
                <a:gd name="connsiteY7" fmla="*/ 705470 h 822196"/>
                <a:gd name="connsiteX8" fmla="*/ 943 w 319884"/>
                <a:gd name="connsiteY8" fmla="*/ 697731 h 822196"/>
                <a:gd name="connsiteX9" fmla="*/ 3200 w 319884"/>
                <a:gd name="connsiteY9" fmla="*/ 692895 h 822196"/>
                <a:gd name="connsiteX10" fmla="*/ 39314 w 319884"/>
                <a:gd name="connsiteY10" fmla="*/ 494267 h 822196"/>
                <a:gd name="connsiteX11" fmla="*/ 68979 w 319884"/>
                <a:gd name="connsiteY11" fmla="*/ 335301 h 822196"/>
                <a:gd name="connsiteX12" fmla="*/ 101224 w 319884"/>
                <a:gd name="connsiteY12" fmla="*/ 156988 h 822196"/>
                <a:gd name="connsiteX13" fmla="*/ 113477 w 319884"/>
                <a:gd name="connsiteY13" fmla="*/ 85082 h 822196"/>
                <a:gd name="connsiteX14" fmla="*/ 164746 w 319884"/>
                <a:gd name="connsiteY14" fmla="*/ 12854 h 822196"/>
                <a:gd name="connsiteX15" fmla="*/ 203117 w 319884"/>
                <a:gd name="connsiteY15" fmla="*/ 923 h 822196"/>
                <a:gd name="connsiteX16" fmla="*/ 313717 w 319884"/>
                <a:gd name="connsiteY16" fmla="*/ 68315 h 822196"/>
                <a:gd name="connsiteX17" fmla="*/ 316619 w 319884"/>
                <a:gd name="connsiteY17" fmla="*/ 74119 h 822196"/>
                <a:gd name="connsiteX18" fmla="*/ 319843 w 319884"/>
                <a:gd name="connsiteY18" fmla="*/ 113135 h 82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884" h="822196">
                  <a:moveTo>
                    <a:pt x="319843" y="113135"/>
                  </a:moveTo>
                  <a:cubicBezTo>
                    <a:pt x="313072" y="149571"/>
                    <a:pt x="306301" y="186008"/>
                    <a:pt x="299852" y="222445"/>
                  </a:cubicBezTo>
                  <a:cubicBezTo>
                    <a:pt x="289533" y="278550"/>
                    <a:pt x="279537" y="334656"/>
                    <a:pt x="268897" y="390762"/>
                  </a:cubicBezTo>
                  <a:cubicBezTo>
                    <a:pt x="259546" y="441064"/>
                    <a:pt x="249872" y="491365"/>
                    <a:pt x="240844" y="541990"/>
                  </a:cubicBezTo>
                  <a:cubicBezTo>
                    <a:pt x="228591" y="608091"/>
                    <a:pt x="216983" y="674193"/>
                    <a:pt x="205052" y="740294"/>
                  </a:cubicBezTo>
                  <a:cubicBezTo>
                    <a:pt x="204730" y="742874"/>
                    <a:pt x="204085" y="745131"/>
                    <a:pt x="203440" y="747711"/>
                  </a:cubicBezTo>
                  <a:cubicBezTo>
                    <a:pt x="183771" y="813812"/>
                    <a:pt x="103159" y="845090"/>
                    <a:pt x="44151" y="803172"/>
                  </a:cubicBezTo>
                  <a:cubicBezTo>
                    <a:pt x="10939" y="779311"/>
                    <a:pt x="-3249" y="746098"/>
                    <a:pt x="621" y="705470"/>
                  </a:cubicBezTo>
                  <a:cubicBezTo>
                    <a:pt x="943" y="702891"/>
                    <a:pt x="943" y="700311"/>
                    <a:pt x="943" y="697731"/>
                  </a:cubicBezTo>
                  <a:cubicBezTo>
                    <a:pt x="1588" y="696119"/>
                    <a:pt x="2878" y="694507"/>
                    <a:pt x="3200" y="692895"/>
                  </a:cubicBezTo>
                  <a:cubicBezTo>
                    <a:pt x="15131" y="626793"/>
                    <a:pt x="27061" y="560369"/>
                    <a:pt x="39314" y="494267"/>
                  </a:cubicBezTo>
                  <a:cubicBezTo>
                    <a:pt x="48988" y="441386"/>
                    <a:pt x="59306" y="388505"/>
                    <a:pt x="68979" y="335301"/>
                  </a:cubicBezTo>
                  <a:cubicBezTo>
                    <a:pt x="79943" y="275971"/>
                    <a:pt x="90583" y="216318"/>
                    <a:pt x="101224" y="156988"/>
                  </a:cubicBezTo>
                  <a:cubicBezTo>
                    <a:pt x="105416" y="133127"/>
                    <a:pt x="111220" y="109265"/>
                    <a:pt x="113477" y="85082"/>
                  </a:cubicBezTo>
                  <a:cubicBezTo>
                    <a:pt x="120571" y="53805"/>
                    <a:pt x="137983" y="30266"/>
                    <a:pt x="164746" y="12854"/>
                  </a:cubicBezTo>
                  <a:cubicBezTo>
                    <a:pt x="177322" y="8340"/>
                    <a:pt x="189575" y="2858"/>
                    <a:pt x="203117" y="923"/>
                  </a:cubicBezTo>
                  <a:cubicBezTo>
                    <a:pt x="252452" y="-5848"/>
                    <a:pt x="298884" y="25429"/>
                    <a:pt x="313717" y="68315"/>
                  </a:cubicBezTo>
                  <a:cubicBezTo>
                    <a:pt x="314362" y="70249"/>
                    <a:pt x="315651" y="72184"/>
                    <a:pt x="316619" y="74119"/>
                  </a:cubicBezTo>
                  <a:cubicBezTo>
                    <a:pt x="318553" y="87017"/>
                    <a:pt x="320166" y="99915"/>
                    <a:pt x="319843" y="11313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9AE57B-EA9A-4FD7-9668-CFA9E414AF3A}"/>
                </a:ext>
              </a:extLst>
            </p:cNvPr>
            <p:cNvSpPr/>
            <p:nvPr/>
          </p:nvSpPr>
          <p:spPr>
            <a:xfrm>
              <a:off x="6310181" y="2482985"/>
              <a:ext cx="287792" cy="612649"/>
            </a:xfrm>
            <a:custGeom>
              <a:avLst/>
              <a:gdLst>
                <a:gd name="connsiteX0" fmla="*/ 287793 w 287792"/>
                <a:gd name="connsiteY0" fmla="*/ 0 h 612649"/>
                <a:gd name="connsiteX1" fmla="*/ 275540 w 287792"/>
                <a:gd name="connsiteY1" fmla="*/ 71906 h 612649"/>
                <a:gd name="connsiteX2" fmla="*/ 243295 w 287792"/>
                <a:gd name="connsiteY2" fmla="*/ 250219 h 612649"/>
                <a:gd name="connsiteX3" fmla="*/ 213630 w 287792"/>
                <a:gd name="connsiteY3" fmla="*/ 409185 h 612649"/>
                <a:gd name="connsiteX4" fmla="*/ 177516 w 287792"/>
                <a:gd name="connsiteY4" fmla="*/ 607813 h 612649"/>
                <a:gd name="connsiteX5" fmla="*/ 175259 w 287792"/>
                <a:gd name="connsiteY5" fmla="*/ 612649 h 612649"/>
                <a:gd name="connsiteX6" fmla="*/ 77880 w 287792"/>
                <a:gd name="connsiteY6" fmla="*/ 567829 h 612649"/>
                <a:gd name="connsiteX7" fmla="*/ 2750 w 287792"/>
                <a:gd name="connsiteY7" fmla="*/ 403381 h 612649"/>
                <a:gd name="connsiteX8" fmla="*/ 52407 w 287792"/>
                <a:gd name="connsiteY8" fmla="*/ 135105 h 612649"/>
                <a:gd name="connsiteX9" fmla="*/ 199120 w 287792"/>
                <a:gd name="connsiteY9" fmla="*/ 5804 h 612649"/>
                <a:gd name="connsiteX10" fmla="*/ 287793 w 287792"/>
                <a:gd name="connsiteY10" fmla="*/ 0 h 6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792" h="612649">
                  <a:moveTo>
                    <a:pt x="287793" y="0"/>
                  </a:moveTo>
                  <a:cubicBezTo>
                    <a:pt x="285858" y="24506"/>
                    <a:pt x="279732" y="48045"/>
                    <a:pt x="275540" y="71906"/>
                  </a:cubicBezTo>
                  <a:cubicBezTo>
                    <a:pt x="264899" y="131236"/>
                    <a:pt x="254258" y="190889"/>
                    <a:pt x="243295" y="250219"/>
                  </a:cubicBezTo>
                  <a:cubicBezTo>
                    <a:pt x="233622" y="303100"/>
                    <a:pt x="223304" y="355982"/>
                    <a:pt x="213630" y="409185"/>
                  </a:cubicBezTo>
                  <a:cubicBezTo>
                    <a:pt x="201377" y="475287"/>
                    <a:pt x="189447" y="541711"/>
                    <a:pt x="177516" y="607813"/>
                  </a:cubicBezTo>
                  <a:cubicBezTo>
                    <a:pt x="177194" y="609425"/>
                    <a:pt x="175904" y="611037"/>
                    <a:pt x="175259" y="612649"/>
                  </a:cubicBezTo>
                  <a:cubicBezTo>
                    <a:pt x="142369" y="598784"/>
                    <a:pt x="108835" y="585564"/>
                    <a:pt x="77880" y="567829"/>
                  </a:cubicBezTo>
                  <a:cubicBezTo>
                    <a:pt x="19839" y="535262"/>
                    <a:pt x="-9503" y="469161"/>
                    <a:pt x="2750" y="403381"/>
                  </a:cubicBezTo>
                  <a:cubicBezTo>
                    <a:pt x="19517" y="314064"/>
                    <a:pt x="35962" y="224746"/>
                    <a:pt x="52407" y="135105"/>
                  </a:cubicBezTo>
                  <a:cubicBezTo>
                    <a:pt x="65949" y="61588"/>
                    <a:pt x="124312" y="9996"/>
                    <a:pt x="199120" y="5804"/>
                  </a:cubicBezTo>
                  <a:cubicBezTo>
                    <a:pt x="228785" y="4192"/>
                    <a:pt x="258450" y="1935"/>
                    <a:pt x="28779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3ADA7F-8962-47BA-BED8-9CEA1BE53A89}"/>
                </a:ext>
              </a:extLst>
            </p:cNvPr>
            <p:cNvSpPr/>
            <p:nvPr/>
          </p:nvSpPr>
          <p:spPr>
            <a:xfrm>
              <a:off x="6896560" y="2558115"/>
              <a:ext cx="287383" cy="613616"/>
            </a:xfrm>
            <a:custGeom>
              <a:avLst/>
              <a:gdLst>
                <a:gd name="connsiteX0" fmla="*/ 0 w 287383"/>
                <a:gd name="connsiteY0" fmla="*/ 613617 h 613616"/>
                <a:gd name="connsiteX1" fmla="*/ 11286 w 287383"/>
                <a:gd name="connsiteY1" fmla="*/ 546870 h 613616"/>
                <a:gd name="connsiteX2" fmla="*/ 46110 w 287383"/>
                <a:gd name="connsiteY2" fmla="*/ 356949 h 613616"/>
                <a:gd name="connsiteX3" fmla="*/ 85126 w 287383"/>
                <a:gd name="connsiteY3" fmla="*/ 143489 h 613616"/>
                <a:gd name="connsiteX4" fmla="*/ 109954 w 287383"/>
                <a:gd name="connsiteY4" fmla="*/ 6126 h 613616"/>
                <a:gd name="connsiteX5" fmla="*/ 112212 w 287383"/>
                <a:gd name="connsiteY5" fmla="*/ 0 h 613616"/>
                <a:gd name="connsiteX6" fmla="*/ 225713 w 287383"/>
                <a:gd name="connsiteY6" fmla="*/ 56106 h 613616"/>
                <a:gd name="connsiteX7" fmla="*/ 284721 w 287383"/>
                <a:gd name="connsiteY7" fmla="*/ 208946 h 613616"/>
                <a:gd name="connsiteX8" fmla="*/ 278917 w 287383"/>
                <a:gd name="connsiteY8" fmla="*/ 242158 h 613616"/>
                <a:gd name="connsiteX9" fmla="*/ 263762 w 287383"/>
                <a:gd name="connsiteY9" fmla="*/ 319867 h 613616"/>
                <a:gd name="connsiteX10" fmla="*/ 241835 w 287383"/>
                <a:gd name="connsiteY10" fmla="*/ 439818 h 613616"/>
                <a:gd name="connsiteX11" fmla="*/ 241513 w 287383"/>
                <a:gd name="connsiteY11" fmla="*/ 446267 h 613616"/>
                <a:gd name="connsiteX12" fmla="*/ 224101 w 287383"/>
                <a:gd name="connsiteY12" fmla="*/ 514948 h 613616"/>
                <a:gd name="connsiteX13" fmla="*/ 91575 w 287383"/>
                <a:gd name="connsiteY13" fmla="*/ 606845 h 613616"/>
                <a:gd name="connsiteX14" fmla="*/ 0 w 287383"/>
                <a:gd name="connsiteY14" fmla="*/ 613617 h 6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383" h="613616">
                  <a:moveTo>
                    <a:pt x="0" y="613617"/>
                  </a:moveTo>
                  <a:cubicBezTo>
                    <a:pt x="1935" y="591045"/>
                    <a:pt x="7094" y="569119"/>
                    <a:pt x="11286" y="546870"/>
                  </a:cubicBezTo>
                  <a:cubicBezTo>
                    <a:pt x="22571" y="483671"/>
                    <a:pt x="34502" y="420149"/>
                    <a:pt x="46110" y="356949"/>
                  </a:cubicBezTo>
                  <a:cubicBezTo>
                    <a:pt x="59008" y="285688"/>
                    <a:pt x="72228" y="214750"/>
                    <a:pt x="85126" y="143489"/>
                  </a:cubicBezTo>
                  <a:cubicBezTo>
                    <a:pt x="93510" y="97701"/>
                    <a:pt x="101571" y="51914"/>
                    <a:pt x="109954" y="6126"/>
                  </a:cubicBezTo>
                  <a:cubicBezTo>
                    <a:pt x="110277" y="4192"/>
                    <a:pt x="111567" y="2257"/>
                    <a:pt x="112212" y="0"/>
                  </a:cubicBezTo>
                  <a:cubicBezTo>
                    <a:pt x="150260" y="18379"/>
                    <a:pt x="192178" y="29988"/>
                    <a:pt x="225713" y="56106"/>
                  </a:cubicBezTo>
                  <a:cubicBezTo>
                    <a:pt x="275370" y="94799"/>
                    <a:pt x="295039" y="146713"/>
                    <a:pt x="284721" y="208946"/>
                  </a:cubicBezTo>
                  <a:cubicBezTo>
                    <a:pt x="282786" y="220231"/>
                    <a:pt x="280851" y="231194"/>
                    <a:pt x="278917" y="242158"/>
                  </a:cubicBezTo>
                  <a:cubicBezTo>
                    <a:pt x="273758" y="267953"/>
                    <a:pt x="268598" y="294072"/>
                    <a:pt x="263762" y="319867"/>
                  </a:cubicBezTo>
                  <a:cubicBezTo>
                    <a:pt x="256345" y="359851"/>
                    <a:pt x="249252" y="399834"/>
                    <a:pt x="241835" y="439818"/>
                  </a:cubicBezTo>
                  <a:cubicBezTo>
                    <a:pt x="241513" y="442075"/>
                    <a:pt x="241513" y="444009"/>
                    <a:pt x="241513" y="446267"/>
                  </a:cubicBezTo>
                  <a:cubicBezTo>
                    <a:pt x="236354" y="469483"/>
                    <a:pt x="234741" y="493344"/>
                    <a:pt x="224101" y="514948"/>
                  </a:cubicBezTo>
                  <a:cubicBezTo>
                    <a:pt x="197015" y="570086"/>
                    <a:pt x="153485" y="601686"/>
                    <a:pt x="91575" y="606845"/>
                  </a:cubicBezTo>
                  <a:cubicBezTo>
                    <a:pt x="60942" y="610070"/>
                    <a:pt x="30632" y="611682"/>
                    <a:pt x="0" y="61361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042061-41C2-4219-8632-8A19A54F5A6C}"/>
                </a:ext>
              </a:extLst>
            </p:cNvPr>
            <p:cNvSpPr/>
            <p:nvPr/>
          </p:nvSpPr>
          <p:spPr>
            <a:xfrm>
              <a:off x="7307921" y="1521418"/>
              <a:ext cx="532093" cy="287652"/>
            </a:xfrm>
            <a:custGeom>
              <a:avLst/>
              <a:gdLst>
                <a:gd name="connsiteX0" fmla="*/ 86820 w 532093"/>
                <a:gd name="connsiteY0" fmla="*/ 287652 h 287652"/>
                <a:gd name="connsiteX1" fmla="*/ 16849 w 532093"/>
                <a:gd name="connsiteY1" fmla="*/ 171249 h 287652"/>
                <a:gd name="connsiteX2" fmla="*/ 16526 w 532093"/>
                <a:gd name="connsiteY2" fmla="*/ 55491 h 287652"/>
                <a:gd name="connsiteX3" fmla="*/ 113905 w 532093"/>
                <a:gd name="connsiteY3" fmla="*/ 997 h 287652"/>
                <a:gd name="connsiteX4" fmla="*/ 212252 w 532093"/>
                <a:gd name="connsiteY4" fmla="*/ 63552 h 287652"/>
                <a:gd name="connsiteX5" fmla="*/ 264811 w 532093"/>
                <a:gd name="connsiteY5" fmla="*/ 168347 h 287652"/>
                <a:gd name="connsiteX6" fmla="*/ 270937 w 532093"/>
                <a:gd name="connsiteY6" fmla="*/ 159641 h 287652"/>
                <a:gd name="connsiteX7" fmla="*/ 320271 w 532093"/>
                <a:gd name="connsiteY7" fmla="*/ 61617 h 287652"/>
                <a:gd name="connsiteX8" fmla="*/ 430871 w 532093"/>
                <a:gd name="connsiteY8" fmla="*/ 675 h 287652"/>
                <a:gd name="connsiteX9" fmla="*/ 528572 w 532093"/>
                <a:gd name="connsiteY9" fmla="*/ 85801 h 287652"/>
                <a:gd name="connsiteX10" fmla="*/ 513740 w 532093"/>
                <a:gd name="connsiteY10" fmla="*/ 174151 h 287652"/>
                <a:gd name="connsiteX11" fmla="*/ 446026 w 532093"/>
                <a:gd name="connsiteY11" fmla="*/ 287008 h 287652"/>
                <a:gd name="connsiteX12" fmla="*/ 438609 w 532093"/>
                <a:gd name="connsiteY12" fmla="*/ 278946 h 287652"/>
                <a:gd name="connsiteX13" fmla="*/ 318982 w 532093"/>
                <a:gd name="connsiteY13" fmla="*/ 223486 h 287652"/>
                <a:gd name="connsiteX14" fmla="*/ 265778 w 532093"/>
                <a:gd name="connsiteY14" fmla="*/ 222518 h 287652"/>
                <a:gd name="connsiteX15" fmla="*/ 213864 w 532093"/>
                <a:gd name="connsiteY15" fmla="*/ 223486 h 287652"/>
                <a:gd name="connsiteX16" fmla="*/ 127448 w 532093"/>
                <a:gd name="connsiteY16" fmla="*/ 249281 h 287652"/>
                <a:gd name="connsiteX17" fmla="*/ 86820 w 532093"/>
                <a:gd name="connsiteY17" fmla="*/ 287652 h 2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093" h="287652">
                  <a:moveTo>
                    <a:pt x="86820" y="287652"/>
                  </a:moveTo>
                  <a:cubicBezTo>
                    <a:pt x="63281" y="248959"/>
                    <a:pt x="39420" y="210265"/>
                    <a:pt x="16849" y="171249"/>
                  </a:cubicBezTo>
                  <a:cubicBezTo>
                    <a:pt x="-5400" y="132878"/>
                    <a:pt x="-5723" y="93539"/>
                    <a:pt x="16526" y="55491"/>
                  </a:cubicBezTo>
                  <a:cubicBezTo>
                    <a:pt x="38130" y="18732"/>
                    <a:pt x="71987" y="352"/>
                    <a:pt x="113905" y="997"/>
                  </a:cubicBezTo>
                  <a:cubicBezTo>
                    <a:pt x="158403" y="1642"/>
                    <a:pt x="191615" y="23891"/>
                    <a:pt x="212252" y="63552"/>
                  </a:cubicBezTo>
                  <a:cubicBezTo>
                    <a:pt x="230309" y="98376"/>
                    <a:pt x="247398" y="133523"/>
                    <a:pt x="264811" y="168347"/>
                  </a:cubicBezTo>
                  <a:cubicBezTo>
                    <a:pt x="269002" y="166412"/>
                    <a:pt x="269325" y="162543"/>
                    <a:pt x="270937" y="159641"/>
                  </a:cubicBezTo>
                  <a:cubicBezTo>
                    <a:pt x="287382" y="127074"/>
                    <a:pt x="303182" y="94184"/>
                    <a:pt x="320271" y="61617"/>
                  </a:cubicBezTo>
                  <a:cubicBezTo>
                    <a:pt x="341875" y="20344"/>
                    <a:pt x="387340" y="-4485"/>
                    <a:pt x="430871" y="675"/>
                  </a:cubicBezTo>
                  <a:cubicBezTo>
                    <a:pt x="479560" y="6801"/>
                    <a:pt x="516642" y="39046"/>
                    <a:pt x="528572" y="85801"/>
                  </a:cubicBezTo>
                  <a:cubicBezTo>
                    <a:pt x="536633" y="117400"/>
                    <a:pt x="530507" y="146743"/>
                    <a:pt x="513740" y="174151"/>
                  </a:cubicBezTo>
                  <a:cubicBezTo>
                    <a:pt x="491168" y="211555"/>
                    <a:pt x="468597" y="249281"/>
                    <a:pt x="446026" y="287008"/>
                  </a:cubicBezTo>
                  <a:cubicBezTo>
                    <a:pt x="443446" y="284428"/>
                    <a:pt x="441189" y="281848"/>
                    <a:pt x="438609" y="278946"/>
                  </a:cubicBezTo>
                  <a:cubicBezTo>
                    <a:pt x="407010" y="242832"/>
                    <a:pt x="367671" y="222841"/>
                    <a:pt x="318982" y="223486"/>
                  </a:cubicBezTo>
                  <a:cubicBezTo>
                    <a:pt x="301247" y="220906"/>
                    <a:pt x="283512" y="222518"/>
                    <a:pt x="265778" y="222518"/>
                  </a:cubicBezTo>
                  <a:cubicBezTo>
                    <a:pt x="248366" y="222518"/>
                    <a:pt x="230954" y="220906"/>
                    <a:pt x="213864" y="223486"/>
                  </a:cubicBezTo>
                  <a:cubicBezTo>
                    <a:pt x="181942" y="221873"/>
                    <a:pt x="153566" y="232514"/>
                    <a:pt x="127448" y="249281"/>
                  </a:cubicBezTo>
                  <a:cubicBezTo>
                    <a:pt x="111648" y="259922"/>
                    <a:pt x="99718" y="274110"/>
                    <a:pt x="86820" y="28765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FB0F-3E02-48DC-AE7C-4BE0629E1043}"/>
                </a:ext>
              </a:extLst>
            </p:cNvPr>
            <p:cNvSpPr/>
            <p:nvPr/>
          </p:nvSpPr>
          <p:spPr>
            <a:xfrm>
              <a:off x="7308381" y="1992543"/>
              <a:ext cx="531603" cy="286859"/>
            </a:xfrm>
            <a:custGeom>
              <a:avLst/>
              <a:gdLst>
                <a:gd name="connsiteX0" fmla="*/ 445889 w 531603"/>
                <a:gd name="connsiteY0" fmla="*/ 322 h 286859"/>
                <a:gd name="connsiteX1" fmla="*/ 513603 w 531603"/>
                <a:gd name="connsiteY1" fmla="*/ 113179 h 286859"/>
                <a:gd name="connsiteX2" fmla="*/ 435248 w 531603"/>
                <a:gd name="connsiteY2" fmla="*/ 285366 h 286859"/>
                <a:gd name="connsiteX3" fmla="*/ 319167 w 531603"/>
                <a:gd name="connsiteY3" fmla="*/ 224101 h 286859"/>
                <a:gd name="connsiteX4" fmla="*/ 271122 w 531603"/>
                <a:gd name="connsiteY4" fmla="*/ 128012 h 286859"/>
                <a:gd name="connsiteX5" fmla="*/ 265318 w 531603"/>
                <a:gd name="connsiteY5" fmla="*/ 117048 h 286859"/>
                <a:gd name="connsiteX6" fmla="*/ 223723 w 531603"/>
                <a:gd name="connsiteY6" fmla="*/ 200240 h 286859"/>
                <a:gd name="connsiteX7" fmla="*/ 210825 w 531603"/>
                <a:gd name="connsiteY7" fmla="*/ 225713 h 286859"/>
                <a:gd name="connsiteX8" fmla="*/ 57662 w 531603"/>
                <a:gd name="connsiteY8" fmla="*/ 272145 h 286859"/>
                <a:gd name="connsiteX9" fmla="*/ 15422 w 531603"/>
                <a:gd name="connsiteY9" fmla="*/ 117371 h 286859"/>
                <a:gd name="connsiteX10" fmla="*/ 86360 w 531603"/>
                <a:gd name="connsiteY10" fmla="*/ 0 h 286859"/>
                <a:gd name="connsiteX11" fmla="*/ 93777 w 531603"/>
                <a:gd name="connsiteY11" fmla="*/ 7739 h 286859"/>
                <a:gd name="connsiteX12" fmla="*/ 213404 w 531603"/>
                <a:gd name="connsiteY12" fmla="*/ 63844 h 286859"/>
                <a:gd name="connsiteX13" fmla="*/ 318522 w 531603"/>
                <a:gd name="connsiteY13" fmla="*/ 63844 h 286859"/>
                <a:gd name="connsiteX14" fmla="*/ 437505 w 531603"/>
                <a:gd name="connsiteY14" fmla="*/ 8706 h 286859"/>
                <a:gd name="connsiteX15" fmla="*/ 445889 w 531603"/>
                <a:gd name="connsiteY15" fmla="*/ 322 h 28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603" h="286859">
                  <a:moveTo>
                    <a:pt x="445889" y="322"/>
                  </a:moveTo>
                  <a:cubicBezTo>
                    <a:pt x="468460" y="38049"/>
                    <a:pt x="491031" y="75453"/>
                    <a:pt x="513603" y="113179"/>
                  </a:cubicBezTo>
                  <a:cubicBezTo>
                    <a:pt x="557133" y="185407"/>
                    <a:pt x="518117" y="270856"/>
                    <a:pt x="435248" y="285366"/>
                  </a:cubicBezTo>
                  <a:cubicBezTo>
                    <a:pt x="389460" y="293427"/>
                    <a:pt x="341738" y="268276"/>
                    <a:pt x="319167" y="224101"/>
                  </a:cubicBezTo>
                  <a:cubicBezTo>
                    <a:pt x="303045" y="192178"/>
                    <a:pt x="286922" y="159934"/>
                    <a:pt x="271122" y="128012"/>
                  </a:cubicBezTo>
                  <a:cubicBezTo>
                    <a:pt x="269510" y="124787"/>
                    <a:pt x="267898" y="121563"/>
                    <a:pt x="265318" y="117048"/>
                  </a:cubicBezTo>
                  <a:cubicBezTo>
                    <a:pt x="251131" y="145424"/>
                    <a:pt x="237265" y="172832"/>
                    <a:pt x="223723" y="200240"/>
                  </a:cubicBezTo>
                  <a:cubicBezTo>
                    <a:pt x="219531" y="208623"/>
                    <a:pt x="215339" y="217329"/>
                    <a:pt x="210825" y="225713"/>
                  </a:cubicBezTo>
                  <a:cubicBezTo>
                    <a:pt x="181160" y="282464"/>
                    <a:pt x="113446" y="303100"/>
                    <a:pt x="57662" y="272145"/>
                  </a:cubicBezTo>
                  <a:cubicBezTo>
                    <a:pt x="2846" y="241835"/>
                    <a:pt x="-16500" y="171864"/>
                    <a:pt x="15422" y="117371"/>
                  </a:cubicBezTo>
                  <a:cubicBezTo>
                    <a:pt x="38638" y="78032"/>
                    <a:pt x="62499" y="39016"/>
                    <a:pt x="86360" y="0"/>
                  </a:cubicBezTo>
                  <a:cubicBezTo>
                    <a:pt x="90230" y="1290"/>
                    <a:pt x="91519" y="4837"/>
                    <a:pt x="93777" y="7739"/>
                  </a:cubicBezTo>
                  <a:cubicBezTo>
                    <a:pt x="125376" y="43853"/>
                    <a:pt x="164715" y="63844"/>
                    <a:pt x="213404" y="63844"/>
                  </a:cubicBezTo>
                  <a:cubicBezTo>
                    <a:pt x="248551" y="64812"/>
                    <a:pt x="283375" y="64812"/>
                    <a:pt x="318522" y="63844"/>
                  </a:cubicBezTo>
                  <a:cubicBezTo>
                    <a:pt x="366567" y="63844"/>
                    <a:pt x="405905" y="44498"/>
                    <a:pt x="437505" y="8706"/>
                  </a:cubicBezTo>
                  <a:cubicBezTo>
                    <a:pt x="440085" y="5482"/>
                    <a:pt x="441697" y="1290"/>
                    <a:pt x="445889" y="32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E0A0B8-7AF6-4469-96CA-72E96057D39E}"/>
                </a:ext>
              </a:extLst>
            </p:cNvPr>
            <p:cNvSpPr/>
            <p:nvPr/>
          </p:nvSpPr>
          <p:spPr>
            <a:xfrm>
              <a:off x="7782645" y="1795665"/>
              <a:ext cx="208317" cy="209125"/>
            </a:xfrm>
            <a:custGeom>
              <a:avLst/>
              <a:gdLst>
                <a:gd name="connsiteX0" fmla="*/ 0 w 208317"/>
                <a:gd name="connsiteY0" fmla="*/ 118523 h 209125"/>
                <a:gd name="connsiteX1" fmla="*/ 0 w 208317"/>
                <a:gd name="connsiteY1" fmla="*/ 90148 h 209125"/>
                <a:gd name="connsiteX2" fmla="*/ 53204 w 208317"/>
                <a:gd name="connsiteY2" fmla="*/ 13405 h 209125"/>
                <a:gd name="connsiteX3" fmla="*/ 207334 w 208317"/>
                <a:gd name="connsiteY3" fmla="*/ 90148 h 209125"/>
                <a:gd name="connsiteX4" fmla="*/ 129946 w 208317"/>
                <a:gd name="connsiteY4" fmla="*/ 205906 h 209125"/>
                <a:gd name="connsiteX5" fmla="*/ 6449 w 208317"/>
                <a:gd name="connsiteY5" fmla="*/ 141739 h 209125"/>
                <a:gd name="connsiteX6" fmla="*/ 0 w 208317"/>
                <a:gd name="connsiteY6" fmla="*/ 118523 h 2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17" h="209125">
                  <a:moveTo>
                    <a:pt x="0" y="118523"/>
                  </a:moveTo>
                  <a:cubicBezTo>
                    <a:pt x="0" y="109172"/>
                    <a:pt x="0" y="99499"/>
                    <a:pt x="0" y="90148"/>
                  </a:cubicBezTo>
                  <a:cubicBezTo>
                    <a:pt x="6771" y="56936"/>
                    <a:pt x="23216" y="30818"/>
                    <a:pt x="53204" y="13405"/>
                  </a:cubicBezTo>
                  <a:cubicBezTo>
                    <a:pt x="116081" y="-22709"/>
                    <a:pt x="197660" y="17920"/>
                    <a:pt x="207334" y="90148"/>
                  </a:cubicBezTo>
                  <a:cubicBezTo>
                    <a:pt x="215072" y="146254"/>
                    <a:pt x="176056" y="193976"/>
                    <a:pt x="129946" y="205906"/>
                  </a:cubicBezTo>
                  <a:cubicBezTo>
                    <a:pt x="78677" y="218804"/>
                    <a:pt x="26441" y="192041"/>
                    <a:pt x="6449" y="141739"/>
                  </a:cubicBezTo>
                  <a:cubicBezTo>
                    <a:pt x="3547" y="134323"/>
                    <a:pt x="2257" y="126262"/>
                    <a:pt x="0" y="1185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D5E061-C212-428C-9DE7-440C12BC72E8}"/>
                </a:ext>
              </a:extLst>
            </p:cNvPr>
            <p:cNvSpPr/>
            <p:nvPr/>
          </p:nvSpPr>
          <p:spPr>
            <a:xfrm>
              <a:off x="7209979" y="1848087"/>
              <a:ext cx="164770" cy="104150"/>
            </a:xfrm>
            <a:custGeom>
              <a:avLst/>
              <a:gdLst>
                <a:gd name="connsiteX0" fmla="*/ 164770 w 164770"/>
                <a:gd name="connsiteY0" fmla="*/ 0 h 104150"/>
                <a:gd name="connsiteX1" fmla="*/ 160579 w 164770"/>
                <a:gd name="connsiteY1" fmla="*/ 87383 h 104150"/>
                <a:gd name="connsiteX2" fmla="*/ 164770 w 164770"/>
                <a:gd name="connsiteY2" fmla="*/ 104150 h 104150"/>
                <a:gd name="connsiteX3" fmla="*/ 53204 w 164770"/>
                <a:gd name="connsiteY3" fmla="*/ 104150 h 104150"/>
                <a:gd name="connsiteX4" fmla="*/ 0 w 164770"/>
                <a:gd name="connsiteY4" fmla="*/ 52236 h 104150"/>
                <a:gd name="connsiteX5" fmla="*/ 53204 w 164770"/>
                <a:gd name="connsiteY5" fmla="*/ 0 h 104150"/>
                <a:gd name="connsiteX6" fmla="*/ 164770 w 164770"/>
                <a:gd name="connsiteY6" fmla="*/ 0 h 1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0" h="104150">
                  <a:moveTo>
                    <a:pt x="164770" y="0"/>
                  </a:moveTo>
                  <a:cubicBezTo>
                    <a:pt x="157032" y="28698"/>
                    <a:pt x="153162" y="57718"/>
                    <a:pt x="160579" y="87383"/>
                  </a:cubicBezTo>
                  <a:cubicBezTo>
                    <a:pt x="161868" y="92865"/>
                    <a:pt x="163481" y="98669"/>
                    <a:pt x="164770" y="104150"/>
                  </a:cubicBezTo>
                  <a:cubicBezTo>
                    <a:pt x="127689" y="104150"/>
                    <a:pt x="90285" y="104150"/>
                    <a:pt x="53204" y="104150"/>
                  </a:cubicBezTo>
                  <a:cubicBezTo>
                    <a:pt x="22894" y="104150"/>
                    <a:pt x="0" y="81579"/>
                    <a:pt x="0" y="52236"/>
                  </a:cubicBezTo>
                  <a:cubicBezTo>
                    <a:pt x="0" y="22894"/>
                    <a:pt x="22894" y="322"/>
                    <a:pt x="53204" y="0"/>
                  </a:cubicBezTo>
                  <a:cubicBezTo>
                    <a:pt x="90608" y="0"/>
                    <a:pt x="127689" y="0"/>
                    <a:pt x="16477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21F295-0467-445C-89C8-A3587A915A89}"/>
                </a:ext>
              </a:extLst>
            </p:cNvPr>
            <p:cNvSpPr/>
            <p:nvPr/>
          </p:nvSpPr>
          <p:spPr>
            <a:xfrm>
              <a:off x="6801438" y="2472022"/>
              <a:ext cx="22571" cy="39016"/>
            </a:xfrm>
            <a:custGeom>
              <a:avLst/>
              <a:gdLst>
                <a:gd name="connsiteX0" fmla="*/ 3224 w 22571"/>
                <a:gd name="connsiteY0" fmla="*/ 39016 h 39016"/>
                <a:gd name="connsiteX1" fmla="*/ 0 w 22571"/>
                <a:gd name="connsiteY1" fmla="*/ 0 h 39016"/>
                <a:gd name="connsiteX2" fmla="*/ 22571 w 22571"/>
                <a:gd name="connsiteY2" fmla="*/ 0 h 39016"/>
                <a:gd name="connsiteX3" fmla="*/ 3224 w 22571"/>
                <a:gd name="connsiteY3" fmla="*/ 39016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39016">
                  <a:moveTo>
                    <a:pt x="3224" y="39016"/>
                  </a:moveTo>
                  <a:cubicBezTo>
                    <a:pt x="3869" y="25796"/>
                    <a:pt x="1935" y="12898"/>
                    <a:pt x="0" y="0"/>
                  </a:cubicBezTo>
                  <a:cubicBezTo>
                    <a:pt x="7416" y="0"/>
                    <a:pt x="15155" y="0"/>
                    <a:pt x="22571" y="0"/>
                  </a:cubicBezTo>
                  <a:cubicBezTo>
                    <a:pt x="16122" y="13220"/>
                    <a:pt x="9673" y="26118"/>
                    <a:pt x="3224" y="39016"/>
                  </a:cubicBezTo>
                  <a:close/>
                </a:path>
              </a:pathLst>
            </a:custGeom>
            <a:solidFill>
              <a:srgbClr val="FEBF18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354826-D19B-492F-9064-3D336942C141}"/>
                </a:ext>
              </a:extLst>
            </p:cNvPr>
            <p:cNvSpPr/>
            <p:nvPr/>
          </p:nvSpPr>
          <p:spPr>
            <a:xfrm>
              <a:off x="7366584" y="1743439"/>
              <a:ext cx="416060" cy="313351"/>
            </a:xfrm>
            <a:custGeom>
              <a:avLst/>
              <a:gdLst>
                <a:gd name="connsiteX0" fmla="*/ 413159 w 416060"/>
                <a:gd name="connsiteY0" fmla="*/ 126574 h 313351"/>
                <a:gd name="connsiteX1" fmla="*/ 387363 w 416060"/>
                <a:gd name="connsiteY1" fmla="*/ 64987 h 313351"/>
                <a:gd name="connsiteX2" fmla="*/ 379947 w 416060"/>
                <a:gd name="connsiteY2" fmla="*/ 56926 h 313351"/>
                <a:gd name="connsiteX3" fmla="*/ 260319 w 416060"/>
                <a:gd name="connsiteY3" fmla="*/ 1465 h 313351"/>
                <a:gd name="connsiteX4" fmla="*/ 260319 w 416060"/>
                <a:gd name="connsiteY4" fmla="*/ 1465 h 313351"/>
                <a:gd name="connsiteX5" fmla="*/ 207115 w 416060"/>
                <a:gd name="connsiteY5" fmla="*/ 498 h 313351"/>
                <a:gd name="connsiteX6" fmla="*/ 155201 w 416060"/>
                <a:gd name="connsiteY6" fmla="*/ 1465 h 313351"/>
                <a:gd name="connsiteX7" fmla="*/ 68785 w 416060"/>
                <a:gd name="connsiteY7" fmla="*/ 27261 h 313351"/>
                <a:gd name="connsiteX8" fmla="*/ 28157 w 416060"/>
                <a:gd name="connsiteY8" fmla="*/ 65309 h 313351"/>
                <a:gd name="connsiteX9" fmla="*/ 8165 w 416060"/>
                <a:gd name="connsiteY9" fmla="*/ 104326 h 313351"/>
                <a:gd name="connsiteX10" fmla="*/ 3973 w 416060"/>
                <a:gd name="connsiteY10" fmla="*/ 191709 h 313351"/>
                <a:gd name="connsiteX11" fmla="*/ 8165 w 416060"/>
                <a:gd name="connsiteY11" fmla="*/ 208476 h 313351"/>
                <a:gd name="connsiteX12" fmla="*/ 28157 w 416060"/>
                <a:gd name="connsiteY12" fmla="*/ 248782 h 313351"/>
                <a:gd name="connsiteX13" fmla="*/ 35573 w 416060"/>
                <a:gd name="connsiteY13" fmla="*/ 256521 h 313351"/>
                <a:gd name="connsiteX14" fmla="*/ 155201 w 416060"/>
                <a:gd name="connsiteY14" fmla="*/ 312626 h 313351"/>
                <a:gd name="connsiteX15" fmla="*/ 260319 w 416060"/>
                <a:gd name="connsiteY15" fmla="*/ 312626 h 313351"/>
                <a:gd name="connsiteX16" fmla="*/ 379302 w 416060"/>
                <a:gd name="connsiteY16" fmla="*/ 257488 h 313351"/>
                <a:gd name="connsiteX17" fmla="*/ 387685 w 416060"/>
                <a:gd name="connsiteY17" fmla="*/ 249104 h 313351"/>
                <a:gd name="connsiteX18" fmla="*/ 416061 w 416060"/>
                <a:gd name="connsiteY18" fmla="*/ 170750 h 313351"/>
                <a:gd name="connsiteX19" fmla="*/ 416061 w 416060"/>
                <a:gd name="connsiteY19" fmla="*/ 142374 h 313351"/>
                <a:gd name="connsiteX20" fmla="*/ 413159 w 416060"/>
                <a:gd name="connsiteY20" fmla="*/ 126574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6060" h="313351">
                  <a:moveTo>
                    <a:pt x="413159" y="126574"/>
                  </a:moveTo>
                  <a:cubicBezTo>
                    <a:pt x="409289" y="104003"/>
                    <a:pt x="398971" y="84011"/>
                    <a:pt x="387363" y="64987"/>
                  </a:cubicBezTo>
                  <a:cubicBezTo>
                    <a:pt x="384783" y="62407"/>
                    <a:pt x="382526" y="59828"/>
                    <a:pt x="379947" y="56926"/>
                  </a:cubicBezTo>
                  <a:cubicBezTo>
                    <a:pt x="348347" y="20812"/>
                    <a:pt x="309008" y="820"/>
                    <a:pt x="260319" y="1465"/>
                  </a:cubicBezTo>
                  <a:cubicBezTo>
                    <a:pt x="260319" y="1465"/>
                    <a:pt x="260319" y="1465"/>
                    <a:pt x="260319" y="1465"/>
                  </a:cubicBezTo>
                  <a:cubicBezTo>
                    <a:pt x="242584" y="-1115"/>
                    <a:pt x="224849" y="498"/>
                    <a:pt x="207115" y="498"/>
                  </a:cubicBezTo>
                  <a:cubicBezTo>
                    <a:pt x="189703" y="498"/>
                    <a:pt x="172291" y="-1115"/>
                    <a:pt x="155201" y="1465"/>
                  </a:cubicBezTo>
                  <a:cubicBezTo>
                    <a:pt x="123279" y="-147"/>
                    <a:pt x="94903" y="10493"/>
                    <a:pt x="68785" y="27261"/>
                  </a:cubicBezTo>
                  <a:cubicBezTo>
                    <a:pt x="52985" y="37579"/>
                    <a:pt x="41055" y="51767"/>
                    <a:pt x="28157" y="65309"/>
                  </a:cubicBezTo>
                  <a:cubicBezTo>
                    <a:pt x="21063" y="78207"/>
                    <a:pt x="13324" y="90783"/>
                    <a:pt x="8165" y="104326"/>
                  </a:cubicBezTo>
                  <a:cubicBezTo>
                    <a:pt x="426" y="133023"/>
                    <a:pt x="-3443" y="162044"/>
                    <a:pt x="3973" y="191709"/>
                  </a:cubicBezTo>
                  <a:cubicBezTo>
                    <a:pt x="5263" y="197190"/>
                    <a:pt x="6875" y="202994"/>
                    <a:pt x="8165" y="208476"/>
                  </a:cubicBezTo>
                  <a:cubicBezTo>
                    <a:pt x="13324" y="222664"/>
                    <a:pt x="21385" y="235239"/>
                    <a:pt x="28157" y="248782"/>
                  </a:cubicBezTo>
                  <a:cubicBezTo>
                    <a:pt x="32026" y="250072"/>
                    <a:pt x="33316" y="253619"/>
                    <a:pt x="35573" y="256521"/>
                  </a:cubicBezTo>
                  <a:cubicBezTo>
                    <a:pt x="67173" y="292635"/>
                    <a:pt x="106511" y="312626"/>
                    <a:pt x="155201" y="312626"/>
                  </a:cubicBezTo>
                  <a:cubicBezTo>
                    <a:pt x="190348" y="313594"/>
                    <a:pt x="225172" y="313594"/>
                    <a:pt x="260319" y="312626"/>
                  </a:cubicBezTo>
                  <a:cubicBezTo>
                    <a:pt x="308363" y="312626"/>
                    <a:pt x="347702" y="293280"/>
                    <a:pt x="379302" y="257488"/>
                  </a:cubicBezTo>
                  <a:cubicBezTo>
                    <a:pt x="381881" y="254586"/>
                    <a:pt x="383171" y="250394"/>
                    <a:pt x="387685" y="249104"/>
                  </a:cubicBezTo>
                  <a:cubicBezTo>
                    <a:pt x="401873" y="224598"/>
                    <a:pt x="412836" y="199125"/>
                    <a:pt x="416061" y="170750"/>
                  </a:cubicBezTo>
                  <a:cubicBezTo>
                    <a:pt x="416061" y="161399"/>
                    <a:pt x="416061" y="151725"/>
                    <a:pt x="416061" y="142374"/>
                  </a:cubicBezTo>
                  <a:cubicBezTo>
                    <a:pt x="415093" y="137215"/>
                    <a:pt x="414126" y="132056"/>
                    <a:pt x="413159" y="126574"/>
                  </a:cubicBezTo>
                  <a:close/>
                </a:path>
              </a:pathLst>
            </a:custGeom>
            <a:solidFill>
              <a:schemeClr val="accent2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62A84C-C0E1-4A6A-8BD9-1916B8D1C9FD}"/>
                </a:ext>
              </a:extLst>
            </p:cNvPr>
            <p:cNvSpPr/>
            <p:nvPr/>
          </p:nvSpPr>
          <p:spPr>
            <a:xfrm>
              <a:off x="7522108" y="1743439"/>
              <a:ext cx="105117" cy="313351"/>
            </a:xfrm>
            <a:custGeom>
              <a:avLst/>
              <a:gdLst>
                <a:gd name="connsiteX0" fmla="*/ 0 w 105117"/>
                <a:gd name="connsiteY0" fmla="*/ 312626 h 313351"/>
                <a:gd name="connsiteX1" fmla="*/ 0 w 105117"/>
                <a:gd name="connsiteY1" fmla="*/ 1465 h 313351"/>
                <a:gd name="connsiteX2" fmla="*/ 51914 w 105117"/>
                <a:gd name="connsiteY2" fmla="*/ 498 h 313351"/>
                <a:gd name="connsiteX3" fmla="*/ 105118 w 105117"/>
                <a:gd name="connsiteY3" fmla="*/ 1465 h 313351"/>
                <a:gd name="connsiteX4" fmla="*/ 105118 w 105117"/>
                <a:gd name="connsiteY4" fmla="*/ 312626 h 313351"/>
                <a:gd name="connsiteX5" fmla="*/ 0 w 105117"/>
                <a:gd name="connsiteY5" fmla="*/ 312626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17" h="313351">
                  <a:moveTo>
                    <a:pt x="0" y="312626"/>
                  </a:moveTo>
                  <a:cubicBezTo>
                    <a:pt x="0" y="208798"/>
                    <a:pt x="0" y="105293"/>
                    <a:pt x="0" y="1465"/>
                  </a:cubicBezTo>
                  <a:cubicBezTo>
                    <a:pt x="17412" y="-1115"/>
                    <a:pt x="34824" y="498"/>
                    <a:pt x="51914" y="498"/>
                  </a:cubicBezTo>
                  <a:cubicBezTo>
                    <a:pt x="69649" y="498"/>
                    <a:pt x="87383" y="-1115"/>
                    <a:pt x="105118" y="1465"/>
                  </a:cubicBezTo>
                  <a:cubicBezTo>
                    <a:pt x="105118" y="105293"/>
                    <a:pt x="105118" y="208798"/>
                    <a:pt x="105118" y="312626"/>
                  </a:cubicBezTo>
                  <a:cubicBezTo>
                    <a:pt x="69971" y="313594"/>
                    <a:pt x="34824" y="313594"/>
                    <a:pt x="0" y="3126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F2D527E-8A7E-47EA-BEFD-823AE8890A2F}"/>
              </a:ext>
            </a:extLst>
          </p:cNvPr>
          <p:cNvSpPr/>
          <p:nvPr/>
        </p:nvSpPr>
        <p:spPr>
          <a:xfrm>
            <a:off x="4188322" y="1688286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Local Food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9F7304-8971-4950-8171-75384C4F396D}"/>
              </a:ext>
            </a:extLst>
          </p:cNvPr>
          <p:cNvGrpSpPr/>
          <p:nvPr/>
        </p:nvGrpSpPr>
        <p:grpSpPr>
          <a:xfrm>
            <a:off x="4188322" y="2325989"/>
            <a:ext cx="3248026" cy="646331"/>
            <a:chOff x="4981575" y="3429000"/>
            <a:chExt cx="3248026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8B160C-BA61-430C-A353-8E1C7B757D7F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F1BCBD-9431-4665-AAAC-74985A6506E8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1FE419-C417-4971-9CEF-CB54BD98CC72}"/>
              </a:ext>
            </a:extLst>
          </p:cNvPr>
          <p:cNvGrpSpPr/>
          <p:nvPr/>
        </p:nvGrpSpPr>
        <p:grpSpPr>
          <a:xfrm>
            <a:off x="4188322" y="3267655"/>
            <a:ext cx="3248026" cy="646331"/>
            <a:chOff x="4981575" y="3429000"/>
            <a:chExt cx="3248026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F042DA-F237-42F4-B376-65F0EDA75505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D98F8B-6DB9-46A1-BB85-CECDDC739193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420C4A0-A773-4735-8736-1033AFB2DA3D}"/>
              </a:ext>
            </a:extLst>
          </p:cNvPr>
          <p:cNvSpPr/>
          <p:nvPr/>
        </p:nvSpPr>
        <p:spPr>
          <a:xfrm>
            <a:off x="7647505" y="1769169"/>
            <a:ext cx="66021" cy="36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81E424-BCA7-47EF-BE80-ECAAA27B1D6D}"/>
              </a:ext>
            </a:extLst>
          </p:cNvPr>
          <p:cNvSpPr txBox="1"/>
          <p:nvPr/>
        </p:nvSpPr>
        <p:spPr>
          <a:xfrm>
            <a:off x="7974626" y="186064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6E8A01-AAFD-437A-80F8-DEDED1A11C7C}"/>
              </a:ext>
            </a:extLst>
          </p:cNvPr>
          <p:cNvSpPr txBox="1"/>
          <p:nvPr/>
        </p:nvSpPr>
        <p:spPr>
          <a:xfrm>
            <a:off x="7974626" y="218275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798F27-ADE5-4FFC-9967-234973C625DA}"/>
              </a:ext>
            </a:extLst>
          </p:cNvPr>
          <p:cNvSpPr txBox="1"/>
          <p:nvPr/>
        </p:nvSpPr>
        <p:spPr>
          <a:xfrm>
            <a:off x="7974626" y="314910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AB96FE-51CA-485B-8099-02075447E012}"/>
              </a:ext>
            </a:extLst>
          </p:cNvPr>
          <p:cNvSpPr txBox="1"/>
          <p:nvPr/>
        </p:nvSpPr>
        <p:spPr>
          <a:xfrm>
            <a:off x="7974626" y="282699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8F1FC5-9C28-4E46-B7A8-040F0ECF7EC7}"/>
              </a:ext>
            </a:extLst>
          </p:cNvPr>
          <p:cNvSpPr txBox="1"/>
          <p:nvPr/>
        </p:nvSpPr>
        <p:spPr>
          <a:xfrm>
            <a:off x="7974626" y="250487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9FF975-EFF7-441A-86AE-C4D850C6D0C6}"/>
              </a:ext>
            </a:extLst>
          </p:cNvPr>
          <p:cNvSpPr txBox="1"/>
          <p:nvPr/>
        </p:nvSpPr>
        <p:spPr>
          <a:xfrm>
            <a:off x="7974626" y="347122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605F50-20E3-4719-97B5-94CCE66497FE}"/>
              </a:ext>
            </a:extLst>
          </p:cNvPr>
          <p:cNvSpPr txBox="1"/>
          <p:nvPr/>
        </p:nvSpPr>
        <p:spPr>
          <a:xfrm>
            <a:off x="7974626" y="411546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853DB2-98A3-441F-9864-958E2844F474}"/>
              </a:ext>
            </a:extLst>
          </p:cNvPr>
          <p:cNvSpPr txBox="1"/>
          <p:nvPr/>
        </p:nvSpPr>
        <p:spPr>
          <a:xfrm>
            <a:off x="7974626" y="379334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7670479" y="5662189"/>
            <a:ext cx="3887925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Local Food Fresh Food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10FDD1-88F9-4C41-A43E-746D090EB3A3}"/>
              </a:ext>
            </a:extLst>
          </p:cNvPr>
          <p:cNvSpPr txBox="1"/>
          <p:nvPr/>
        </p:nvSpPr>
        <p:spPr>
          <a:xfrm>
            <a:off x="7974626" y="443757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9A224-8F69-404F-B193-BEE59489EF65}"/>
              </a:ext>
            </a:extLst>
          </p:cNvPr>
          <p:cNvSpPr txBox="1"/>
          <p:nvPr/>
        </p:nvSpPr>
        <p:spPr>
          <a:xfrm>
            <a:off x="7974626" y="50818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13370F-CED1-4696-BE87-84697604283C}"/>
              </a:ext>
            </a:extLst>
          </p:cNvPr>
          <p:cNvSpPr txBox="1"/>
          <p:nvPr/>
        </p:nvSpPr>
        <p:spPr>
          <a:xfrm>
            <a:off x="7974626" y="475969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BE0B2AB-0E11-4259-A172-D8956714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41100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1018CD4-DC84-4644-92D5-997BC66B2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22357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F6255AF-493B-4D65-B615-5FC5379B6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0151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D4AEFBE9-2FD2-45FF-BCE3-FCA64A3DA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44379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DB479A-FFDE-4D8A-837F-6DBC3030CB13}"/>
              </a:ext>
            </a:extLst>
          </p:cNvPr>
          <p:cNvSpPr txBox="1"/>
          <p:nvPr/>
        </p:nvSpPr>
        <p:spPr>
          <a:xfrm>
            <a:off x="7031201" y="4186170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84C879-6FA9-4714-A6BB-2145D4715C01}"/>
              </a:ext>
            </a:extLst>
          </p:cNvPr>
          <p:cNvGrpSpPr/>
          <p:nvPr/>
        </p:nvGrpSpPr>
        <p:grpSpPr>
          <a:xfrm>
            <a:off x="7031201" y="2710390"/>
            <a:ext cx="4635459" cy="1437220"/>
            <a:chOff x="3862980" y="4141798"/>
            <a:chExt cx="3433328" cy="24422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893406-FC7B-4F77-B9F2-6FF2E007D8E8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3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168551-E9C5-4ED4-B176-709CE2C2203C}"/>
                </a:ext>
              </a:extLst>
            </p:cNvPr>
            <p:cNvSpPr txBox="1"/>
            <p:nvPr/>
          </p:nvSpPr>
          <p:spPr>
            <a:xfrm>
              <a:off x="3862980" y="5381136"/>
              <a:ext cx="3433328" cy="1202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A974007-D47D-447A-B1C7-6A54FB8F1118}"/>
              </a:ext>
            </a:extLst>
          </p:cNvPr>
          <p:cNvSpPr txBox="1"/>
          <p:nvPr/>
        </p:nvSpPr>
        <p:spPr>
          <a:xfrm>
            <a:off x="132633" y="2967333"/>
            <a:ext cx="2975610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8C2DF-AA29-41F3-879E-EC87B55C275D}"/>
              </a:ext>
            </a:extLst>
          </p:cNvPr>
          <p:cNvSpPr txBox="1"/>
          <p:nvPr/>
        </p:nvSpPr>
        <p:spPr>
          <a:xfrm>
            <a:off x="7031200" y="2004853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ED7E2C-4C15-492E-A4D9-F4DD74247EDD}"/>
              </a:ext>
            </a:extLst>
          </p:cNvPr>
          <p:cNvGrpSpPr/>
          <p:nvPr/>
        </p:nvGrpSpPr>
        <p:grpSpPr>
          <a:xfrm>
            <a:off x="569762" y="609470"/>
            <a:ext cx="3972063" cy="871648"/>
            <a:chOff x="569762" y="609470"/>
            <a:chExt cx="3972063" cy="8716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B82248-58F1-428A-AA31-5C5D3B509535}"/>
                </a:ext>
              </a:extLst>
            </p:cNvPr>
            <p:cNvGrpSpPr/>
            <p:nvPr/>
          </p:nvGrpSpPr>
          <p:grpSpPr>
            <a:xfrm>
              <a:off x="569762" y="814141"/>
              <a:ext cx="3690132" cy="666977"/>
              <a:chOff x="4617005" y="2953335"/>
              <a:chExt cx="1748364" cy="316010"/>
            </a:xfrm>
            <a:solidFill>
              <a:schemeClr val="accent4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0DDDE7B-8B78-4CD4-B4CA-D82CA870D658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BC19B3F-51C0-4B71-B27F-BA9ED97BDB30}"/>
                  </a:ext>
                </a:extLst>
              </p:cNvPr>
              <p:cNvSpPr/>
              <p:nvPr/>
            </p:nvSpPr>
            <p:spPr>
              <a:xfrm>
                <a:off x="5570143" y="2953335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aphic 47">
              <a:extLst>
                <a:ext uri="{FF2B5EF4-FFF2-40B4-BE49-F238E27FC236}">
                  <a16:creationId xmlns:a16="http://schemas.microsoft.com/office/drawing/2014/main" id="{F1F1E906-04FA-47DD-8C13-963565DCC045}"/>
                </a:ext>
              </a:extLst>
            </p:cNvPr>
            <p:cNvGrpSpPr/>
            <p:nvPr/>
          </p:nvGrpSpPr>
          <p:grpSpPr>
            <a:xfrm>
              <a:off x="3977963" y="609470"/>
              <a:ext cx="563862" cy="409341"/>
              <a:chOff x="8760856" y="1002161"/>
              <a:chExt cx="1223617" cy="888296"/>
            </a:xfrm>
            <a:solidFill>
              <a:schemeClr val="accent4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1282B0C-7F4A-447C-937A-2EFCCEEEEC8C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E06131E-5B93-4443-A1FC-C19F0218FA65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F2BEE6-2125-41F0-91A2-2C1B1B8B16C9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48602F-2924-49C7-86FC-83EB7A75934C}"/>
              </a:ext>
            </a:extLst>
          </p:cNvPr>
          <p:cNvGrpSpPr/>
          <p:nvPr/>
        </p:nvGrpSpPr>
        <p:grpSpPr>
          <a:xfrm>
            <a:off x="569762" y="5257932"/>
            <a:ext cx="3962538" cy="857112"/>
            <a:chOff x="569762" y="5257932"/>
            <a:chExt cx="3962538" cy="8571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8DFE9E-C7BC-4392-A1E2-D94B973355F0}"/>
                </a:ext>
              </a:extLst>
            </p:cNvPr>
            <p:cNvGrpSpPr/>
            <p:nvPr/>
          </p:nvGrpSpPr>
          <p:grpSpPr>
            <a:xfrm>
              <a:off x="569762" y="5443553"/>
              <a:ext cx="3690132" cy="671491"/>
              <a:chOff x="569762" y="5376878"/>
              <a:chExt cx="3690132" cy="671491"/>
            </a:xfrm>
            <a:solidFill>
              <a:schemeClr val="accent4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5863A24-77F5-44CA-923F-93AC2BED467E}"/>
                  </a:ext>
                </a:extLst>
              </p:cNvPr>
              <p:cNvSpPr/>
              <p:nvPr/>
            </p:nvSpPr>
            <p:spPr>
              <a:xfrm>
                <a:off x="569762" y="5376878"/>
                <a:ext cx="1734877" cy="671491"/>
              </a:xfrm>
              <a:custGeom>
                <a:avLst/>
                <a:gdLst/>
                <a:ahLst/>
                <a:cxnLst/>
                <a:rect l="l" t="t" r="r" b="b"/>
                <a:pathLst>
                  <a:path w="820749" h="317674">
                    <a:moveTo>
                      <a:pt x="629543" y="193262"/>
                    </a:moveTo>
                    <a:cubicBezTo>
                      <a:pt x="627038" y="202205"/>
                      <a:pt x="618284" y="215135"/>
                      <a:pt x="603280" y="232050"/>
                    </a:cubicBezTo>
                    <a:cubicBezTo>
                      <a:pt x="606054" y="233443"/>
                      <a:pt x="607442" y="236459"/>
                      <a:pt x="607442" y="241098"/>
                    </a:cubicBezTo>
                    <a:cubicBezTo>
                      <a:pt x="607442" y="252086"/>
                      <a:pt x="599558" y="259286"/>
                      <a:pt x="583792" y="262697"/>
                    </a:cubicBezTo>
                    <a:cubicBezTo>
                      <a:pt x="578327" y="263957"/>
                      <a:pt x="573870" y="266615"/>
                      <a:pt x="570422" y="270669"/>
                    </a:cubicBezTo>
                    <a:cubicBezTo>
                      <a:pt x="566973" y="274724"/>
                      <a:pt x="565249" y="278928"/>
                      <a:pt x="565249" y="283284"/>
                    </a:cubicBezTo>
                    <a:cubicBezTo>
                      <a:pt x="565249" y="287930"/>
                      <a:pt x="566881" y="291772"/>
                      <a:pt x="570146" y="294811"/>
                    </a:cubicBezTo>
                    <a:cubicBezTo>
                      <a:pt x="573411" y="297849"/>
                      <a:pt x="577575" y="299368"/>
                      <a:pt x="582637" y="299368"/>
                    </a:cubicBezTo>
                    <a:cubicBezTo>
                      <a:pt x="593406" y="299368"/>
                      <a:pt x="603916" y="292750"/>
                      <a:pt x="614167" y="279513"/>
                    </a:cubicBezTo>
                    <a:cubicBezTo>
                      <a:pt x="624417" y="266277"/>
                      <a:pt x="629543" y="252015"/>
                      <a:pt x="629543" y="236728"/>
                    </a:cubicBezTo>
                    <a:cubicBezTo>
                      <a:pt x="629543" y="232586"/>
                      <a:pt x="629397" y="228365"/>
                      <a:pt x="629105" y="224064"/>
                    </a:cubicBezTo>
                    <a:cubicBezTo>
                      <a:pt x="628813" y="219763"/>
                      <a:pt x="628667" y="213480"/>
                      <a:pt x="628667" y="205216"/>
                    </a:cubicBezTo>
                    <a:cubicBezTo>
                      <a:pt x="628667" y="198276"/>
                      <a:pt x="628959" y="194292"/>
                      <a:pt x="629543" y="193262"/>
                    </a:cubicBezTo>
                    <a:close/>
                    <a:moveTo>
                      <a:pt x="550980" y="192435"/>
                    </a:moveTo>
                    <a:cubicBezTo>
                      <a:pt x="544443" y="192435"/>
                      <a:pt x="535192" y="197524"/>
                      <a:pt x="523228" y="207703"/>
                    </a:cubicBezTo>
                    <a:cubicBezTo>
                      <a:pt x="511264" y="217881"/>
                      <a:pt x="499578" y="229059"/>
                      <a:pt x="488172" y="241238"/>
                    </a:cubicBezTo>
                    <a:cubicBezTo>
                      <a:pt x="504659" y="236140"/>
                      <a:pt x="519779" y="228945"/>
                      <a:pt x="533532" y="219651"/>
                    </a:cubicBezTo>
                    <a:cubicBezTo>
                      <a:pt x="547285" y="210358"/>
                      <a:pt x="554161" y="202130"/>
                      <a:pt x="554161" y="194967"/>
                    </a:cubicBezTo>
                    <a:cubicBezTo>
                      <a:pt x="554161" y="193279"/>
                      <a:pt x="553101" y="192435"/>
                      <a:pt x="550980" y="192435"/>
                    </a:cubicBezTo>
                    <a:close/>
                    <a:moveTo>
                      <a:pt x="321235" y="162179"/>
                    </a:moveTo>
                    <a:cubicBezTo>
                      <a:pt x="315669" y="162179"/>
                      <a:pt x="310519" y="165911"/>
                      <a:pt x="305784" y="173374"/>
                    </a:cubicBezTo>
                    <a:lnTo>
                      <a:pt x="302552" y="179499"/>
                    </a:lnTo>
                    <a:lnTo>
                      <a:pt x="311788" y="178690"/>
                    </a:lnTo>
                    <a:cubicBezTo>
                      <a:pt x="315060" y="178040"/>
                      <a:pt x="317896" y="177065"/>
                      <a:pt x="320296" y="175765"/>
                    </a:cubicBezTo>
                    <a:cubicBezTo>
                      <a:pt x="325096" y="173165"/>
                      <a:pt x="327496" y="170277"/>
                      <a:pt x="327496" y="167100"/>
                    </a:cubicBezTo>
                    <a:cubicBezTo>
                      <a:pt x="327496" y="163819"/>
                      <a:pt x="325409" y="162179"/>
                      <a:pt x="321235" y="162179"/>
                    </a:cubicBezTo>
                    <a:close/>
                    <a:moveTo>
                      <a:pt x="795411" y="75679"/>
                    </a:moveTo>
                    <a:cubicBezTo>
                      <a:pt x="779750" y="104617"/>
                      <a:pt x="756889" y="143381"/>
                      <a:pt x="726831" y="191971"/>
                    </a:cubicBezTo>
                    <a:cubicBezTo>
                      <a:pt x="726612" y="192330"/>
                      <a:pt x="725757" y="193635"/>
                      <a:pt x="724265" y="195885"/>
                    </a:cubicBezTo>
                    <a:lnTo>
                      <a:pt x="719998" y="202290"/>
                    </a:lnTo>
                    <a:lnTo>
                      <a:pt x="725722" y="195869"/>
                    </a:lnTo>
                    <a:cubicBezTo>
                      <a:pt x="735768" y="185692"/>
                      <a:pt x="745165" y="180603"/>
                      <a:pt x="753913" y="180603"/>
                    </a:cubicBezTo>
                    <a:cubicBezTo>
                      <a:pt x="761654" y="180603"/>
                      <a:pt x="768162" y="183803"/>
                      <a:pt x="773436" y="190203"/>
                    </a:cubicBezTo>
                    <a:cubicBezTo>
                      <a:pt x="778710" y="196602"/>
                      <a:pt x="781347" y="204153"/>
                      <a:pt x="781347" y="212855"/>
                    </a:cubicBezTo>
                    <a:cubicBezTo>
                      <a:pt x="781347" y="223798"/>
                      <a:pt x="774671" y="239147"/>
                      <a:pt x="761318" y="258902"/>
                    </a:cubicBezTo>
                    <a:cubicBezTo>
                      <a:pt x="747584" y="279256"/>
                      <a:pt x="740717" y="291693"/>
                      <a:pt x="740717" y="296211"/>
                    </a:cubicBezTo>
                    <a:cubicBezTo>
                      <a:pt x="740717" y="299506"/>
                      <a:pt x="742295" y="301154"/>
                      <a:pt x="745451" y="301154"/>
                    </a:cubicBezTo>
                    <a:cubicBezTo>
                      <a:pt x="755276" y="301154"/>
                      <a:pt x="772629" y="285756"/>
                      <a:pt x="797511" y="254960"/>
                    </a:cubicBezTo>
                    <a:lnTo>
                      <a:pt x="805367" y="238189"/>
                    </a:lnTo>
                    <a:lnTo>
                      <a:pt x="808925" y="233850"/>
                    </a:lnTo>
                    <a:cubicBezTo>
                      <a:pt x="810273" y="231031"/>
                      <a:pt x="812373" y="229622"/>
                      <a:pt x="815224" y="229622"/>
                    </a:cubicBezTo>
                    <a:cubicBezTo>
                      <a:pt x="818908" y="229622"/>
                      <a:pt x="820749" y="231402"/>
                      <a:pt x="820749" y="234963"/>
                    </a:cubicBezTo>
                    <a:cubicBezTo>
                      <a:pt x="820749" y="237341"/>
                      <a:pt x="819596" y="239684"/>
                      <a:pt x="817289" y="241991"/>
                    </a:cubicBezTo>
                    <a:lnTo>
                      <a:pt x="808192" y="254472"/>
                    </a:lnTo>
                    <a:cubicBezTo>
                      <a:pt x="779880" y="293779"/>
                      <a:pt x="758200" y="313432"/>
                      <a:pt x="743152" y="313432"/>
                    </a:cubicBezTo>
                    <a:cubicBezTo>
                      <a:pt x="734778" y="313432"/>
                      <a:pt x="727963" y="310461"/>
                      <a:pt x="722706" y="304520"/>
                    </a:cubicBezTo>
                    <a:cubicBezTo>
                      <a:pt x="717449" y="298578"/>
                      <a:pt x="714821" y="291237"/>
                      <a:pt x="714821" y="282496"/>
                    </a:cubicBezTo>
                    <a:cubicBezTo>
                      <a:pt x="714821" y="271350"/>
                      <a:pt x="720360" y="259491"/>
                      <a:pt x="731439" y="246920"/>
                    </a:cubicBezTo>
                    <a:cubicBezTo>
                      <a:pt x="748786" y="217543"/>
                      <a:pt x="757460" y="200886"/>
                      <a:pt x="757460" y="196949"/>
                    </a:cubicBezTo>
                    <a:cubicBezTo>
                      <a:pt x="757460" y="194237"/>
                      <a:pt x="755962" y="192881"/>
                      <a:pt x="752964" y="192881"/>
                    </a:cubicBezTo>
                    <a:cubicBezTo>
                      <a:pt x="745704" y="192881"/>
                      <a:pt x="735316" y="198509"/>
                      <a:pt x="721801" y="209764"/>
                    </a:cubicBezTo>
                    <a:cubicBezTo>
                      <a:pt x="706683" y="230898"/>
                      <a:pt x="685902" y="265082"/>
                      <a:pt x="659457" y="312316"/>
                    </a:cubicBezTo>
                    <a:cubicBezTo>
                      <a:pt x="653062" y="311442"/>
                      <a:pt x="648517" y="311004"/>
                      <a:pt x="645822" y="311004"/>
                    </a:cubicBezTo>
                    <a:cubicBezTo>
                      <a:pt x="643096" y="311004"/>
                      <a:pt x="637298" y="311442"/>
                      <a:pt x="628426" y="312316"/>
                    </a:cubicBezTo>
                    <a:lnTo>
                      <a:pt x="635021" y="299250"/>
                    </a:lnTo>
                    <a:lnTo>
                      <a:pt x="626475" y="304661"/>
                    </a:lnTo>
                    <a:cubicBezTo>
                      <a:pt x="615243" y="310508"/>
                      <a:pt x="602647" y="313432"/>
                      <a:pt x="588686" y="313432"/>
                    </a:cubicBezTo>
                    <a:cubicBezTo>
                      <a:pt x="577507" y="313432"/>
                      <a:pt x="568537" y="310215"/>
                      <a:pt x="561775" y="303780"/>
                    </a:cubicBezTo>
                    <a:cubicBezTo>
                      <a:pt x="555012" y="297346"/>
                      <a:pt x="551631" y="288714"/>
                      <a:pt x="551631" y="277884"/>
                    </a:cubicBezTo>
                    <a:lnTo>
                      <a:pt x="552605" y="272501"/>
                    </a:lnTo>
                    <a:lnTo>
                      <a:pt x="545338" y="280208"/>
                    </a:lnTo>
                    <a:cubicBezTo>
                      <a:pt x="523122" y="302358"/>
                      <a:pt x="503346" y="313432"/>
                      <a:pt x="486009" y="313432"/>
                    </a:cubicBezTo>
                    <a:cubicBezTo>
                      <a:pt x="474487" y="313432"/>
                      <a:pt x="464845" y="309305"/>
                      <a:pt x="457084" y="301049"/>
                    </a:cubicBezTo>
                    <a:cubicBezTo>
                      <a:pt x="449323" y="292794"/>
                      <a:pt x="445442" y="282518"/>
                      <a:pt x="445442" y="270221"/>
                    </a:cubicBezTo>
                    <a:lnTo>
                      <a:pt x="448191" y="254576"/>
                    </a:lnTo>
                    <a:lnTo>
                      <a:pt x="439886" y="262683"/>
                    </a:lnTo>
                    <a:cubicBezTo>
                      <a:pt x="430862" y="270322"/>
                      <a:pt x="422157" y="274142"/>
                      <a:pt x="413772" y="274142"/>
                    </a:cubicBezTo>
                    <a:cubicBezTo>
                      <a:pt x="399712" y="274142"/>
                      <a:pt x="392683" y="266240"/>
                      <a:pt x="392683" y="250436"/>
                    </a:cubicBezTo>
                    <a:cubicBezTo>
                      <a:pt x="392683" y="245897"/>
                      <a:pt x="393558" y="242211"/>
                      <a:pt x="395309" y="239379"/>
                    </a:cubicBezTo>
                    <a:cubicBezTo>
                      <a:pt x="391344" y="246553"/>
                      <a:pt x="386626" y="253891"/>
                      <a:pt x="381154" y="261394"/>
                    </a:cubicBezTo>
                    <a:cubicBezTo>
                      <a:pt x="375682" y="268897"/>
                      <a:pt x="365374" y="285573"/>
                      <a:pt x="350228" y="311423"/>
                    </a:cubicBezTo>
                    <a:cubicBezTo>
                      <a:pt x="340464" y="310839"/>
                      <a:pt x="335045" y="310547"/>
                      <a:pt x="333973" y="310547"/>
                    </a:cubicBezTo>
                    <a:cubicBezTo>
                      <a:pt x="333583" y="310547"/>
                      <a:pt x="327628" y="310839"/>
                      <a:pt x="316110" y="311423"/>
                    </a:cubicBezTo>
                    <a:lnTo>
                      <a:pt x="352586" y="246480"/>
                    </a:lnTo>
                    <a:cubicBezTo>
                      <a:pt x="370090" y="217996"/>
                      <a:pt x="378842" y="200683"/>
                      <a:pt x="378842" y="194542"/>
                    </a:cubicBezTo>
                    <a:cubicBezTo>
                      <a:pt x="378842" y="193435"/>
                      <a:pt x="378650" y="192881"/>
                      <a:pt x="378266" y="192881"/>
                    </a:cubicBezTo>
                    <a:cubicBezTo>
                      <a:pt x="371766" y="192881"/>
                      <a:pt x="358129" y="208049"/>
                      <a:pt x="337353" y="238384"/>
                    </a:cubicBezTo>
                    <a:cubicBezTo>
                      <a:pt x="335386" y="241445"/>
                      <a:pt x="332751" y="242975"/>
                      <a:pt x="329449" y="242975"/>
                    </a:cubicBezTo>
                    <a:cubicBezTo>
                      <a:pt x="326447" y="242221"/>
                      <a:pt x="324946" y="240132"/>
                      <a:pt x="324946" y="236707"/>
                    </a:cubicBezTo>
                    <a:cubicBezTo>
                      <a:pt x="325323" y="234816"/>
                      <a:pt x="326013" y="233368"/>
                      <a:pt x="327018" y="232364"/>
                    </a:cubicBezTo>
                    <a:lnTo>
                      <a:pt x="331765" y="225771"/>
                    </a:lnTo>
                    <a:cubicBezTo>
                      <a:pt x="354410" y="195659"/>
                      <a:pt x="370507" y="180603"/>
                      <a:pt x="380055" y="180603"/>
                    </a:cubicBezTo>
                    <a:cubicBezTo>
                      <a:pt x="394873" y="180603"/>
                      <a:pt x="402282" y="189599"/>
                      <a:pt x="402282" y="207591"/>
                    </a:cubicBezTo>
                    <a:cubicBezTo>
                      <a:pt x="402282" y="213603"/>
                      <a:pt x="400786" y="219955"/>
                      <a:pt x="397795" y="226647"/>
                    </a:cubicBezTo>
                    <a:lnTo>
                      <a:pt x="395337" y="230499"/>
                    </a:lnTo>
                    <a:lnTo>
                      <a:pt x="397625" y="228021"/>
                    </a:lnTo>
                    <a:cubicBezTo>
                      <a:pt x="403071" y="215268"/>
                      <a:pt x="410234" y="204177"/>
                      <a:pt x="419112" y="194748"/>
                    </a:cubicBezTo>
                    <a:cubicBezTo>
                      <a:pt x="427991" y="185318"/>
                      <a:pt x="436344" y="180603"/>
                      <a:pt x="444171" y="180603"/>
                    </a:cubicBezTo>
                    <a:cubicBezTo>
                      <a:pt x="451815" y="180603"/>
                      <a:pt x="455637" y="184058"/>
                      <a:pt x="455637" y="190966"/>
                    </a:cubicBezTo>
                    <a:cubicBezTo>
                      <a:pt x="455637" y="199529"/>
                      <a:pt x="444785" y="210762"/>
                      <a:pt x="423082" y="224666"/>
                    </a:cubicBezTo>
                    <a:cubicBezTo>
                      <a:pt x="419105" y="227170"/>
                      <a:pt x="414393" y="230107"/>
                      <a:pt x="408944" y="233477"/>
                    </a:cubicBezTo>
                    <a:lnTo>
                      <a:pt x="407664" y="234544"/>
                    </a:lnTo>
                    <a:cubicBezTo>
                      <a:pt x="406011" y="239979"/>
                      <a:pt x="405184" y="244678"/>
                      <a:pt x="405184" y="248643"/>
                    </a:cubicBezTo>
                    <a:cubicBezTo>
                      <a:pt x="405184" y="257903"/>
                      <a:pt x="408210" y="262533"/>
                      <a:pt x="414260" y="262533"/>
                    </a:cubicBezTo>
                    <a:cubicBezTo>
                      <a:pt x="424055" y="262533"/>
                      <a:pt x="435244" y="253736"/>
                      <a:pt x="447827" y="236142"/>
                    </a:cubicBezTo>
                    <a:cubicBezTo>
                      <a:pt x="451782" y="231802"/>
                      <a:pt x="454795" y="229633"/>
                      <a:pt x="456865" y="229633"/>
                    </a:cubicBezTo>
                    <a:lnTo>
                      <a:pt x="459985" y="230634"/>
                    </a:lnTo>
                    <a:lnTo>
                      <a:pt x="477628" y="213220"/>
                    </a:lnTo>
                    <a:cubicBezTo>
                      <a:pt x="484781" y="207561"/>
                      <a:pt x="493125" y="202129"/>
                      <a:pt x="502662" y="196921"/>
                    </a:cubicBezTo>
                    <a:cubicBezTo>
                      <a:pt x="522600" y="186042"/>
                      <a:pt x="539003" y="180603"/>
                      <a:pt x="551869" y="180603"/>
                    </a:cubicBezTo>
                    <a:cubicBezTo>
                      <a:pt x="558241" y="180603"/>
                      <a:pt x="563788" y="182597"/>
                      <a:pt x="568510" y="186584"/>
                    </a:cubicBezTo>
                    <a:cubicBezTo>
                      <a:pt x="573231" y="190571"/>
                      <a:pt x="575592" y="195470"/>
                      <a:pt x="575592" y="201281"/>
                    </a:cubicBezTo>
                    <a:cubicBezTo>
                      <a:pt x="575592" y="213555"/>
                      <a:pt x="568254" y="223644"/>
                      <a:pt x="553577" y="231549"/>
                    </a:cubicBezTo>
                    <a:cubicBezTo>
                      <a:pt x="538900" y="239455"/>
                      <a:pt x="515923" y="246543"/>
                      <a:pt x="484646" y="252815"/>
                    </a:cubicBezTo>
                    <a:cubicBezTo>
                      <a:pt x="475923" y="266016"/>
                      <a:pt x="471561" y="277209"/>
                      <a:pt x="471561" y="286392"/>
                    </a:cubicBezTo>
                    <a:cubicBezTo>
                      <a:pt x="471561" y="295936"/>
                      <a:pt x="476774" y="300707"/>
                      <a:pt x="487199" y="300707"/>
                    </a:cubicBezTo>
                    <a:cubicBezTo>
                      <a:pt x="508698" y="300707"/>
                      <a:pt x="535682" y="278787"/>
                      <a:pt x="568152" y="234945"/>
                    </a:cubicBezTo>
                    <a:cubicBezTo>
                      <a:pt x="570808" y="231403"/>
                      <a:pt x="573652" y="229633"/>
                      <a:pt x="576684" y="229633"/>
                    </a:cubicBezTo>
                    <a:lnTo>
                      <a:pt x="577400" y="230455"/>
                    </a:lnTo>
                    <a:lnTo>
                      <a:pt x="577760" y="230172"/>
                    </a:lnTo>
                    <a:cubicBezTo>
                      <a:pt x="582356" y="227338"/>
                      <a:pt x="587111" y="225921"/>
                      <a:pt x="592027" y="225921"/>
                    </a:cubicBezTo>
                    <a:cubicBezTo>
                      <a:pt x="594204" y="225921"/>
                      <a:pt x="595117" y="226213"/>
                      <a:pt x="594766" y="226797"/>
                    </a:cubicBezTo>
                    <a:lnTo>
                      <a:pt x="612255" y="205310"/>
                    </a:lnTo>
                    <a:cubicBezTo>
                      <a:pt x="616429" y="199550"/>
                      <a:pt x="622431" y="191697"/>
                      <a:pt x="630261" y="181751"/>
                    </a:cubicBezTo>
                    <a:cubicBezTo>
                      <a:pt x="632712" y="171642"/>
                      <a:pt x="636800" y="162487"/>
                      <a:pt x="642525" y="154285"/>
                    </a:cubicBezTo>
                    <a:cubicBezTo>
                      <a:pt x="648251" y="146083"/>
                      <a:pt x="654367" y="141982"/>
                      <a:pt x="660873" y="141982"/>
                    </a:cubicBezTo>
                    <a:cubicBezTo>
                      <a:pt x="666329" y="141982"/>
                      <a:pt x="669056" y="144698"/>
                      <a:pt x="669056" y="150131"/>
                    </a:cubicBezTo>
                    <a:cubicBezTo>
                      <a:pt x="669056" y="157230"/>
                      <a:pt x="659820" y="169608"/>
                      <a:pt x="641346" y="187265"/>
                    </a:cubicBezTo>
                    <a:cubicBezTo>
                      <a:pt x="640746" y="190375"/>
                      <a:pt x="640446" y="193560"/>
                      <a:pt x="640446" y="196823"/>
                    </a:cubicBezTo>
                    <a:cubicBezTo>
                      <a:pt x="640446" y="204760"/>
                      <a:pt x="644300" y="219541"/>
                      <a:pt x="652006" y="241168"/>
                    </a:cubicBezTo>
                    <a:lnTo>
                      <a:pt x="656671" y="256358"/>
                    </a:lnTo>
                    <a:lnTo>
                      <a:pt x="661836" y="246125"/>
                    </a:lnTo>
                    <a:cubicBezTo>
                      <a:pt x="665784" y="238616"/>
                      <a:pt x="672310" y="226705"/>
                      <a:pt x="681411" y="210392"/>
                    </a:cubicBezTo>
                    <a:cubicBezTo>
                      <a:pt x="685751" y="203395"/>
                      <a:pt x="700502" y="178357"/>
                      <a:pt x="725666" y="135278"/>
                    </a:cubicBezTo>
                    <a:lnTo>
                      <a:pt x="760516" y="76555"/>
                    </a:lnTo>
                    <a:cubicBezTo>
                      <a:pt x="766562" y="77431"/>
                      <a:pt x="771065" y="77870"/>
                      <a:pt x="774026" y="77870"/>
                    </a:cubicBezTo>
                    <a:cubicBezTo>
                      <a:pt x="779551" y="77870"/>
                      <a:pt x="786679" y="77140"/>
                      <a:pt x="795411" y="75679"/>
                    </a:cubicBezTo>
                    <a:close/>
                    <a:moveTo>
                      <a:pt x="212495" y="43048"/>
                    </a:moveTo>
                    <a:cubicBezTo>
                      <a:pt x="182141" y="47143"/>
                      <a:pt x="152717" y="62677"/>
                      <a:pt x="124223" y="89651"/>
                    </a:cubicBezTo>
                    <a:cubicBezTo>
                      <a:pt x="95730" y="116625"/>
                      <a:pt x="81483" y="143182"/>
                      <a:pt x="81483" y="169322"/>
                    </a:cubicBezTo>
                    <a:cubicBezTo>
                      <a:pt x="81483" y="178440"/>
                      <a:pt x="84300" y="186098"/>
                      <a:pt x="89935" y="192294"/>
                    </a:cubicBezTo>
                    <a:cubicBezTo>
                      <a:pt x="95569" y="198490"/>
                      <a:pt x="102498" y="201588"/>
                      <a:pt x="110721" y="201588"/>
                    </a:cubicBezTo>
                    <a:cubicBezTo>
                      <a:pt x="134684" y="201588"/>
                      <a:pt x="158536" y="186874"/>
                      <a:pt x="182275" y="157447"/>
                    </a:cubicBezTo>
                    <a:cubicBezTo>
                      <a:pt x="206014" y="128020"/>
                      <a:pt x="217884" y="98236"/>
                      <a:pt x="217884" y="68096"/>
                    </a:cubicBezTo>
                    <a:cubicBezTo>
                      <a:pt x="217884" y="59059"/>
                      <a:pt x="216088" y="50710"/>
                      <a:pt x="212495" y="43048"/>
                    </a:cubicBezTo>
                    <a:close/>
                    <a:moveTo>
                      <a:pt x="481216" y="36835"/>
                    </a:moveTo>
                    <a:cubicBezTo>
                      <a:pt x="450162" y="36835"/>
                      <a:pt x="422570" y="40443"/>
                      <a:pt x="398442" y="47659"/>
                    </a:cubicBezTo>
                    <a:lnTo>
                      <a:pt x="424079" y="51161"/>
                    </a:lnTo>
                    <a:cubicBezTo>
                      <a:pt x="448173" y="56791"/>
                      <a:pt x="470353" y="59606"/>
                      <a:pt x="490620" y="59606"/>
                    </a:cubicBezTo>
                    <a:cubicBezTo>
                      <a:pt x="500596" y="59606"/>
                      <a:pt x="508905" y="58315"/>
                      <a:pt x="515548" y="55732"/>
                    </a:cubicBezTo>
                    <a:cubicBezTo>
                      <a:pt x="522190" y="53150"/>
                      <a:pt x="525512" y="50901"/>
                      <a:pt x="525512" y="48984"/>
                    </a:cubicBezTo>
                    <a:cubicBezTo>
                      <a:pt x="525512" y="46617"/>
                      <a:pt x="521339" y="44000"/>
                      <a:pt x="512994" y="41134"/>
                    </a:cubicBezTo>
                    <a:cubicBezTo>
                      <a:pt x="504650" y="38268"/>
                      <a:pt x="494057" y="36835"/>
                      <a:pt x="481216" y="36835"/>
                    </a:cubicBezTo>
                    <a:close/>
                    <a:moveTo>
                      <a:pt x="159485" y="0"/>
                    </a:moveTo>
                    <a:cubicBezTo>
                      <a:pt x="188021" y="0"/>
                      <a:pt x="208193" y="9112"/>
                      <a:pt x="220001" y="27337"/>
                    </a:cubicBezTo>
                    <a:cubicBezTo>
                      <a:pt x="233680" y="23400"/>
                      <a:pt x="250989" y="21431"/>
                      <a:pt x="271930" y="21431"/>
                    </a:cubicBezTo>
                    <a:cubicBezTo>
                      <a:pt x="284947" y="21431"/>
                      <a:pt x="297221" y="22509"/>
                      <a:pt x="308750" y="24665"/>
                    </a:cubicBezTo>
                    <a:cubicBezTo>
                      <a:pt x="320280" y="26821"/>
                      <a:pt x="346191" y="32749"/>
                      <a:pt x="386484" y="42451"/>
                    </a:cubicBezTo>
                    <a:cubicBezTo>
                      <a:pt x="418724" y="29926"/>
                      <a:pt x="449298" y="23664"/>
                      <a:pt x="478205" y="23664"/>
                    </a:cubicBezTo>
                    <a:cubicBezTo>
                      <a:pt x="495493" y="23664"/>
                      <a:pt x="509931" y="25762"/>
                      <a:pt x="521521" y="29958"/>
                    </a:cubicBezTo>
                    <a:cubicBezTo>
                      <a:pt x="533111" y="34154"/>
                      <a:pt x="538906" y="40334"/>
                      <a:pt x="538906" y="48496"/>
                    </a:cubicBezTo>
                    <a:cubicBezTo>
                      <a:pt x="538906" y="57749"/>
                      <a:pt x="531135" y="65114"/>
                      <a:pt x="515591" y="70590"/>
                    </a:cubicBezTo>
                    <a:cubicBezTo>
                      <a:pt x="500048" y="76066"/>
                      <a:pt x="481898" y="78805"/>
                      <a:pt x="461141" y="78805"/>
                    </a:cubicBezTo>
                    <a:cubicBezTo>
                      <a:pt x="434452" y="78805"/>
                      <a:pt x="402473" y="74769"/>
                      <a:pt x="365203" y="66697"/>
                    </a:cubicBezTo>
                    <a:cubicBezTo>
                      <a:pt x="348318" y="74839"/>
                      <a:pt x="332237" y="87688"/>
                      <a:pt x="316962" y="105247"/>
                    </a:cubicBezTo>
                    <a:cubicBezTo>
                      <a:pt x="301686" y="122805"/>
                      <a:pt x="285196" y="146375"/>
                      <a:pt x="267493" y="175957"/>
                    </a:cubicBezTo>
                    <a:cubicBezTo>
                      <a:pt x="274322" y="176799"/>
                      <a:pt x="279365" y="177600"/>
                      <a:pt x="282621" y="178360"/>
                    </a:cubicBezTo>
                    <a:cubicBezTo>
                      <a:pt x="290678" y="159536"/>
                      <a:pt x="303280" y="150124"/>
                      <a:pt x="320425" y="150124"/>
                    </a:cubicBezTo>
                    <a:cubicBezTo>
                      <a:pt x="333920" y="150124"/>
                      <a:pt x="340667" y="155623"/>
                      <a:pt x="340667" y="166623"/>
                    </a:cubicBezTo>
                    <a:cubicBezTo>
                      <a:pt x="340667" y="174741"/>
                      <a:pt x="336651" y="181124"/>
                      <a:pt x="328619" y="185773"/>
                    </a:cubicBezTo>
                    <a:cubicBezTo>
                      <a:pt x="320587" y="190421"/>
                      <a:pt x="310495" y="192745"/>
                      <a:pt x="298342" y="192745"/>
                    </a:cubicBezTo>
                    <a:lnTo>
                      <a:pt x="296392" y="192745"/>
                    </a:lnTo>
                    <a:cubicBezTo>
                      <a:pt x="297055" y="191864"/>
                      <a:pt x="295586" y="195432"/>
                      <a:pt x="291986" y="203451"/>
                    </a:cubicBezTo>
                    <a:cubicBezTo>
                      <a:pt x="288603" y="211301"/>
                      <a:pt x="283133" y="218481"/>
                      <a:pt x="275578" y="224990"/>
                    </a:cubicBezTo>
                    <a:cubicBezTo>
                      <a:pt x="268023" y="231499"/>
                      <a:pt x="260658" y="234753"/>
                      <a:pt x="253484" y="234753"/>
                    </a:cubicBezTo>
                    <a:cubicBezTo>
                      <a:pt x="248466" y="234753"/>
                      <a:pt x="245957" y="232828"/>
                      <a:pt x="245957" y="228977"/>
                    </a:cubicBezTo>
                    <a:cubicBezTo>
                      <a:pt x="245957" y="226038"/>
                      <a:pt x="247732" y="224035"/>
                      <a:pt x="251283" y="222970"/>
                    </a:cubicBezTo>
                    <a:cubicBezTo>
                      <a:pt x="260041" y="220305"/>
                      <a:pt x="269205" y="209512"/>
                      <a:pt x="278777" y="190590"/>
                    </a:cubicBezTo>
                    <a:cubicBezTo>
                      <a:pt x="276702" y="190518"/>
                      <a:pt x="271986" y="189851"/>
                      <a:pt x="264629" y="188591"/>
                    </a:cubicBezTo>
                    <a:lnTo>
                      <a:pt x="263122" y="187715"/>
                    </a:lnTo>
                    <a:cubicBezTo>
                      <a:pt x="262594" y="187181"/>
                      <a:pt x="260360" y="190228"/>
                      <a:pt x="256421" y="196858"/>
                    </a:cubicBezTo>
                    <a:cubicBezTo>
                      <a:pt x="243329" y="222717"/>
                      <a:pt x="232781" y="240583"/>
                      <a:pt x="224777" y="250455"/>
                    </a:cubicBezTo>
                    <a:cubicBezTo>
                      <a:pt x="216772" y="260328"/>
                      <a:pt x="205922" y="270080"/>
                      <a:pt x="192225" y="279712"/>
                    </a:cubicBezTo>
                    <a:cubicBezTo>
                      <a:pt x="156195" y="305020"/>
                      <a:pt x="118846" y="317674"/>
                      <a:pt x="80178" y="317674"/>
                    </a:cubicBezTo>
                    <a:cubicBezTo>
                      <a:pt x="57040" y="317674"/>
                      <a:pt x="37893" y="312714"/>
                      <a:pt x="22735" y="302793"/>
                    </a:cubicBezTo>
                    <a:cubicBezTo>
                      <a:pt x="7578" y="292873"/>
                      <a:pt x="0" y="279792"/>
                      <a:pt x="0" y="263552"/>
                    </a:cubicBezTo>
                    <a:cubicBezTo>
                      <a:pt x="0" y="255182"/>
                      <a:pt x="2551" y="247934"/>
                      <a:pt x="7653" y="241808"/>
                    </a:cubicBezTo>
                    <a:cubicBezTo>
                      <a:pt x="12755" y="235682"/>
                      <a:pt x="18998" y="232619"/>
                      <a:pt x="26384" y="232619"/>
                    </a:cubicBezTo>
                    <a:cubicBezTo>
                      <a:pt x="39155" y="232619"/>
                      <a:pt x="45541" y="238986"/>
                      <a:pt x="45541" y="251720"/>
                    </a:cubicBezTo>
                    <a:cubicBezTo>
                      <a:pt x="45541" y="257371"/>
                      <a:pt x="43628" y="262295"/>
                      <a:pt x="39801" y="266494"/>
                    </a:cubicBezTo>
                    <a:cubicBezTo>
                      <a:pt x="35975" y="270692"/>
                      <a:pt x="31224" y="272792"/>
                      <a:pt x="25550" y="272792"/>
                    </a:cubicBezTo>
                    <a:cubicBezTo>
                      <a:pt x="23021" y="272792"/>
                      <a:pt x="20809" y="272475"/>
                      <a:pt x="18912" y="271840"/>
                    </a:cubicBezTo>
                    <a:lnTo>
                      <a:pt x="15650" y="269877"/>
                    </a:lnTo>
                    <a:lnTo>
                      <a:pt x="18429" y="279485"/>
                    </a:lnTo>
                    <a:cubicBezTo>
                      <a:pt x="21340" y="284157"/>
                      <a:pt x="25705" y="288469"/>
                      <a:pt x="31526" y="292421"/>
                    </a:cubicBezTo>
                    <a:cubicBezTo>
                      <a:pt x="43167" y="300327"/>
                      <a:pt x="57586" y="304279"/>
                      <a:pt x="74782" y="304279"/>
                    </a:cubicBezTo>
                    <a:cubicBezTo>
                      <a:pt x="102218" y="304279"/>
                      <a:pt x="127019" y="296006"/>
                      <a:pt x="149186" y="279459"/>
                    </a:cubicBezTo>
                    <a:cubicBezTo>
                      <a:pt x="171354" y="262913"/>
                      <a:pt x="195966" y="233859"/>
                      <a:pt x="223022" y="192299"/>
                    </a:cubicBezTo>
                    <a:lnTo>
                      <a:pt x="232184" y="184245"/>
                    </a:lnTo>
                    <a:lnTo>
                      <a:pt x="222596" y="185213"/>
                    </a:lnTo>
                    <a:cubicBezTo>
                      <a:pt x="213507" y="187218"/>
                      <a:pt x="206954" y="192233"/>
                      <a:pt x="202937" y="200255"/>
                    </a:cubicBezTo>
                    <a:cubicBezTo>
                      <a:pt x="201549" y="204134"/>
                      <a:pt x="199301" y="206074"/>
                      <a:pt x="196195" y="206074"/>
                    </a:cubicBezTo>
                    <a:cubicBezTo>
                      <a:pt x="192051" y="206074"/>
                      <a:pt x="189979" y="204003"/>
                      <a:pt x="189979" y="199861"/>
                    </a:cubicBezTo>
                    <a:cubicBezTo>
                      <a:pt x="189979" y="192366"/>
                      <a:pt x="194609" y="185703"/>
                      <a:pt x="203870" y="179872"/>
                    </a:cubicBezTo>
                    <a:cubicBezTo>
                      <a:pt x="213131" y="174041"/>
                      <a:pt x="222789" y="171126"/>
                      <a:pt x="232845" y="171126"/>
                    </a:cubicBezTo>
                    <a:lnTo>
                      <a:pt x="236744" y="171126"/>
                    </a:lnTo>
                    <a:cubicBezTo>
                      <a:pt x="274584" y="113978"/>
                      <a:pt x="313982" y="77729"/>
                      <a:pt x="354937" y="62379"/>
                    </a:cubicBezTo>
                    <a:cubicBezTo>
                      <a:pt x="346266" y="61900"/>
                      <a:pt x="335697" y="60009"/>
                      <a:pt x="323230" y="56707"/>
                    </a:cubicBezTo>
                    <a:cubicBezTo>
                      <a:pt x="284516" y="46585"/>
                      <a:pt x="254589" y="41523"/>
                      <a:pt x="233448" y="41523"/>
                    </a:cubicBezTo>
                    <a:cubicBezTo>
                      <a:pt x="229267" y="41523"/>
                      <a:pt x="226672" y="41499"/>
                      <a:pt x="225663" y="41450"/>
                    </a:cubicBezTo>
                    <a:cubicBezTo>
                      <a:pt x="231937" y="50317"/>
                      <a:pt x="235074" y="62632"/>
                      <a:pt x="235074" y="78397"/>
                    </a:cubicBezTo>
                    <a:cubicBezTo>
                      <a:pt x="235074" y="111248"/>
                      <a:pt x="222210" y="142225"/>
                      <a:pt x="196482" y="171328"/>
                    </a:cubicBezTo>
                    <a:cubicBezTo>
                      <a:pt x="170755" y="200431"/>
                      <a:pt x="143020" y="214982"/>
                      <a:pt x="113278" y="214982"/>
                    </a:cubicBezTo>
                    <a:cubicBezTo>
                      <a:pt x="100002" y="214982"/>
                      <a:pt x="89226" y="210807"/>
                      <a:pt x="80949" y="202456"/>
                    </a:cubicBezTo>
                    <a:cubicBezTo>
                      <a:pt x="72673" y="194106"/>
                      <a:pt x="68535" y="183231"/>
                      <a:pt x="68535" y="169832"/>
                    </a:cubicBezTo>
                    <a:cubicBezTo>
                      <a:pt x="68535" y="141045"/>
                      <a:pt x="83257" y="112171"/>
                      <a:pt x="112702" y="83208"/>
                    </a:cubicBezTo>
                    <a:cubicBezTo>
                      <a:pt x="142147" y="54246"/>
                      <a:pt x="173777" y="36415"/>
                      <a:pt x="207594" y="29716"/>
                    </a:cubicBezTo>
                    <a:cubicBezTo>
                      <a:pt x="197848" y="18240"/>
                      <a:pt x="182335" y="12502"/>
                      <a:pt x="161055" y="12502"/>
                    </a:cubicBezTo>
                    <a:cubicBezTo>
                      <a:pt x="125050" y="12502"/>
                      <a:pt x="92225" y="30281"/>
                      <a:pt x="62581" y="65839"/>
                    </a:cubicBezTo>
                    <a:cubicBezTo>
                      <a:pt x="59248" y="69167"/>
                      <a:pt x="56757" y="70831"/>
                      <a:pt x="55106" y="70831"/>
                    </a:cubicBezTo>
                    <a:cubicBezTo>
                      <a:pt x="51962" y="70831"/>
                      <a:pt x="49890" y="69088"/>
                      <a:pt x="48890" y="65602"/>
                    </a:cubicBezTo>
                    <a:cubicBezTo>
                      <a:pt x="48890" y="61188"/>
                      <a:pt x="55482" y="52863"/>
                      <a:pt x="68667" y="40627"/>
                    </a:cubicBezTo>
                    <a:cubicBezTo>
                      <a:pt x="97870" y="13542"/>
                      <a:pt x="128143" y="0"/>
                      <a:pt x="1594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522BEF2-46AA-41E5-964C-11FB744DDAC7}"/>
                  </a:ext>
                </a:extLst>
              </p:cNvPr>
              <p:cNvSpPr/>
              <p:nvPr/>
            </p:nvSpPr>
            <p:spPr>
              <a:xfrm>
                <a:off x="2581474" y="5376878"/>
                <a:ext cx="1678420" cy="666977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aphic 47">
              <a:extLst>
                <a:ext uri="{FF2B5EF4-FFF2-40B4-BE49-F238E27FC236}">
                  <a16:creationId xmlns:a16="http://schemas.microsoft.com/office/drawing/2014/main" id="{95DA88F0-37AD-44AF-877C-ABFA32DF3FE9}"/>
                </a:ext>
              </a:extLst>
            </p:cNvPr>
            <p:cNvGrpSpPr/>
            <p:nvPr/>
          </p:nvGrpSpPr>
          <p:grpSpPr>
            <a:xfrm>
              <a:off x="3968438" y="5257932"/>
              <a:ext cx="563862" cy="409341"/>
              <a:chOff x="8760856" y="1002161"/>
              <a:chExt cx="1223617" cy="888296"/>
            </a:xfrm>
            <a:solidFill>
              <a:schemeClr val="accent4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B5A7A10-9E81-45E4-B05F-4C806447823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0F74700-9164-46DE-AA10-2E399870AB13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D6BE9E-BDED-49FE-B031-E137714A72E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899DE-8466-4ECB-AF06-861D50C8BB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244E2-EC8F-4037-A852-D7A42F092CF3}"/>
              </a:ext>
            </a:extLst>
          </p:cNvPr>
          <p:cNvGrpSpPr/>
          <p:nvPr/>
        </p:nvGrpSpPr>
        <p:grpSpPr>
          <a:xfrm>
            <a:off x="1459166" y="865282"/>
            <a:ext cx="1979347" cy="4878122"/>
            <a:chOff x="1537576" y="623273"/>
            <a:chExt cx="2357813" cy="58108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C7549AF-C5D8-42EB-8FF6-250C37A9BFF3}"/>
                </a:ext>
              </a:extLst>
            </p:cNvPr>
            <p:cNvGrpSpPr/>
            <p:nvPr/>
          </p:nvGrpSpPr>
          <p:grpSpPr>
            <a:xfrm>
              <a:off x="1647336" y="2393824"/>
              <a:ext cx="2130809" cy="4040304"/>
              <a:chOff x="1647336" y="2393824"/>
              <a:chExt cx="2130809" cy="4040304"/>
            </a:xfrm>
            <a:solidFill>
              <a:schemeClr val="accent5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B8E2174-BCEB-4B8E-8304-91C3DAF6B298}"/>
                  </a:ext>
                </a:extLst>
              </p:cNvPr>
              <p:cNvSpPr/>
              <p:nvPr/>
            </p:nvSpPr>
            <p:spPr>
              <a:xfrm>
                <a:off x="1647336" y="2725170"/>
                <a:ext cx="2130809" cy="3708958"/>
              </a:xfrm>
              <a:custGeom>
                <a:avLst/>
                <a:gdLst>
                  <a:gd name="connsiteX0" fmla="*/ 0 w 2513876"/>
                  <a:gd name="connsiteY0" fmla="*/ 4375738 h 4375737"/>
                  <a:gd name="connsiteX1" fmla="*/ 18085 w 2513876"/>
                  <a:gd name="connsiteY1" fmla="*/ 4261438 h 4375737"/>
                  <a:gd name="connsiteX2" fmla="*/ 102002 w 2513876"/>
                  <a:gd name="connsiteY2" fmla="*/ 3742024 h 4375737"/>
                  <a:gd name="connsiteX3" fmla="*/ 206897 w 2513876"/>
                  <a:gd name="connsiteY3" fmla="*/ 3106863 h 4375737"/>
                  <a:gd name="connsiteX4" fmla="*/ 305282 w 2513876"/>
                  <a:gd name="connsiteY4" fmla="*/ 2510043 h 4375737"/>
                  <a:gd name="connsiteX5" fmla="*/ 400050 w 2513876"/>
                  <a:gd name="connsiteY5" fmla="*/ 1939990 h 4375737"/>
                  <a:gd name="connsiteX6" fmla="*/ 516520 w 2513876"/>
                  <a:gd name="connsiteY6" fmla="*/ 1233935 h 4375737"/>
                  <a:gd name="connsiteX7" fmla="*/ 625756 w 2513876"/>
                  <a:gd name="connsiteY7" fmla="*/ 574178 h 4375737"/>
                  <a:gd name="connsiteX8" fmla="*/ 680013 w 2513876"/>
                  <a:gd name="connsiteY8" fmla="*/ 252257 h 4375737"/>
                  <a:gd name="connsiteX9" fmla="*/ 706056 w 2513876"/>
                  <a:gd name="connsiteY9" fmla="*/ 240682 h 4375737"/>
                  <a:gd name="connsiteX10" fmla="*/ 755972 w 2513876"/>
                  <a:gd name="connsiteY10" fmla="*/ 268895 h 4375737"/>
                  <a:gd name="connsiteX11" fmla="*/ 779121 w 2513876"/>
                  <a:gd name="connsiteY11" fmla="*/ 260214 h 4375737"/>
                  <a:gd name="connsiteX12" fmla="*/ 865931 w 2513876"/>
                  <a:gd name="connsiteY12" fmla="*/ 31614 h 4375737"/>
                  <a:gd name="connsiteX13" fmla="*/ 879676 w 2513876"/>
                  <a:gd name="connsiteY13" fmla="*/ 10635 h 4375737"/>
                  <a:gd name="connsiteX14" fmla="*/ 880399 w 2513876"/>
                  <a:gd name="connsiteY14" fmla="*/ 27274 h 4375737"/>
                  <a:gd name="connsiteX15" fmla="*/ 859420 w 2513876"/>
                  <a:gd name="connsiteY15" fmla="*/ 153872 h 4375737"/>
                  <a:gd name="connsiteX16" fmla="*/ 862314 w 2513876"/>
                  <a:gd name="connsiteY16" fmla="*/ 175574 h 4375737"/>
                  <a:gd name="connsiteX17" fmla="*/ 868825 w 2513876"/>
                  <a:gd name="connsiteY17" fmla="*/ 213915 h 4375737"/>
                  <a:gd name="connsiteX18" fmla="*/ 856527 w 2513876"/>
                  <a:gd name="connsiteY18" fmla="*/ 260214 h 4375737"/>
                  <a:gd name="connsiteX19" fmla="*/ 873165 w 2513876"/>
                  <a:gd name="connsiteY19" fmla="*/ 288427 h 4375737"/>
                  <a:gd name="connsiteX20" fmla="*/ 976614 w 2513876"/>
                  <a:gd name="connsiteY20" fmla="*/ 315917 h 4375737"/>
                  <a:gd name="connsiteX21" fmla="*/ 1033041 w 2513876"/>
                  <a:gd name="connsiteY21" fmla="*/ 348471 h 4375737"/>
                  <a:gd name="connsiteX22" fmla="*/ 1093808 w 2513876"/>
                  <a:gd name="connsiteY22" fmla="*/ 405621 h 4375737"/>
                  <a:gd name="connsiteX23" fmla="*/ 1076446 w 2513876"/>
                  <a:gd name="connsiteY23" fmla="*/ 359322 h 4375737"/>
                  <a:gd name="connsiteX24" fmla="*/ 1088020 w 2513876"/>
                  <a:gd name="connsiteY24" fmla="*/ 346301 h 4375737"/>
                  <a:gd name="connsiteX25" fmla="*/ 1120574 w 2513876"/>
                  <a:gd name="connsiteY25" fmla="*/ 354258 h 4375737"/>
                  <a:gd name="connsiteX26" fmla="*/ 1140830 w 2513876"/>
                  <a:gd name="connsiteY26" fmla="*/ 339790 h 4375737"/>
                  <a:gd name="connsiteX27" fmla="*/ 1145170 w 2513876"/>
                  <a:gd name="connsiteY27" fmla="*/ 300725 h 4375737"/>
                  <a:gd name="connsiteX28" fmla="*/ 1150958 w 2513876"/>
                  <a:gd name="connsiteY28" fmla="*/ 285534 h 4375737"/>
                  <a:gd name="connsiteX29" fmla="*/ 1161085 w 2513876"/>
                  <a:gd name="connsiteY29" fmla="*/ 298555 h 4375737"/>
                  <a:gd name="connsiteX30" fmla="*/ 1246449 w 2513876"/>
                  <a:gd name="connsiteY30" fmla="*/ 508346 h 4375737"/>
                  <a:gd name="connsiteX31" fmla="*/ 1254406 w 2513876"/>
                  <a:gd name="connsiteY31" fmla="*/ 527155 h 4375737"/>
                  <a:gd name="connsiteX32" fmla="*/ 1265981 w 2513876"/>
                  <a:gd name="connsiteY32" fmla="*/ 509070 h 4375737"/>
                  <a:gd name="connsiteX33" fmla="*/ 1325301 w 2513876"/>
                  <a:gd name="connsiteY33" fmla="*/ 361492 h 4375737"/>
                  <a:gd name="connsiteX34" fmla="*/ 1354238 w 2513876"/>
                  <a:gd name="connsiteY34" fmla="*/ 341237 h 4375737"/>
                  <a:gd name="connsiteX35" fmla="*/ 1425856 w 2513876"/>
                  <a:gd name="connsiteY35" fmla="*/ 341237 h 4375737"/>
                  <a:gd name="connsiteX36" fmla="*/ 1437431 w 2513876"/>
                  <a:gd name="connsiteY36" fmla="*/ 358599 h 4375737"/>
                  <a:gd name="connsiteX37" fmla="*/ 1432367 w 2513876"/>
                  <a:gd name="connsiteY37" fmla="*/ 380301 h 4375737"/>
                  <a:gd name="connsiteX38" fmla="*/ 1452623 w 2513876"/>
                  <a:gd name="connsiteY38" fmla="*/ 360046 h 4375737"/>
                  <a:gd name="connsiteX39" fmla="*/ 1496751 w 2513876"/>
                  <a:gd name="connsiteY39" fmla="*/ 340513 h 4375737"/>
                  <a:gd name="connsiteX40" fmla="*/ 1511220 w 2513876"/>
                  <a:gd name="connsiteY40" fmla="*/ 322428 h 4375737"/>
                  <a:gd name="connsiteX41" fmla="*/ 1467814 w 2513876"/>
                  <a:gd name="connsiteY41" fmla="*/ 29444 h 4375737"/>
                  <a:gd name="connsiteX42" fmla="*/ 1467091 w 2513876"/>
                  <a:gd name="connsiteY42" fmla="*/ 24380 h 4375737"/>
                  <a:gd name="connsiteX43" fmla="*/ 1474325 w 2513876"/>
                  <a:gd name="connsiteY43" fmla="*/ 1231 h 4375737"/>
                  <a:gd name="connsiteX44" fmla="*/ 1506879 w 2513876"/>
                  <a:gd name="connsiteY44" fmla="*/ 16422 h 4375737"/>
                  <a:gd name="connsiteX45" fmla="*/ 1546667 w 2513876"/>
                  <a:gd name="connsiteY45" fmla="*/ 164723 h 4375737"/>
                  <a:gd name="connsiteX46" fmla="*/ 1578497 w 2513876"/>
                  <a:gd name="connsiteY46" fmla="*/ 289151 h 4375737"/>
                  <a:gd name="connsiteX47" fmla="*/ 1598753 w 2513876"/>
                  <a:gd name="connsiteY47" fmla="*/ 300725 h 4375737"/>
                  <a:gd name="connsiteX48" fmla="*/ 1642158 w 2513876"/>
                  <a:gd name="connsiteY48" fmla="*/ 289151 h 4375737"/>
                  <a:gd name="connsiteX49" fmla="*/ 1653733 w 2513876"/>
                  <a:gd name="connsiteY49" fmla="*/ 289874 h 4375737"/>
                  <a:gd name="connsiteX50" fmla="*/ 1650116 w 2513876"/>
                  <a:gd name="connsiteY50" fmla="*/ 300725 h 4375737"/>
                  <a:gd name="connsiteX51" fmla="*/ 1620456 w 2513876"/>
                  <a:gd name="connsiteY51" fmla="*/ 331833 h 4375737"/>
                  <a:gd name="connsiteX52" fmla="*/ 1602370 w 2513876"/>
                  <a:gd name="connsiteY52" fmla="*/ 381025 h 4375737"/>
                  <a:gd name="connsiteX53" fmla="*/ 1661690 w 2513876"/>
                  <a:gd name="connsiteY53" fmla="*/ 849799 h 4375737"/>
                  <a:gd name="connsiteX54" fmla="*/ 1679776 w 2513876"/>
                  <a:gd name="connsiteY54" fmla="*/ 980738 h 4375737"/>
                  <a:gd name="connsiteX55" fmla="*/ 1692797 w 2513876"/>
                  <a:gd name="connsiteY55" fmla="*/ 1009675 h 4375737"/>
                  <a:gd name="connsiteX56" fmla="*/ 1807097 w 2513876"/>
                  <a:gd name="connsiteY56" fmla="*/ 1124698 h 4375737"/>
                  <a:gd name="connsiteX57" fmla="*/ 1816502 w 2513876"/>
                  <a:gd name="connsiteY57" fmla="*/ 1128315 h 4375737"/>
                  <a:gd name="connsiteX58" fmla="*/ 1800587 w 2513876"/>
                  <a:gd name="connsiteY58" fmla="*/ 1032824 h 4375737"/>
                  <a:gd name="connsiteX59" fmla="*/ 1694968 w 2513876"/>
                  <a:gd name="connsiteY59" fmla="*/ 388259 h 4375737"/>
                  <a:gd name="connsiteX60" fmla="*/ 1679776 w 2513876"/>
                  <a:gd name="connsiteY60" fmla="*/ 297108 h 4375737"/>
                  <a:gd name="connsiteX61" fmla="*/ 1694968 w 2513876"/>
                  <a:gd name="connsiteY61" fmla="*/ 274682 h 4375737"/>
                  <a:gd name="connsiteX62" fmla="*/ 1817225 w 2513876"/>
                  <a:gd name="connsiteY62" fmla="*/ 242129 h 4375737"/>
                  <a:gd name="connsiteX63" fmla="*/ 1836758 w 2513876"/>
                  <a:gd name="connsiteY63" fmla="*/ 255150 h 4375737"/>
                  <a:gd name="connsiteX64" fmla="*/ 1888844 w 2513876"/>
                  <a:gd name="connsiteY64" fmla="*/ 575624 h 4375737"/>
                  <a:gd name="connsiteX65" fmla="*/ 1961909 w 2513876"/>
                  <a:gd name="connsiteY65" fmla="*/ 1022696 h 4375737"/>
                  <a:gd name="connsiteX66" fmla="*/ 2063911 w 2513876"/>
                  <a:gd name="connsiteY66" fmla="*/ 1640495 h 4375737"/>
                  <a:gd name="connsiteX67" fmla="*/ 2151444 w 2513876"/>
                  <a:gd name="connsiteY67" fmla="*/ 2167144 h 4375737"/>
                  <a:gd name="connsiteX68" fmla="*/ 2286000 w 2513876"/>
                  <a:gd name="connsiteY68" fmla="*/ 2983882 h 4375737"/>
                  <a:gd name="connsiteX69" fmla="*/ 2376427 w 2513876"/>
                  <a:gd name="connsiteY69" fmla="*/ 3527892 h 4375737"/>
                  <a:gd name="connsiteX70" fmla="*/ 2489280 w 2513876"/>
                  <a:gd name="connsiteY70" fmla="*/ 4212969 h 4375737"/>
                  <a:gd name="connsiteX71" fmla="*/ 2512430 w 2513876"/>
                  <a:gd name="connsiteY71" fmla="*/ 4351865 h 4375737"/>
                  <a:gd name="connsiteX72" fmla="*/ 2513876 w 2513876"/>
                  <a:gd name="connsiteY72" fmla="*/ 4372844 h 4375737"/>
                  <a:gd name="connsiteX73" fmla="*/ 2353278 w 2513876"/>
                  <a:gd name="connsiteY73" fmla="*/ 4372844 h 4375737"/>
                  <a:gd name="connsiteX74" fmla="*/ 2316383 w 2513876"/>
                  <a:gd name="connsiteY74" fmla="*/ 4142074 h 4375737"/>
                  <a:gd name="connsiteX75" fmla="*/ 2285277 w 2513876"/>
                  <a:gd name="connsiteY75" fmla="*/ 4095775 h 4375737"/>
                  <a:gd name="connsiteX76" fmla="*/ 1841821 w 2513876"/>
                  <a:gd name="connsiteY76" fmla="*/ 3839685 h 4375737"/>
                  <a:gd name="connsiteX77" fmla="*/ 1265258 w 2513876"/>
                  <a:gd name="connsiteY77" fmla="*/ 3504019 h 4375737"/>
                  <a:gd name="connsiteX78" fmla="*/ 1234874 w 2513876"/>
                  <a:gd name="connsiteY78" fmla="*/ 3504019 h 4375737"/>
                  <a:gd name="connsiteX79" fmla="*/ 722694 w 2513876"/>
                  <a:gd name="connsiteY79" fmla="*/ 3802068 h 4375737"/>
                  <a:gd name="connsiteX80" fmla="*/ 239451 w 2513876"/>
                  <a:gd name="connsiteY80" fmla="*/ 4082030 h 4375737"/>
                  <a:gd name="connsiteX81" fmla="*/ 201110 w 2513876"/>
                  <a:gd name="connsiteY81" fmla="*/ 4137733 h 4375737"/>
                  <a:gd name="connsiteX82" fmla="*/ 160599 w 2513876"/>
                  <a:gd name="connsiteY82" fmla="*/ 4373568 h 4375737"/>
                  <a:gd name="connsiteX83" fmla="*/ 0 w 2513876"/>
                  <a:gd name="connsiteY83" fmla="*/ 4375738 h 4375737"/>
                  <a:gd name="connsiteX84" fmla="*/ 1557518 w 2513876"/>
                  <a:gd name="connsiteY84" fmla="*/ 1570324 h 4375737"/>
                  <a:gd name="connsiteX85" fmla="*/ 1551008 w 2513876"/>
                  <a:gd name="connsiteY85" fmla="*/ 1552962 h 4375737"/>
                  <a:gd name="connsiteX86" fmla="*/ 1391132 w 2513876"/>
                  <a:gd name="connsiteY86" fmla="*/ 1151465 h 4375737"/>
                  <a:gd name="connsiteX87" fmla="*/ 1265258 w 2513876"/>
                  <a:gd name="connsiteY87" fmla="*/ 834608 h 4375737"/>
                  <a:gd name="connsiteX88" fmla="*/ 1256577 w 2513876"/>
                  <a:gd name="connsiteY88" fmla="*/ 822310 h 4375737"/>
                  <a:gd name="connsiteX89" fmla="*/ 1248619 w 2513876"/>
                  <a:gd name="connsiteY89" fmla="*/ 834608 h 4375737"/>
                  <a:gd name="connsiteX90" fmla="*/ 1135766 w 2513876"/>
                  <a:gd name="connsiteY90" fmla="*/ 1116017 h 4375737"/>
                  <a:gd name="connsiteX91" fmla="*/ 954911 w 2513876"/>
                  <a:gd name="connsiteY91" fmla="*/ 1572494 h 4375737"/>
                  <a:gd name="connsiteX92" fmla="*/ 961422 w 2513876"/>
                  <a:gd name="connsiteY92" fmla="*/ 1595643 h 4375737"/>
                  <a:gd name="connsiteX93" fmla="*/ 1215342 w 2513876"/>
                  <a:gd name="connsiteY93" fmla="*/ 1851733 h 4375737"/>
                  <a:gd name="connsiteX94" fmla="*/ 1284790 w 2513876"/>
                  <a:gd name="connsiteY94" fmla="*/ 1851733 h 4375737"/>
                  <a:gd name="connsiteX95" fmla="*/ 1547390 w 2513876"/>
                  <a:gd name="connsiteY95" fmla="*/ 1586962 h 4375737"/>
                  <a:gd name="connsiteX96" fmla="*/ 1557518 w 2513876"/>
                  <a:gd name="connsiteY96" fmla="*/ 1570324 h 4375737"/>
                  <a:gd name="connsiteX97" fmla="*/ 965763 w 2513876"/>
                  <a:gd name="connsiteY97" fmla="*/ 2318338 h 4375737"/>
                  <a:gd name="connsiteX98" fmla="*/ 948401 w 2513876"/>
                  <a:gd name="connsiteY98" fmla="*/ 2330636 h 4375737"/>
                  <a:gd name="connsiteX99" fmla="*/ 736439 w 2513876"/>
                  <a:gd name="connsiteY99" fmla="*/ 2545491 h 4375737"/>
                  <a:gd name="connsiteX100" fmla="*/ 720524 w 2513876"/>
                  <a:gd name="connsiteY100" fmla="*/ 2576598 h 4375737"/>
                  <a:gd name="connsiteX101" fmla="*/ 705332 w 2513876"/>
                  <a:gd name="connsiteY101" fmla="*/ 2695238 h 4375737"/>
                  <a:gd name="connsiteX102" fmla="*/ 664821 w 2513876"/>
                  <a:gd name="connsiteY102" fmla="*/ 3022223 h 4375737"/>
                  <a:gd name="connsiteX103" fmla="*/ 680736 w 2513876"/>
                  <a:gd name="connsiteY103" fmla="*/ 3051883 h 4375737"/>
                  <a:gd name="connsiteX104" fmla="*/ 856527 w 2513876"/>
                  <a:gd name="connsiteY104" fmla="*/ 3154609 h 4375737"/>
                  <a:gd name="connsiteX105" fmla="*/ 887634 w 2513876"/>
                  <a:gd name="connsiteY105" fmla="*/ 3147375 h 4375737"/>
                  <a:gd name="connsiteX106" fmla="*/ 1187128 w 2513876"/>
                  <a:gd name="connsiteY106" fmla="*/ 2682217 h 4375737"/>
                  <a:gd name="connsiteX107" fmla="*/ 1186405 w 2513876"/>
                  <a:gd name="connsiteY107" fmla="*/ 2651833 h 4375737"/>
                  <a:gd name="connsiteX108" fmla="*/ 1080786 w 2513876"/>
                  <a:gd name="connsiteY108" fmla="*/ 2490511 h 4375737"/>
                  <a:gd name="connsiteX109" fmla="*/ 978061 w 2513876"/>
                  <a:gd name="connsiteY109" fmla="*/ 2331359 h 4375737"/>
                  <a:gd name="connsiteX110" fmla="*/ 965763 w 2513876"/>
                  <a:gd name="connsiteY110" fmla="*/ 2318338 h 4375737"/>
                  <a:gd name="connsiteX111" fmla="*/ 1851949 w 2513876"/>
                  <a:gd name="connsiteY111" fmla="*/ 3023670 h 4375737"/>
                  <a:gd name="connsiteX112" fmla="*/ 1851226 w 2513876"/>
                  <a:gd name="connsiteY112" fmla="*/ 3018606 h 4375737"/>
                  <a:gd name="connsiteX113" fmla="*/ 1796246 w 2513876"/>
                  <a:gd name="connsiteY113" fmla="*/ 2593960 h 4375737"/>
                  <a:gd name="connsiteX114" fmla="*/ 1781054 w 2513876"/>
                  <a:gd name="connsiteY114" fmla="*/ 2562129 h 4375737"/>
                  <a:gd name="connsiteX115" fmla="*/ 1555348 w 2513876"/>
                  <a:gd name="connsiteY115" fmla="*/ 2335700 h 4375737"/>
                  <a:gd name="connsiteX116" fmla="*/ 1532199 w 2513876"/>
                  <a:gd name="connsiteY116" fmla="*/ 2337870 h 4375737"/>
                  <a:gd name="connsiteX117" fmla="*/ 1326025 w 2513876"/>
                  <a:gd name="connsiteY117" fmla="*/ 2655450 h 4375737"/>
                  <a:gd name="connsiteX118" fmla="*/ 1327472 w 2513876"/>
                  <a:gd name="connsiteY118" fmla="*/ 2684387 h 4375737"/>
                  <a:gd name="connsiteX119" fmla="*/ 1394749 w 2513876"/>
                  <a:gd name="connsiteY119" fmla="*/ 2785666 h 4375737"/>
                  <a:gd name="connsiteX120" fmla="*/ 1626243 w 2513876"/>
                  <a:gd name="connsiteY120" fmla="*/ 3145928 h 4375737"/>
                  <a:gd name="connsiteX121" fmla="*/ 1647946 w 2513876"/>
                  <a:gd name="connsiteY121" fmla="*/ 3152438 h 4375737"/>
                  <a:gd name="connsiteX122" fmla="*/ 1841098 w 2513876"/>
                  <a:gd name="connsiteY122" fmla="*/ 3040308 h 4375737"/>
                  <a:gd name="connsiteX123" fmla="*/ 1851949 w 2513876"/>
                  <a:gd name="connsiteY123" fmla="*/ 3023670 h 4375737"/>
                  <a:gd name="connsiteX124" fmla="*/ 1250066 w 2513876"/>
                  <a:gd name="connsiteY124" fmla="*/ 3382485 h 4375737"/>
                  <a:gd name="connsiteX125" fmla="*/ 1271045 w 2513876"/>
                  <a:gd name="connsiteY125" fmla="*/ 3371634 h 4375737"/>
                  <a:gd name="connsiteX126" fmla="*/ 1527135 w 2513876"/>
                  <a:gd name="connsiteY126" fmla="*/ 3222610 h 4375737"/>
                  <a:gd name="connsiteX127" fmla="*/ 1534369 w 2513876"/>
                  <a:gd name="connsiteY127" fmla="*/ 3189333 h 4375737"/>
                  <a:gd name="connsiteX128" fmla="*/ 1358578 w 2513876"/>
                  <a:gd name="connsiteY128" fmla="*/ 2918774 h 4375737"/>
                  <a:gd name="connsiteX129" fmla="*/ 1266704 w 2513876"/>
                  <a:gd name="connsiteY129" fmla="*/ 2778431 h 4375737"/>
                  <a:gd name="connsiteX130" fmla="*/ 1247896 w 2513876"/>
                  <a:gd name="connsiteY130" fmla="*/ 2777708 h 4375737"/>
                  <a:gd name="connsiteX131" fmla="*/ 972997 w 2513876"/>
                  <a:gd name="connsiteY131" fmla="*/ 3201631 h 4375737"/>
                  <a:gd name="connsiteX132" fmla="*/ 979508 w 2513876"/>
                  <a:gd name="connsiteY132" fmla="*/ 3227674 h 4375737"/>
                  <a:gd name="connsiteX133" fmla="*/ 1234151 w 2513876"/>
                  <a:gd name="connsiteY133" fmla="*/ 3375251 h 4375737"/>
                  <a:gd name="connsiteX134" fmla="*/ 1250066 w 2513876"/>
                  <a:gd name="connsiteY134" fmla="*/ 3382485 h 4375737"/>
                  <a:gd name="connsiteX135" fmla="*/ 2118891 w 2513876"/>
                  <a:gd name="connsiteY135" fmla="*/ 2994010 h 4375737"/>
                  <a:gd name="connsiteX136" fmla="*/ 2105145 w 2513876"/>
                  <a:gd name="connsiteY136" fmla="*/ 3001244 h 4375737"/>
                  <a:gd name="connsiteX137" fmla="*/ 1977101 w 2513876"/>
                  <a:gd name="connsiteY137" fmla="*/ 3075756 h 4375737"/>
                  <a:gd name="connsiteX138" fmla="*/ 1952504 w 2513876"/>
                  <a:gd name="connsiteY138" fmla="*/ 3127842 h 4375737"/>
                  <a:gd name="connsiteX139" fmla="*/ 2004590 w 2513876"/>
                  <a:gd name="connsiteY139" fmla="*/ 3518488 h 4375737"/>
                  <a:gd name="connsiteX140" fmla="*/ 2041485 w 2513876"/>
                  <a:gd name="connsiteY140" fmla="*/ 3823046 h 4375737"/>
                  <a:gd name="connsiteX141" fmla="*/ 2064634 w 2513876"/>
                  <a:gd name="connsiteY141" fmla="*/ 3857770 h 4375737"/>
                  <a:gd name="connsiteX142" fmla="*/ 2195573 w 2513876"/>
                  <a:gd name="connsiteY142" fmla="*/ 3933729 h 4375737"/>
                  <a:gd name="connsiteX143" fmla="*/ 2275872 w 2513876"/>
                  <a:gd name="connsiteY143" fmla="*/ 3980028 h 4375737"/>
                  <a:gd name="connsiteX144" fmla="*/ 2286000 w 2513876"/>
                  <a:gd name="connsiteY144" fmla="*/ 3982198 h 4375737"/>
                  <a:gd name="connsiteX145" fmla="*/ 2287447 w 2513876"/>
                  <a:gd name="connsiteY145" fmla="*/ 3972071 h 4375737"/>
                  <a:gd name="connsiteX146" fmla="*/ 2280213 w 2513876"/>
                  <a:gd name="connsiteY146" fmla="*/ 3930112 h 4375737"/>
                  <a:gd name="connsiteX147" fmla="*/ 2152168 w 2513876"/>
                  <a:gd name="connsiteY147" fmla="*/ 3154609 h 4375737"/>
                  <a:gd name="connsiteX148" fmla="*/ 2126848 w 2513876"/>
                  <a:gd name="connsiteY148" fmla="*/ 3008478 h 4375737"/>
                  <a:gd name="connsiteX149" fmla="*/ 2118891 w 2513876"/>
                  <a:gd name="connsiteY149" fmla="*/ 2994010 h 4375737"/>
                  <a:gd name="connsiteX150" fmla="*/ 563542 w 2513876"/>
                  <a:gd name="connsiteY150" fmla="*/ 3113374 h 4375737"/>
                  <a:gd name="connsiteX151" fmla="*/ 554138 w 2513876"/>
                  <a:gd name="connsiteY151" fmla="*/ 3093841 h 4375737"/>
                  <a:gd name="connsiteX152" fmla="*/ 407284 w 2513876"/>
                  <a:gd name="connsiteY152" fmla="*/ 3008478 h 4375737"/>
                  <a:gd name="connsiteX153" fmla="*/ 386305 w 2513876"/>
                  <a:gd name="connsiteY153" fmla="*/ 3019329 h 4375737"/>
                  <a:gd name="connsiteX154" fmla="*/ 230770 w 2513876"/>
                  <a:gd name="connsiteY154" fmla="*/ 3957602 h 4375737"/>
                  <a:gd name="connsiteX155" fmla="*/ 231494 w 2513876"/>
                  <a:gd name="connsiteY155" fmla="*/ 3970624 h 4375737"/>
                  <a:gd name="connsiteX156" fmla="*/ 244515 w 2513876"/>
                  <a:gd name="connsiteY156" fmla="*/ 3967007 h 4375737"/>
                  <a:gd name="connsiteX157" fmla="*/ 457923 w 2513876"/>
                  <a:gd name="connsiteY157" fmla="*/ 3843302 h 4375737"/>
                  <a:gd name="connsiteX158" fmla="*/ 473839 w 2513876"/>
                  <a:gd name="connsiteY158" fmla="*/ 3820876 h 4375737"/>
                  <a:gd name="connsiteX159" fmla="*/ 491924 w 2513876"/>
                  <a:gd name="connsiteY159" fmla="*/ 3686321 h 4375737"/>
                  <a:gd name="connsiteX160" fmla="*/ 533159 w 2513876"/>
                  <a:gd name="connsiteY160" fmla="*/ 3353549 h 4375737"/>
                  <a:gd name="connsiteX161" fmla="*/ 563542 w 2513876"/>
                  <a:gd name="connsiteY161" fmla="*/ 3113374 h 4375737"/>
                  <a:gd name="connsiteX162" fmla="*/ 2079103 w 2513876"/>
                  <a:gd name="connsiteY162" fmla="*/ 2718387 h 4375737"/>
                  <a:gd name="connsiteX163" fmla="*/ 1862800 w 2513876"/>
                  <a:gd name="connsiteY163" fmla="*/ 1411895 h 4375737"/>
                  <a:gd name="connsiteX164" fmla="*/ 1765139 w 2513876"/>
                  <a:gd name="connsiteY164" fmla="*/ 1508833 h 4375737"/>
                  <a:gd name="connsiteX165" fmla="*/ 1752118 w 2513876"/>
                  <a:gd name="connsiteY165" fmla="*/ 1550791 h 4375737"/>
                  <a:gd name="connsiteX166" fmla="*/ 1779607 w 2513876"/>
                  <a:gd name="connsiteY166" fmla="*/ 1763476 h 4375737"/>
                  <a:gd name="connsiteX167" fmla="*/ 1825183 w 2513876"/>
                  <a:gd name="connsiteY167" fmla="*/ 2117228 h 4375737"/>
                  <a:gd name="connsiteX168" fmla="*/ 1865694 w 2513876"/>
                  <a:gd name="connsiteY168" fmla="*/ 2441319 h 4375737"/>
                  <a:gd name="connsiteX169" fmla="*/ 1925014 w 2513876"/>
                  <a:gd name="connsiteY169" fmla="*/ 2565746 h 4375737"/>
                  <a:gd name="connsiteX170" fmla="*/ 1993739 w 2513876"/>
                  <a:gd name="connsiteY170" fmla="*/ 2633748 h 4375737"/>
                  <a:gd name="connsiteX171" fmla="*/ 2079103 w 2513876"/>
                  <a:gd name="connsiteY171" fmla="*/ 2718387 h 4375737"/>
                  <a:gd name="connsiteX172" fmla="*/ 440561 w 2513876"/>
                  <a:gd name="connsiteY172" fmla="*/ 2695962 h 4375737"/>
                  <a:gd name="connsiteX173" fmla="*/ 454306 w 2513876"/>
                  <a:gd name="connsiteY173" fmla="*/ 2689451 h 4375737"/>
                  <a:gd name="connsiteX174" fmla="*/ 633714 w 2513876"/>
                  <a:gd name="connsiteY174" fmla="*/ 2507873 h 4375737"/>
                  <a:gd name="connsiteX175" fmla="*/ 646735 w 2513876"/>
                  <a:gd name="connsiteY175" fmla="*/ 2479660 h 4375737"/>
                  <a:gd name="connsiteX176" fmla="*/ 689417 w 2513876"/>
                  <a:gd name="connsiteY176" fmla="*/ 2138207 h 4375737"/>
                  <a:gd name="connsiteX177" fmla="*/ 763206 w 2513876"/>
                  <a:gd name="connsiteY177" fmla="*/ 1561643 h 4375737"/>
                  <a:gd name="connsiteX178" fmla="*/ 750908 w 2513876"/>
                  <a:gd name="connsiteY178" fmla="*/ 1524748 h 4375737"/>
                  <a:gd name="connsiteX179" fmla="*/ 664821 w 2513876"/>
                  <a:gd name="connsiteY179" fmla="*/ 1438662 h 4375737"/>
                  <a:gd name="connsiteX180" fmla="*/ 651799 w 2513876"/>
                  <a:gd name="connsiteY180" fmla="*/ 1430704 h 4375737"/>
                  <a:gd name="connsiteX181" fmla="*/ 646735 w 2513876"/>
                  <a:gd name="connsiteY181" fmla="*/ 1443726 h 4375737"/>
                  <a:gd name="connsiteX182" fmla="*/ 564266 w 2513876"/>
                  <a:gd name="connsiteY182" fmla="*/ 1941437 h 4375737"/>
                  <a:gd name="connsiteX183" fmla="*/ 455030 w 2513876"/>
                  <a:gd name="connsiteY183" fmla="*/ 2601194 h 4375737"/>
                  <a:gd name="connsiteX184" fmla="*/ 440561 w 2513876"/>
                  <a:gd name="connsiteY184" fmla="*/ 2695962 h 4375737"/>
                  <a:gd name="connsiteX185" fmla="*/ 1945270 w 2513876"/>
                  <a:gd name="connsiteY185" fmla="*/ 3768067 h 4375737"/>
                  <a:gd name="connsiteX186" fmla="*/ 1944547 w 2513876"/>
                  <a:gd name="connsiteY186" fmla="*/ 3759386 h 4375737"/>
                  <a:gd name="connsiteX187" fmla="*/ 1912716 w 2513876"/>
                  <a:gd name="connsiteY187" fmla="*/ 3501126 h 4375737"/>
                  <a:gd name="connsiteX188" fmla="*/ 1866418 w 2513876"/>
                  <a:gd name="connsiteY188" fmla="*/ 3163289 h 4375737"/>
                  <a:gd name="connsiteX189" fmla="*/ 1845438 w 2513876"/>
                  <a:gd name="connsiteY189" fmla="*/ 3151715 h 4375737"/>
                  <a:gd name="connsiteX190" fmla="*/ 1707266 w 2513876"/>
                  <a:gd name="connsiteY190" fmla="*/ 3233461 h 4375737"/>
                  <a:gd name="connsiteX191" fmla="*/ 1702202 w 2513876"/>
                  <a:gd name="connsiteY191" fmla="*/ 3264568 h 4375737"/>
                  <a:gd name="connsiteX192" fmla="*/ 1870035 w 2513876"/>
                  <a:gd name="connsiteY192" fmla="*/ 3524275 h 4375737"/>
                  <a:gd name="connsiteX193" fmla="*/ 1889567 w 2513876"/>
                  <a:gd name="connsiteY193" fmla="*/ 3579255 h 4375737"/>
                  <a:gd name="connsiteX194" fmla="*/ 1910546 w 2513876"/>
                  <a:gd name="connsiteY194" fmla="*/ 3731172 h 4375737"/>
                  <a:gd name="connsiteX195" fmla="*/ 1908376 w 2513876"/>
                  <a:gd name="connsiteY195" fmla="*/ 3755045 h 4375737"/>
                  <a:gd name="connsiteX196" fmla="*/ 1890290 w 2513876"/>
                  <a:gd name="connsiteY196" fmla="*/ 3737683 h 4375737"/>
                  <a:gd name="connsiteX197" fmla="*/ 1788289 w 2513876"/>
                  <a:gd name="connsiteY197" fmla="*/ 3580701 h 4375737"/>
                  <a:gd name="connsiteX198" fmla="*/ 1613945 w 2513876"/>
                  <a:gd name="connsiteY198" fmla="*/ 3310867 h 4375737"/>
                  <a:gd name="connsiteX199" fmla="*/ 1590795 w 2513876"/>
                  <a:gd name="connsiteY199" fmla="*/ 3301462 h 4375737"/>
                  <a:gd name="connsiteX200" fmla="*/ 1364366 w 2513876"/>
                  <a:gd name="connsiteY200" fmla="*/ 3433848 h 4375737"/>
                  <a:gd name="connsiteX201" fmla="*/ 1365089 w 2513876"/>
                  <a:gd name="connsiteY201" fmla="*/ 3451210 h 4375737"/>
                  <a:gd name="connsiteX202" fmla="*/ 1430197 w 2513876"/>
                  <a:gd name="connsiteY202" fmla="*/ 3488827 h 4375737"/>
                  <a:gd name="connsiteX203" fmla="*/ 1928632 w 2513876"/>
                  <a:gd name="connsiteY203" fmla="*/ 3778918 h 4375737"/>
                  <a:gd name="connsiteX204" fmla="*/ 1943100 w 2513876"/>
                  <a:gd name="connsiteY204" fmla="*/ 3783982 h 4375737"/>
                  <a:gd name="connsiteX205" fmla="*/ 1945270 w 2513876"/>
                  <a:gd name="connsiteY205" fmla="*/ 3768067 h 4375737"/>
                  <a:gd name="connsiteX206" fmla="*/ 1660967 w 2513876"/>
                  <a:gd name="connsiteY206" fmla="*/ 1814839 h 4375737"/>
                  <a:gd name="connsiteX207" fmla="*/ 1647946 w 2513876"/>
                  <a:gd name="connsiteY207" fmla="*/ 1796753 h 4375737"/>
                  <a:gd name="connsiteX208" fmla="*/ 1607434 w 2513876"/>
                  <a:gd name="connsiteY208" fmla="*/ 1694028 h 4375737"/>
                  <a:gd name="connsiteX209" fmla="*/ 1585732 w 2513876"/>
                  <a:gd name="connsiteY209" fmla="*/ 1689688 h 4375737"/>
                  <a:gd name="connsiteX210" fmla="*/ 1415005 w 2513876"/>
                  <a:gd name="connsiteY210" fmla="*/ 1862584 h 4375737"/>
                  <a:gd name="connsiteX211" fmla="*/ 1330365 w 2513876"/>
                  <a:gd name="connsiteY211" fmla="*/ 1947224 h 4375737"/>
                  <a:gd name="connsiteX212" fmla="*/ 1328918 w 2513876"/>
                  <a:gd name="connsiteY212" fmla="*/ 1968204 h 4375737"/>
                  <a:gd name="connsiteX213" fmla="*/ 1513390 w 2513876"/>
                  <a:gd name="connsiteY213" fmla="*/ 2152675 h 4375737"/>
                  <a:gd name="connsiteX214" fmla="*/ 1532199 w 2513876"/>
                  <a:gd name="connsiteY214" fmla="*/ 2149058 h 4375737"/>
                  <a:gd name="connsiteX215" fmla="*/ 1574157 w 2513876"/>
                  <a:gd name="connsiteY215" fmla="*/ 2084674 h 4375737"/>
                  <a:gd name="connsiteX216" fmla="*/ 1666031 w 2513876"/>
                  <a:gd name="connsiteY216" fmla="*/ 1944330 h 4375737"/>
                  <a:gd name="connsiteX217" fmla="*/ 1676882 w 2513876"/>
                  <a:gd name="connsiteY217" fmla="*/ 1936373 h 4375737"/>
                  <a:gd name="connsiteX218" fmla="*/ 1682670 w 2513876"/>
                  <a:gd name="connsiteY218" fmla="*/ 1948671 h 4375737"/>
                  <a:gd name="connsiteX219" fmla="*/ 1695691 w 2513876"/>
                  <a:gd name="connsiteY219" fmla="*/ 2049226 h 4375737"/>
                  <a:gd name="connsiteX220" fmla="*/ 1679776 w 2513876"/>
                  <a:gd name="connsiteY220" fmla="*/ 2115781 h 4375737"/>
                  <a:gd name="connsiteX221" fmla="*/ 1610328 w 2513876"/>
                  <a:gd name="connsiteY221" fmla="*/ 2222123 h 4375737"/>
                  <a:gd name="connsiteX222" fmla="*/ 1613945 w 2513876"/>
                  <a:gd name="connsiteY222" fmla="*/ 2253954 h 4375737"/>
                  <a:gd name="connsiteX223" fmla="*/ 1764416 w 2513876"/>
                  <a:gd name="connsiteY223" fmla="*/ 2404424 h 4375737"/>
                  <a:gd name="connsiteX224" fmla="*/ 1774544 w 2513876"/>
                  <a:gd name="connsiteY224" fmla="*/ 2409488 h 4375737"/>
                  <a:gd name="connsiteX225" fmla="*/ 1732585 w 2513876"/>
                  <a:gd name="connsiteY225" fmla="*/ 2074546 h 4375737"/>
                  <a:gd name="connsiteX226" fmla="*/ 1690627 w 2513876"/>
                  <a:gd name="connsiteY226" fmla="*/ 1747561 h 4375737"/>
                  <a:gd name="connsiteX227" fmla="*/ 1674712 w 2513876"/>
                  <a:gd name="connsiteY227" fmla="*/ 1623856 h 4375737"/>
                  <a:gd name="connsiteX228" fmla="*/ 1659520 w 2513876"/>
                  <a:gd name="connsiteY228" fmla="*/ 1618069 h 4375737"/>
                  <a:gd name="connsiteX229" fmla="*/ 1645775 w 2513876"/>
                  <a:gd name="connsiteY229" fmla="*/ 1649176 h 4375737"/>
                  <a:gd name="connsiteX230" fmla="*/ 1655180 w 2513876"/>
                  <a:gd name="connsiteY230" fmla="*/ 1728752 h 4375737"/>
                  <a:gd name="connsiteX231" fmla="*/ 1660967 w 2513876"/>
                  <a:gd name="connsiteY231" fmla="*/ 1814839 h 4375737"/>
                  <a:gd name="connsiteX232" fmla="*/ 751631 w 2513876"/>
                  <a:gd name="connsiteY232" fmla="*/ 2384892 h 4375737"/>
                  <a:gd name="connsiteX233" fmla="*/ 762482 w 2513876"/>
                  <a:gd name="connsiteY233" fmla="*/ 2378381 h 4375737"/>
                  <a:gd name="connsiteX234" fmla="*/ 897761 w 2513876"/>
                  <a:gd name="connsiteY234" fmla="*/ 2243102 h 4375737"/>
                  <a:gd name="connsiteX235" fmla="*/ 901378 w 2513876"/>
                  <a:gd name="connsiteY235" fmla="*/ 2212719 h 4375737"/>
                  <a:gd name="connsiteX236" fmla="*/ 829760 w 2513876"/>
                  <a:gd name="connsiteY236" fmla="*/ 2103482 h 4375737"/>
                  <a:gd name="connsiteX237" fmla="*/ 820356 w 2513876"/>
                  <a:gd name="connsiteY237" fmla="*/ 2065141 h 4375737"/>
                  <a:gd name="connsiteX238" fmla="*/ 833377 w 2513876"/>
                  <a:gd name="connsiteY238" fmla="*/ 1966033 h 4375737"/>
                  <a:gd name="connsiteX239" fmla="*/ 840611 w 2513876"/>
                  <a:gd name="connsiteY239" fmla="*/ 1937820 h 4375737"/>
                  <a:gd name="connsiteX240" fmla="*/ 860144 w 2513876"/>
                  <a:gd name="connsiteY240" fmla="*/ 1960969 h 4375737"/>
                  <a:gd name="connsiteX241" fmla="*/ 977337 w 2513876"/>
                  <a:gd name="connsiteY241" fmla="*/ 2140377 h 4375737"/>
                  <a:gd name="connsiteX242" fmla="*/ 998316 w 2513876"/>
                  <a:gd name="connsiteY242" fmla="*/ 2141824 h 4375737"/>
                  <a:gd name="connsiteX243" fmla="*/ 1038104 w 2513876"/>
                  <a:gd name="connsiteY243" fmla="*/ 2100589 h 4375737"/>
                  <a:gd name="connsiteX244" fmla="*/ 1166873 w 2513876"/>
                  <a:gd name="connsiteY244" fmla="*/ 1971821 h 4375737"/>
                  <a:gd name="connsiteX245" fmla="*/ 1166873 w 2513876"/>
                  <a:gd name="connsiteY245" fmla="*/ 1944330 h 4375737"/>
                  <a:gd name="connsiteX246" fmla="*/ 1129978 w 2513876"/>
                  <a:gd name="connsiteY246" fmla="*/ 1907436 h 4375737"/>
                  <a:gd name="connsiteX247" fmla="*/ 928145 w 2513876"/>
                  <a:gd name="connsiteY247" fmla="*/ 1702709 h 4375737"/>
                  <a:gd name="connsiteX248" fmla="*/ 902825 w 2513876"/>
                  <a:gd name="connsiteY248" fmla="*/ 1708496 h 4375737"/>
                  <a:gd name="connsiteX249" fmla="*/ 867378 w 2513876"/>
                  <a:gd name="connsiteY249" fmla="*/ 1792413 h 4375737"/>
                  <a:gd name="connsiteX250" fmla="*/ 857973 w 2513876"/>
                  <a:gd name="connsiteY250" fmla="*/ 1803264 h 4375737"/>
                  <a:gd name="connsiteX251" fmla="*/ 855080 w 2513876"/>
                  <a:gd name="connsiteY251" fmla="*/ 1788796 h 4375737"/>
                  <a:gd name="connsiteX252" fmla="*/ 870272 w 2513876"/>
                  <a:gd name="connsiteY252" fmla="*/ 1668708 h 4375737"/>
                  <a:gd name="connsiteX253" fmla="*/ 860144 w 2513876"/>
                  <a:gd name="connsiteY253" fmla="*/ 1634708 h 4375737"/>
                  <a:gd name="connsiteX254" fmla="*/ 849292 w 2513876"/>
                  <a:gd name="connsiteY254" fmla="*/ 1626750 h 4375737"/>
                  <a:gd name="connsiteX255" fmla="*/ 844228 w 2513876"/>
                  <a:gd name="connsiteY255" fmla="*/ 1639049 h 4375737"/>
                  <a:gd name="connsiteX256" fmla="*/ 815292 w 2513876"/>
                  <a:gd name="connsiteY256" fmla="*/ 1858244 h 4375737"/>
                  <a:gd name="connsiteX257" fmla="*/ 756695 w 2513876"/>
                  <a:gd name="connsiteY257" fmla="*/ 2325572 h 4375737"/>
                  <a:gd name="connsiteX258" fmla="*/ 751631 w 2513876"/>
                  <a:gd name="connsiteY258" fmla="*/ 2384892 h 4375737"/>
                  <a:gd name="connsiteX259" fmla="*/ 1465644 w 2513876"/>
                  <a:gd name="connsiteY259" fmla="*/ 2250337 h 4375737"/>
                  <a:gd name="connsiteX260" fmla="*/ 1456963 w 2513876"/>
                  <a:gd name="connsiteY260" fmla="*/ 2235868 h 4375737"/>
                  <a:gd name="connsiteX261" fmla="*/ 1261640 w 2513876"/>
                  <a:gd name="connsiteY261" fmla="*/ 2039822 h 4375737"/>
                  <a:gd name="connsiteX262" fmla="*/ 1238491 w 2513876"/>
                  <a:gd name="connsiteY262" fmla="*/ 2039098 h 4375737"/>
                  <a:gd name="connsiteX263" fmla="*/ 1051849 w 2513876"/>
                  <a:gd name="connsiteY263" fmla="*/ 2226463 h 4375737"/>
                  <a:gd name="connsiteX264" fmla="*/ 1048956 w 2513876"/>
                  <a:gd name="connsiteY264" fmla="*/ 2252507 h 4375737"/>
                  <a:gd name="connsiteX265" fmla="*/ 1246449 w 2513876"/>
                  <a:gd name="connsiteY265" fmla="*/ 2558512 h 4375737"/>
                  <a:gd name="connsiteX266" fmla="*/ 1267428 w 2513876"/>
                  <a:gd name="connsiteY266" fmla="*/ 2558512 h 4375737"/>
                  <a:gd name="connsiteX267" fmla="*/ 1458410 w 2513876"/>
                  <a:gd name="connsiteY267" fmla="*/ 2263358 h 4375737"/>
                  <a:gd name="connsiteX268" fmla="*/ 1465644 w 2513876"/>
                  <a:gd name="connsiteY268" fmla="*/ 2250337 h 4375737"/>
                  <a:gd name="connsiteX269" fmla="*/ 1148787 w 2513876"/>
                  <a:gd name="connsiteY269" fmla="*/ 3438912 h 4375737"/>
                  <a:gd name="connsiteX270" fmla="*/ 930315 w 2513876"/>
                  <a:gd name="connsiteY270" fmla="*/ 3311590 h 4375737"/>
                  <a:gd name="connsiteX271" fmla="*/ 896314 w 2513876"/>
                  <a:gd name="connsiteY271" fmla="*/ 3319548 h 4375737"/>
                  <a:gd name="connsiteX272" fmla="*/ 638778 w 2513876"/>
                  <a:gd name="connsiteY272" fmla="*/ 3713811 h 4375737"/>
                  <a:gd name="connsiteX273" fmla="*/ 623586 w 2513876"/>
                  <a:gd name="connsiteY273" fmla="*/ 3738406 h 4375737"/>
                  <a:gd name="connsiteX274" fmla="*/ 627203 w 2513876"/>
                  <a:gd name="connsiteY274" fmla="*/ 3742024 h 4375737"/>
                  <a:gd name="connsiteX275" fmla="*/ 1148787 w 2513876"/>
                  <a:gd name="connsiteY275" fmla="*/ 3438912 h 4375737"/>
                  <a:gd name="connsiteX276" fmla="*/ 700992 w 2513876"/>
                  <a:gd name="connsiteY276" fmla="*/ 1118911 h 4375737"/>
                  <a:gd name="connsiteX277" fmla="*/ 711120 w 2513876"/>
                  <a:gd name="connsiteY277" fmla="*/ 1111677 h 4375737"/>
                  <a:gd name="connsiteX278" fmla="*/ 826866 w 2513876"/>
                  <a:gd name="connsiteY278" fmla="*/ 993036 h 4375737"/>
                  <a:gd name="connsiteX279" fmla="*/ 839165 w 2513876"/>
                  <a:gd name="connsiteY279" fmla="*/ 964100 h 4375737"/>
                  <a:gd name="connsiteX280" fmla="*/ 912953 w 2513876"/>
                  <a:gd name="connsiteY280" fmla="*/ 393323 h 4375737"/>
                  <a:gd name="connsiteX281" fmla="*/ 898485 w 2513876"/>
                  <a:gd name="connsiteY281" fmla="*/ 352088 h 4375737"/>
                  <a:gd name="connsiteX282" fmla="*/ 860144 w 2513876"/>
                  <a:gd name="connsiteY282" fmla="*/ 314470 h 4375737"/>
                  <a:gd name="connsiteX283" fmla="*/ 839888 w 2513876"/>
                  <a:gd name="connsiteY283" fmla="*/ 299279 h 4375737"/>
                  <a:gd name="connsiteX284" fmla="*/ 832654 w 2513876"/>
                  <a:gd name="connsiteY284" fmla="*/ 323151 h 4375737"/>
                  <a:gd name="connsiteX285" fmla="*/ 727035 w 2513876"/>
                  <a:gd name="connsiteY285" fmla="*/ 959759 h 4375737"/>
                  <a:gd name="connsiteX286" fmla="*/ 700992 w 2513876"/>
                  <a:gd name="connsiteY286" fmla="*/ 1118911 h 4375737"/>
                  <a:gd name="connsiteX287" fmla="*/ 1577774 w 2513876"/>
                  <a:gd name="connsiteY287" fmla="*/ 896098 h 4375737"/>
                  <a:gd name="connsiteX288" fmla="*/ 1520624 w 2513876"/>
                  <a:gd name="connsiteY288" fmla="*/ 436728 h 4375737"/>
                  <a:gd name="connsiteX289" fmla="*/ 1501092 w 2513876"/>
                  <a:gd name="connsiteY289" fmla="*/ 454814 h 4375737"/>
                  <a:gd name="connsiteX290" fmla="*/ 1342663 w 2513876"/>
                  <a:gd name="connsiteY290" fmla="*/ 613965 h 4375737"/>
                  <a:gd name="connsiteX291" fmla="*/ 1342663 w 2513876"/>
                  <a:gd name="connsiteY291" fmla="*/ 659541 h 4375737"/>
                  <a:gd name="connsiteX292" fmla="*/ 1485177 w 2513876"/>
                  <a:gd name="connsiteY292" fmla="*/ 804224 h 4375737"/>
                  <a:gd name="connsiteX293" fmla="*/ 1577774 w 2513876"/>
                  <a:gd name="connsiteY293" fmla="*/ 896098 h 4375737"/>
                  <a:gd name="connsiteX294" fmla="*/ 1138659 w 2513876"/>
                  <a:gd name="connsiteY294" fmla="*/ 828097 h 4375737"/>
                  <a:gd name="connsiteX295" fmla="*/ 1135042 w 2513876"/>
                  <a:gd name="connsiteY295" fmla="*/ 825203 h 4375737"/>
                  <a:gd name="connsiteX296" fmla="*/ 1128532 w 2513876"/>
                  <a:gd name="connsiteY296" fmla="*/ 830267 h 4375737"/>
                  <a:gd name="connsiteX297" fmla="*/ 936102 w 2513876"/>
                  <a:gd name="connsiteY297" fmla="*/ 1021250 h 4375737"/>
                  <a:gd name="connsiteX298" fmla="*/ 915847 w 2513876"/>
                  <a:gd name="connsiteY298" fmla="*/ 1065378 h 4375737"/>
                  <a:gd name="connsiteX299" fmla="*/ 907166 w 2513876"/>
                  <a:gd name="connsiteY299" fmla="*/ 1136273 h 4375737"/>
                  <a:gd name="connsiteX300" fmla="*/ 863037 w 2513876"/>
                  <a:gd name="connsiteY300" fmla="*/ 1475556 h 4375737"/>
                  <a:gd name="connsiteX301" fmla="*/ 875335 w 2513876"/>
                  <a:gd name="connsiteY301" fmla="*/ 1508833 h 4375737"/>
                  <a:gd name="connsiteX302" fmla="*/ 889804 w 2513876"/>
                  <a:gd name="connsiteY302" fmla="*/ 1513897 h 4375737"/>
                  <a:gd name="connsiteX303" fmla="*/ 893421 w 2513876"/>
                  <a:gd name="connsiteY303" fmla="*/ 1500875 h 4375737"/>
                  <a:gd name="connsiteX304" fmla="*/ 920911 w 2513876"/>
                  <a:gd name="connsiteY304" fmla="*/ 1363426 h 4375737"/>
                  <a:gd name="connsiteX305" fmla="*/ 1095978 w 2513876"/>
                  <a:gd name="connsiteY305" fmla="*/ 935886 h 4375737"/>
                  <a:gd name="connsiteX306" fmla="*/ 1138659 w 2513876"/>
                  <a:gd name="connsiteY306" fmla="*/ 828097 h 4375737"/>
                  <a:gd name="connsiteX307" fmla="*/ 570053 w 2513876"/>
                  <a:gd name="connsiteY307" fmla="*/ 3776024 h 4375737"/>
                  <a:gd name="connsiteX308" fmla="*/ 606224 w 2513876"/>
                  <a:gd name="connsiteY308" fmla="*/ 3739853 h 4375737"/>
                  <a:gd name="connsiteX309" fmla="*/ 621416 w 2513876"/>
                  <a:gd name="connsiteY309" fmla="*/ 3610362 h 4375737"/>
                  <a:gd name="connsiteX310" fmla="*/ 654693 w 2513876"/>
                  <a:gd name="connsiteY310" fmla="*/ 3506190 h 4375737"/>
                  <a:gd name="connsiteX311" fmla="*/ 697375 w 2513876"/>
                  <a:gd name="connsiteY311" fmla="*/ 3442529 h 4375737"/>
                  <a:gd name="connsiteX312" fmla="*/ 813121 w 2513876"/>
                  <a:gd name="connsiteY312" fmla="*/ 3262398 h 4375737"/>
                  <a:gd name="connsiteX313" fmla="*/ 811675 w 2513876"/>
                  <a:gd name="connsiteY313" fmla="*/ 3242142 h 4375737"/>
                  <a:gd name="connsiteX314" fmla="*/ 660480 w 2513876"/>
                  <a:gd name="connsiteY314" fmla="*/ 3154609 h 4375737"/>
                  <a:gd name="connsiteX315" fmla="*/ 646735 w 2513876"/>
                  <a:gd name="connsiteY315" fmla="*/ 3161119 h 4375737"/>
                  <a:gd name="connsiteX316" fmla="*/ 629373 w 2513876"/>
                  <a:gd name="connsiteY316" fmla="*/ 3297122 h 4375737"/>
                  <a:gd name="connsiteX317" fmla="*/ 587415 w 2513876"/>
                  <a:gd name="connsiteY317" fmla="*/ 3631341 h 4375737"/>
                  <a:gd name="connsiteX318" fmla="*/ 570053 w 2513876"/>
                  <a:gd name="connsiteY318" fmla="*/ 3776024 h 4375737"/>
                  <a:gd name="connsiteX319" fmla="*/ 1385345 w 2513876"/>
                  <a:gd name="connsiteY319" fmla="*/ 849076 h 4375737"/>
                  <a:gd name="connsiteX320" fmla="*/ 1388239 w 2513876"/>
                  <a:gd name="connsiteY320" fmla="*/ 856310 h 4375737"/>
                  <a:gd name="connsiteX321" fmla="*/ 1569816 w 2513876"/>
                  <a:gd name="connsiteY321" fmla="*/ 1304829 h 4375737"/>
                  <a:gd name="connsiteX322" fmla="*/ 1616115 w 2513876"/>
                  <a:gd name="connsiteY322" fmla="*/ 1437938 h 4375737"/>
                  <a:gd name="connsiteX323" fmla="*/ 1622626 w 2513876"/>
                  <a:gd name="connsiteY323" fmla="*/ 1492918 h 4375737"/>
                  <a:gd name="connsiteX324" fmla="*/ 1630583 w 2513876"/>
                  <a:gd name="connsiteY324" fmla="*/ 1502322 h 4375737"/>
                  <a:gd name="connsiteX325" fmla="*/ 1650839 w 2513876"/>
                  <a:gd name="connsiteY325" fmla="*/ 1467598 h 4375737"/>
                  <a:gd name="connsiteX326" fmla="*/ 1605264 w 2513876"/>
                  <a:gd name="connsiteY326" fmla="*/ 1095762 h 4375737"/>
                  <a:gd name="connsiteX327" fmla="*/ 1572710 w 2513876"/>
                  <a:gd name="connsiteY327" fmla="*/ 1030654 h 4375737"/>
                  <a:gd name="connsiteX328" fmla="*/ 1452623 w 2513876"/>
                  <a:gd name="connsiteY328" fmla="*/ 913460 h 4375737"/>
                  <a:gd name="connsiteX329" fmla="*/ 1385345 w 2513876"/>
                  <a:gd name="connsiteY329" fmla="*/ 849076 h 4375737"/>
                  <a:gd name="connsiteX330" fmla="*/ 938273 w 2513876"/>
                  <a:gd name="connsiteY330" fmla="*/ 877289 h 4375737"/>
                  <a:gd name="connsiteX331" fmla="*/ 948401 w 2513876"/>
                  <a:gd name="connsiteY331" fmla="*/ 870055 h 4375737"/>
                  <a:gd name="connsiteX332" fmla="*/ 1169766 w 2513876"/>
                  <a:gd name="connsiteY332" fmla="*/ 647243 h 4375737"/>
                  <a:gd name="connsiteX333" fmla="*/ 1168320 w 2513876"/>
                  <a:gd name="connsiteY333" fmla="*/ 624093 h 4375737"/>
                  <a:gd name="connsiteX334" fmla="*/ 1008444 w 2513876"/>
                  <a:gd name="connsiteY334" fmla="*/ 463494 h 4375737"/>
                  <a:gd name="connsiteX335" fmla="*/ 994699 w 2513876"/>
                  <a:gd name="connsiteY335" fmla="*/ 456260 h 4375737"/>
                  <a:gd name="connsiteX336" fmla="*/ 938273 w 2513876"/>
                  <a:gd name="connsiteY336" fmla="*/ 877289 h 4375737"/>
                  <a:gd name="connsiteX337" fmla="*/ 619246 w 2513876"/>
                  <a:gd name="connsiteY337" fmla="*/ 2677876 h 4375737"/>
                  <a:gd name="connsiteX338" fmla="*/ 617075 w 2513876"/>
                  <a:gd name="connsiteY338" fmla="*/ 2669919 h 4375737"/>
                  <a:gd name="connsiteX339" fmla="*/ 604054 w 2513876"/>
                  <a:gd name="connsiteY339" fmla="*/ 2677876 h 4375737"/>
                  <a:gd name="connsiteX340" fmla="*/ 420306 w 2513876"/>
                  <a:gd name="connsiteY340" fmla="*/ 2864518 h 4375737"/>
                  <a:gd name="connsiteX341" fmla="*/ 414518 w 2513876"/>
                  <a:gd name="connsiteY341" fmla="*/ 2871029 h 4375737"/>
                  <a:gd name="connsiteX342" fmla="*/ 421029 w 2513876"/>
                  <a:gd name="connsiteY342" fmla="*/ 2901412 h 4375737"/>
                  <a:gd name="connsiteX343" fmla="*/ 565713 w 2513876"/>
                  <a:gd name="connsiteY343" fmla="*/ 2986052 h 4375737"/>
                  <a:gd name="connsiteX344" fmla="*/ 582351 w 2513876"/>
                  <a:gd name="connsiteY344" fmla="*/ 2978095 h 4375737"/>
                  <a:gd name="connsiteX345" fmla="*/ 619246 w 2513876"/>
                  <a:gd name="connsiteY345" fmla="*/ 2677876 h 4375737"/>
                  <a:gd name="connsiteX346" fmla="*/ 1900418 w 2513876"/>
                  <a:gd name="connsiteY346" fmla="*/ 2686557 h 4375737"/>
                  <a:gd name="connsiteX347" fmla="*/ 1898971 w 2513876"/>
                  <a:gd name="connsiteY347" fmla="*/ 2695238 h 4375737"/>
                  <a:gd name="connsiteX348" fmla="*/ 1933696 w 2513876"/>
                  <a:gd name="connsiteY348" fmla="*/ 2967967 h 4375737"/>
                  <a:gd name="connsiteX349" fmla="*/ 1952504 w 2513876"/>
                  <a:gd name="connsiteY349" fmla="*/ 2975924 h 4375737"/>
                  <a:gd name="connsiteX350" fmla="*/ 2088507 w 2513876"/>
                  <a:gd name="connsiteY350" fmla="*/ 2897072 h 4375737"/>
                  <a:gd name="connsiteX351" fmla="*/ 2091400 w 2513876"/>
                  <a:gd name="connsiteY351" fmla="*/ 2875369 h 4375737"/>
                  <a:gd name="connsiteX352" fmla="*/ 1914887 w 2513876"/>
                  <a:gd name="connsiteY352" fmla="*/ 2696685 h 4375737"/>
                  <a:gd name="connsiteX353" fmla="*/ 1900418 w 2513876"/>
                  <a:gd name="connsiteY353" fmla="*/ 2686557 h 4375737"/>
                  <a:gd name="connsiteX354" fmla="*/ 813121 w 2513876"/>
                  <a:gd name="connsiteY354" fmla="*/ 1156529 h 4375737"/>
                  <a:gd name="connsiteX355" fmla="*/ 808781 w 2513876"/>
                  <a:gd name="connsiteY355" fmla="*/ 1155082 h 4375737"/>
                  <a:gd name="connsiteX356" fmla="*/ 680013 w 2513876"/>
                  <a:gd name="connsiteY356" fmla="*/ 1280957 h 4375737"/>
                  <a:gd name="connsiteX357" fmla="*/ 680736 w 2513876"/>
                  <a:gd name="connsiteY357" fmla="*/ 1314957 h 4375737"/>
                  <a:gd name="connsiteX358" fmla="*/ 764653 w 2513876"/>
                  <a:gd name="connsiteY358" fmla="*/ 1399597 h 4375737"/>
                  <a:gd name="connsiteX359" fmla="*/ 775504 w 2513876"/>
                  <a:gd name="connsiteY359" fmla="*/ 1407555 h 4375737"/>
                  <a:gd name="connsiteX360" fmla="*/ 782015 w 2513876"/>
                  <a:gd name="connsiteY360" fmla="*/ 1394533 h 4375737"/>
                  <a:gd name="connsiteX361" fmla="*/ 800823 w 2513876"/>
                  <a:gd name="connsiteY361" fmla="*/ 1267935 h 4375737"/>
                  <a:gd name="connsiteX362" fmla="*/ 813121 w 2513876"/>
                  <a:gd name="connsiteY362" fmla="*/ 1156529 h 4375737"/>
                  <a:gd name="connsiteX363" fmla="*/ 1732585 w 2513876"/>
                  <a:gd name="connsiteY363" fmla="*/ 1400321 h 4375737"/>
                  <a:gd name="connsiteX364" fmla="*/ 1825183 w 2513876"/>
                  <a:gd name="connsiteY364" fmla="*/ 1302659 h 4375737"/>
                  <a:gd name="connsiteX365" fmla="*/ 1822289 w 2513876"/>
                  <a:gd name="connsiteY365" fmla="*/ 1283850 h 4375737"/>
                  <a:gd name="connsiteX366" fmla="*/ 1720287 w 2513876"/>
                  <a:gd name="connsiteY366" fmla="*/ 1181848 h 4375737"/>
                  <a:gd name="connsiteX367" fmla="*/ 1707989 w 2513876"/>
                  <a:gd name="connsiteY367" fmla="*/ 1173167 h 4375737"/>
                  <a:gd name="connsiteX368" fmla="*/ 1705095 w 2513876"/>
                  <a:gd name="connsiteY368" fmla="*/ 1189083 h 4375737"/>
                  <a:gd name="connsiteX369" fmla="*/ 1719564 w 2513876"/>
                  <a:gd name="connsiteY369" fmla="*/ 1305553 h 4375737"/>
                  <a:gd name="connsiteX370" fmla="*/ 1732585 w 2513876"/>
                  <a:gd name="connsiteY370" fmla="*/ 1400321 h 437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</a:cxnLst>
                <a:rect l="l" t="t" r="r" b="b"/>
                <a:pathLst>
                  <a:path w="2513876" h="4375737">
                    <a:moveTo>
                      <a:pt x="0" y="4375738"/>
                    </a:moveTo>
                    <a:cubicBezTo>
                      <a:pt x="2170" y="4336673"/>
                      <a:pt x="11575" y="4299779"/>
                      <a:pt x="18085" y="4261438"/>
                    </a:cubicBezTo>
                    <a:cubicBezTo>
                      <a:pt x="45575" y="4088541"/>
                      <a:pt x="73789" y="3914921"/>
                      <a:pt x="102002" y="3742024"/>
                    </a:cubicBezTo>
                    <a:cubicBezTo>
                      <a:pt x="136726" y="3530062"/>
                      <a:pt x="172173" y="3318101"/>
                      <a:pt x="206897" y="3106863"/>
                    </a:cubicBezTo>
                    <a:cubicBezTo>
                      <a:pt x="239451" y="2907923"/>
                      <a:pt x="272728" y="2708983"/>
                      <a:pt x="305282" y="2510043"/>
                    </a:cubicBezTo>
                    <a:cubicBezTo>
                      <a:pt x="337113" y="2319784"/>
                      <a:pt x="368220" y="2130249"/>
                      <a:pt x="400050" y="1939990"/>
                    </a:cubicBezTo>
                    <a:cubicBezTo>
                      <a:pt x="439115" y="1704879"/>
                      <a:pt x="477456" y="1469045"/>
                      <a:pt x="516520" y="1233935"/>
                    </a:cubicBezTo>
                    <a:cubicBezTo>
                      <a:pt x="552691" y="1014015"/>
                      <a:pt x="588862" y="794096"/>
                      <a:pt x="625756" y="574178"/>
                    </a:cubicBezTo>
                    <a:cubicBezTo>
                      <a:pt x="643842" y="467112"/>
                      <a:pt x="661927" y="359322"/>
                      <a:pt x="680013" y="252257"/>
                    </a:cubicBezTo>
                    <a:cubicBezTo>
                      <a:pt x="683630" y="229831"/>
                      <a:pt x="686523" y="229107"/>
                      <a:pt x="706056" y="240682"/>
                    </a:cubicBezTo>
                    <a:cubicBezTo>
                      <a:pt x="722694" y="250086"/>
                      <a:pt x="740056" y="258767"/>
                      <a:pt x="755972" y="268895"/>
                    </a:cubicBezTo>
                    <a:cubicBezTo>
                      <a:pt x="768993" y="277576"/>
                      <a:pt x="774057" y="273236"/>
                      <a:pt x="779121" y="260214"/>
                    </a:cubicBezTo>
                    <a:cubicBezTo>
                      <a:pt x="808058" y="184255"/>
                      <a:pt x="836994" y="107573"/>
                      <a:pt x="865931" y="31614"/>
                    </a:cubicBezTo>
                    <a:cubicBezTo>
                      <a:pt x="868825" y="24380"/>
                      <a:pt x="869548" y="14975"/>
                      <a:pt x="879676" y="10635"/>
                    </a:cubicBezTo>
                    <a:cubicBezTo>
                      <a:pt x="884016" y="16422"/>
                      <a:pt x="881846" y="22210"/>
                      <a:pt x="880399" y="27274"/>
                    </a:cubicBezTo>
                    <a:cubicBezTo>
                      <a:pt x="873165" y="69232"/>
                      <a:pt x="866654" y="111913"/>
                      <a:pt x="859420" y="153872"/>
                    </a:cubicBezTo>
                    <a:cubicBezTo>
                      <a:pt x="857973" y="161829"/>
                      <a:pt x="856527" y="169787"/>
                      <a:pt x="862314" y="175574"/>
                    </a:cubicBezTo>
                    <a:cubicBezTo>
                      <a:pt x="873165" y="187149"/>
                      <a:pt x="872442" y="199447"/>
                      <a:pt x="868825" y="213915"/>
                    </a:cubicBezTo>
                    <a:cubicBezTo>
                      <a:pt x="864484" y="229107"/>
                      <a:pt x="862314" y="245746"/>
                      <a:pt x="856527" y="260214"/>
                    </a:cubicBezTo>
                    <a:cubicBezTo>
                      <a:pt x="850016" y="278299"/>
                      <a:pt x="856527" y="284087"/>
                      <a:pt x="873165" y="288427"/>
                    </a:cubicBezTo>
                    <a:cubicBezTo>
                      <a:pt x="907889" y="297108"/>
                      <a:pt x="941890" y="307236"/>
                      <a:pt x="976614" y="315917"/>
                    </a:cubicBezTo>
                    <a:cubicBezTo>
                      <a:pt x="998316" y="321705"/>
                      <a:pt x="1017125" y="331833"/>
                      <a:pt x="1033041" y="348471"/>
                    </a:cubicBezTo>
                    <a:cubicBezTo>
                      <a:pt x="1051849" y="368727"/>
                      <a:pt x="1071382" y="388259"/>
                      <a:pt x="1093808" y="405621"/>
                    </a:cubicBezTo>
                    <a:cubicBezTo>
                      <a:pt x="1088020" y="390429"/>
                      <a:pt x="1082956" y="374514"/>
                      <a:pt x="1076446" y="359322"/>
                    </a:cubicBezTo>
                    <a:cubicBezTo>
                      <a:pt x="1071382" y="347024"/>
                      <a:pt x="1076446" y="344131"/>
                      <a:pt x="1088020" y="346301"/>
                    </a:cubicBezTo>
                    <a:cubicBezTo>
                      <a:pt x="1098871" y="349195"/>
                      <a:pt x="1110446" y="350641"/>
                      <a:pt x="1120574" y="354258"/>
                    </a:cubicBezTo>
                    <a:cubicBezTo>
                      <a:pt x="1135766" y="360046"/>
                      <a:pt x="1139383" y="352812"/>
                      <a:pt x="1140830" y="339790"/>
                    </a:cubicBezTo>
                    <a:cubicBezTo>
                      <a:pt x="1142277" y="326769"/>
                      <a:pt x="1143723" y="313747"/>
                      <a:pt x="1145170" y="300725"/>
                    </a:cubicBezTo>
                    <a:cubicBezTo>
                      <a:pt x="1145894" y="294938"/>
                      <a:pt x="1143723" y="286257"/>
                      <a:pt x="1150958" y="285534"/>
                    </a:cubicBezTo>
                    <a:cubicBezTo>
                      <a:pt x="1157468" y="284810"/>
                      <a:pt x="1158915" y="293491"/>
                      <a:pt x="1161085" y="298555"/>
                    </a:cubicBezTo>
                    <a:cubicBezTo>
                      <a:pt x="1190022" y="368727"/>
                      <a:pt x="1218235" y="438898"/>
                      <a:pt x="1246449" y="508346"/>
                    </a:cubicBezTo>
                    <a:cubicBezTo>
                      <a:pt x="1248619" y="514134"/>
                      <a:pt x="1251513" y="519921"/>
                      <a:pt x="1254406" y="527155"/>
                    </a:cubicBezTo>
                    <a:cubicBezTo>
                      <a:pt x="1261640" y="522091"/>
                      <a:pt x="1263087" y="514857"/>
                      <a:pt x="1265981" y="509070"/>
                    </a:cubicBezTo>
                    <a:cubicBezTo>
                      <a:pt x="1286237" y="459877"/>
                      <a:pt x="1306492" y="411408"/>
                      <a:pt x="1325301" y="361492"/>
                    </a:cubicBezTo>
                    <a:cubicBezTo>
                      <a:pt x="1331089" y="347024"/>
                      <a:pt x="1338323" y="340513"/>
                      <a:pt x="1354238" y="341237"/>
                    </a:cubicBezTo>
                    <a:cubicBezTo>
                      <a:pt x="1378111" y="341960"/>
                      <a:pt x="1401984" y="341960"/>
                      <a:pt x="1425856" y="341237"/>
                    </a:cubicBezTo>
                    <a:cubicBezTo>
                      <a:pt x="1439601" y="341237"/>
                      <a:pt x="1443218" y="346301"/>
                      <a:pt x="1437431" y="358599"/>
                    </a:cubicBezTo>
                    <a:cubicBezTo>
                      <a:pt x="1434537" y="365110"/>
                      <a:pt x="1432367" y="371621"/>
                      <a:pt x="1432367" y="380301"/>
                    </a:cubicBezTo>
                    <a:cubicBezTo>
                      <a:pt x="1438878" y="373791"/>
                      <a:pt x="1446112" y="367280"/>
                      <a:pt x="1452623" y="360046"/>
                    </a:cubicBezTo>
                    <a:cubicBezTo>
                      <a:pt x="1464197" y="347024"/>
                      <a:pt x="1478666" y="339067"/>
                      <a:pt x="1496751" y="340513"/>
                    </a:cubicBezTo>
                    <a:cubicBezTo>
                      <a:pt x="1511220" y="341960"/>
                      <a:pt x="1513390" y="336173"/>
                      <a:pt x="1511220" y="322428"/>
                    </a:cubicBezTo>
                    <a:cubicBezTo>
                      <a:pt x="1493858" y="225490"/>
                      <a:pt x="1480113" y="127829"/>
                      <a:pt x="1467814" y="29444"/>
                    </a:cubicBezTo>
                    <a:cubicBezTo>
                      <a:pt x="1467814" y="27997"/>
                      <a:pt x="1467091" y="25827"/>
                      <a:pt x="1467091" y="24380"/>
                    </a:cubicBezTo>
                    <a:cubicBezTo>
                      <a:pt x="1469261" y="16422"/>
                      <a:pt x="1459133" y="3401"/>
                      <a:pt x="1474325" y="1231"/>
                    </a:cubicBezTo>
                    <a:cubicBezTo>
                      <a:pt x="1487347" y="-940"/>
                      <a:pt x="1501092" y="-2387"/>
                      <a:pt x="1506879" y="16422"/>
                    </a:cubicBezTo>
                    <a:cubicBezTo>
                      <a:pt x="1522071" y="65615"/>
                      <a:pt x="1533646" y="115530"/>
                      <a:pt x="1546667" y="164723"/>
                    </a:cubicBezTo>
                    <a:cubicBezTo>
                      <a:pt x="1557518" y="205958"/>
                      <a:pt x="1568370" y="247916"/>
                      <a:pt x="1578497" y="289151"/>
                    </a:cubicBezTo>
                    <a:cubicBezTo>
                      <a:pt x="1581391" y="301449"/>
                      <a:pt x="1586455" y="305066"/>
                      <a:pt x="1598753" y="300725"/>
                    </a:cubicBezTo>
                    <a:cubicBezTo>
                      <a:pt x="1613221" y="296385"/>
                      <a:pt x="1627690" y="292768"/>
                      <a:pt x="1642158" y="289151"/>
                    </a:cubicBezTo>
                    <a:cubicBezTo>
                      <a:pt x="1645775" y="288427"/>
                      <a:pt x="1650839" y="285534"/>
                      <a:pt x="1653733" y="289874"/>
                    </a:cubicBezTo>
                    <a:cubicBezTo>
                      <a:pt x="1656627" y="294215"/>
                      <a:pt x="1652286" y="297832"/>
                      <a:pt x="1650116" y="300725"/>
                    </a:cubicBezTo>
                    <a:cubicBezTo>
                      <a:pt x="1639988" y="310853"/>
                      <a:pt x="1630583" y="321705"/>
                      <a:pt x="1620456" y="331833"/>
                    </a:cubicBezTo>
                    <a:cubicBezTo>
                      <a:pt x="1605987" y="345577"/>
                      <a:pt x="1599476" y="361492"/>
                      <a:pt x="1602370" y="381025"/>
                    </a:cubicBezTo>
                    <a:cubicBezTo>
                      <a:pt x="1622626" y="537283"/>
                      <a:pt x="1642158" y="693541"/>
                      <a:pt x="1661690" y="849799"/>
                    </a:cubicBezTo>
                    <a:cubicBezTo>
                      <a:pt x="1667478" y="893205"/>
                      <a:pt x="1673989" y="937333"/>
                      <a:pt x="1679776" y="980738"/>
                    </a:cubicBezTo>
                    <a:cubicBezTo>
                      <a:pt x="1681223" y="991589"/>
                      <a:pt x="1684840" y="1001717"/>
                      <a:pt x="1692797" y="1009675"/>
                    </a:cubicBezTo>
                    <a:cubicBezTo>
                      <a:pt x="1731139" y="1048016"/>
                      <a:pt x="1769480" y="1086357"/>
                      <a:pt x="1807097" y="1124698"/>
                    </a:cubicBezTo>
                    <a:cubicBezTo>
                      <a:pt x="1809268" y="1126869"/>
                      <a:pt x="1810715" y="1129039"/>
                      <a:pt x="1816502" y="1128315"/>
                    </a:cubicBezTo>
                    <a:cubicBezTo>
                      <a:pt x="1811438" y="1096485"/>
                      <a:pt x="1806374" y="1064655"/>
                      <a:pt x="1800587" y="1032824"/>
                    </a:cubicBezTo>
                    <a:cubicBezTo>
                      <a:pt x="1765139" y="817969"/>
                      <a:pt x="1729692" y="603114"/>
                      <a:pt x="1694968" y="388259"/>
                    </a:cubicBezTo>
                    <a:cubicBezTo>
                      <a:pt x="1689904" y="357875"/>
                      <a:pt x="1685563" y="326769"/>
                      <a:pt x="1679776" y="297108"/>
                    </a:cubicBezTo>
                    <a:cubicBezTo>
                      <a:pt x="1676882" y="283363"/>
                      <a:pt x="1681946" y="278299"/>
                      <a:pt x="1694968" y="274682"/>
                    </a:cubicBezTo>
                    <a:cubicBezTo>
                      <a:pt x="1736202" y="264555"/>
                      <a:pt x="1776714" y="253703"/>
                      <a:pt x="1817225" y="242129"/>
                    </a:cubicBezTo>
                    <a:cubicBezTo>
                      <a:pt x="1830970" y="238511"/>
                      <a:pt x="1835311" y="242129"/>
                      <a:pt x="1836758" y="255150"/>
                    </a:cubicBezTo>
                    <a:cubicBezTo>
                      <a:pt x="1854120" y="362216"/>
                      <a:pt x="1871482" y="468558"/>
                      <a:pt x="1888844" y="575624"/>
                    </a:cubicBezTo>
                    <a:cubicBezTo>
                      <a:pt x="1913440" y="724648"/>
                      <a:pt x="1937313" y="873672"/>
                      <a:pt x="1961909" y="1022696"/>
                    </a:cubicBezTo>
                    <a:cubicBezTo>
                      <a:pt x="1995909" y="1228871"/>
                      <a:pt x="2029910" y="1435045"/>
                      <a:pt x="2063911" y="1640495"/>
                    </a:cubicBezTo>
                    <a:cubicBezTo>
                      <a:pt x="2092847" y="1816286"/>
                      <a:pt x="2122508" y="1991353"/>
                      <a:pt x="2151444" y="2167144"/>
                    </a:cubicBezTo>
                    <a:cubicBezTo>
                      <a:pt x="2196296" y="2439148"/>
                      <a:pt x="2241148" y="2711877"/>
                      <a:pt x="2286000" y="2983882"/>
                    </a:cubicBezTo>
                    <a:cubicBezTo>
                      <a:pt x="2315660" y="3165460"/>
                      <a:pt x="2346044" y="3346314"/>
                      <a:pt x="2376427" y="3527892"/>
                    </a:cubicBezTo>
                    <a:cubicBezTo>
                      <a:pt x="2414045" y="3756492"/>
                      <a:pt x="2451663" y="3984368"/>
                      <a:pt x="2489280" y="4212969"/>
                    </a:cubicBezTo>
                    <a:cubicBezTo>
                      <a:pt x="2497238" y="4259267"/>
                      <a:pt x="2504472" y="4305566"/>
                      <a:pt x="2512430" y="4351865"/>
                    </a:cubicBezTo>
                    <a:cubicBezTo>
                      <a:pt x="2513876" y="4359099"/>
                      <a:pt x="2513153" y="4366334"/>
                      <a:pt x="2513876" y="4372844"/>
                    </a:cubicBezTo>
                    <a:cubicBezTo>
                      <a:pt x="2460344" y="4372844"/>
                      <a:pt x="2406811" y="4372844"/>
                      <a:pt x="2353278" y="4372844"/>
                    </a:cubicBezTo>
                    <a:cubicBezTo>
                      <a:pt x="2340980" y="4296162"/>
                      <a:pt x="2327958" y="4219479"/>
                      <a:pt x="2316383" y="4142074"/>
                    </a:cubicBezTo>
                    <a:cubicBezTo>
                      <a:pt x="2313490" y="4121095"/>
                      <a:pt x="2304809" y="4107349"/>
                      <a:pt x="2285277" y="4095775"/>
                    </a:cubicBezTo>
                    <a:cubicBezTo>
                      <a:pt x="2136976" y="4011135"/>
                      <a:pt x="1989399" y="3925049"/>
                      <a:pt x="1841821" y="3839685"/>
                    </a:cubicBezTo>
                    <a:cubicBezTo>
                      <a:pt x="1649392" y="3728279"/>
                      <a:pt x="1456963" y="3616149"/>
                      <a:pt x="1265258" y="3504019"/>
                    </a:cubicBezTo>
                    <a:cubicBezTo>
                      <a:pt x="1254406" y="3497508"/>
                      <a:pt x="1245725" y="3497508"/>
                      <a:pt x="1234874" y="3504019"/>
                    </a:cubicBezTo>
                    <a:cubicBezTo>
                      <a:pt x="1064147" y="3603851"/>
                      <a:pt x="893421" y="3702959"/>
                      <a:pt x="722694" y="3802068"/>
                    </a:cubicBezTo>
                    <a:cubicBezTo>
                      <a:pt x="561372" y="3895388"/>
                      <a:pt x="400773" y="3989432"/>
                      <a:pt x="239451" y="4082030"/>
                    </a:cubicBezTo>
                    <a:cubicBezTo>
                      <a:pt x="216302" y="4095052"/>
                      <a:pt x="204727" y="4111690"/>
                      <a:pt x="201110" y="4137733"/>
                    </a:cubicBezTo>
                    <a:cubicBezTo>
                      <a:pt x="190982" y="4216586"/>
                      <a:pt x="176514" y="4295438"/>
                      <a:pt x="160599" y="4373568"/>
                    </a:cubicBezTo>
                    <a:cubicBezTo>
                      <a:pt x="107066" y="4375738"/>
                      <a:pt x="53533" y="4375738"/>
                      <a:pt x="0" y="4375738"/>
                    </a:cubicBezTo>
                    <a:close/>
                    <a:moveTo>
                      <a:pt x="1557518" y="1570324"/>
                    </a:moveTo>
                    <a:cubicBezTo>
                      <a:pt x="1555348" y="1565260"/>
                      <a:pt x="1553178" y="1558749"/>
                      <a:pt x="1551008" y="1552962"/>
                    </a:cubicBezTo>
                    <a:cubicBezTo>
                      <a:pt x="1497475" y="1419129"/>
                      <a:pt x="1444665" y="1285297"/>
                      <a:pt x="1391132" y="1151465"/>
                    </a:cubicBezTo>
                    <a:cubicBezTo>
                      <a:pt x="1349174" y="1045846"/>
                      <a:pt x="1307216" y="940227"/>
                      <a:pt x="1265258" y="834608"/>
                    </a:cubicBezTo>
                    <a:cubicBezTo>
                      <a:pt x="1263087" y="830267"/>
                      <a:pt x="1263087" y="822310"/>
                      <a:pt x="1256577" y="822310"/>
                    </a:cubicBezTo>
                    <a:cubicBezTo>
                      <a:pt x="1250066" y="822310"/>
                      <a:pt x="1250066" y="830267"/>
                      <a:pt x="1248619" y="834608"/>
                    </a:cubicBezTo>
                    <a:cubicBezTo>
                      <a:pt x="1211001" y="928652"/>
                      <a:pt x="1173384" y="1022696"/>
                      <a:pt x="1135766" y="1116017"/>
                    </a:cubicBezTo>
                    <a:cubicBezTo>
                      <a:pt x="1075722" y="1267935"/>
                      <a:pt x="1015678" y="1420576"/>
                      <a:pt x="954911" y="1572494"/>
                    </a:cubicBezTo>
                    <a:cubicBezTo>
                      <a:pt x="950571" y="1583345"/>
                      <a:pt x="954911" y="1589133"/>
                      <a:pt x="961422" y="1595643"/>
                    </a:cubicBezTo>
                    <a:cubicBezTo>
                      <a:pt x="1046062" y="1681007"/>
                      <a:pt x="1130702" y="1766370"/>
                      <a:pt x="1215342" y="1851733"/>
                    </a:cubicBezTo>
                    <a:cubicBezTo>
                      <a:pt x="1250066" y="1886457"/>
                      <a:pt x="1250066" y="1886457"/>
                      <a:pt x="1284790" y="1851733"/>
                    </a:cubicBezTo>
                    <a:cubicBezTo>
                      <a:pt x="1372323" y="1763476"/>
                      <a:pt x="1459857" y="1675219"/>
                      <a:pt x="1547390" y="1586962"/>
                    </a:cubicBezTo>
                    <a:cubicBezTo>
                      <a:pt x="1551731" y="1582622"/>
                      <a:pt x="1558242" y="1579728"/>
                      <a:pt x="1557518" y="1570324"/>
                    </a:cubicBezTo>
                    <a:close/>
                    <a:moveTo>
                      <a:pt x="965763" y="2318338"/>
                    </a:moveTo>
                    <a:cubicBezTo>
                      <a:pt x="958528" y="2320508"/>
                      <a:pt x="953465" y="2325572"/>
                      <a:pt x="948401" y="2330636"/>
                    </a:cubicBezTo>
                    <a:cubicBezTo>
                      <a:pt x="877506" y="2402254"/>
                      <a:pt x="807334" y="2473872"/>
                      <a:pt x="736439" y="2545491"/>
                    </a:cubicBezTo>
                    <a:cubicBezTo>
                      <a:pt x="727758" y="2554172"/>
                      <a:pt x="721971" y="2564300"/>
                      <a:pt x="720524" y="2576598"/>
                    </a:cubicBezTo>
                    <a:cubicBezTo>
                      <a:pt x="716184" y="2616386"/>
                      <a:pt x="710396" y="2655450"/>
                      <a:pt x="705332" y="2695238"/>
                    </a:cubicBezTo>
                    <a:cubicBezTo>
                      <a:pt x="691587" y="2804474"/>
                      <a:pt x="678566" y="2913710"/>
                      <a:pt x="664821" y="3022223"/>
                    </a:cubicBezTo>
                    <a:cubicBezTo>
                      <a:pt x="662651" y="3036691"/>
                      <a:pt x="667715" y="3044649"/>
                      <a:pt x="680736" y="3051883"/>
                    </a:cubicBezTo>
                    <a:cubicBezTo>
                      <a:pt x="739333" y="3085160"/>
                      <a:pt x="798653" y="3119161"/>
                      <a:pt x="856527" y="3154609"/>
                    </a:cubicBezTo>
                    <a:cubicBezTo>
                      <a:pt x="870995" y="3163289"/>
                      <a:pt x="878953" y="3161843"/>
                      <a:pt x="887634" y="3147375"/>
                    </a:cubicBezTo>
                    <a:cubicBezTo>
                      <a:pt x="986742" y="2991840"/>
                      <a:pt x="1086573" y="2837028"/>
                      <a:pt x="1187128" y="2682217"/>
                    </a:cubicBezTo>
                    <a:cubicBezTo>
                      <a:pt x="1194363" y="2671365"/>
                      <a:pt x="1193639" y="2662685"/>
                      <a:pt x="1186405" y="2651833"/>
                    </a:cubicBezTo>
                    <a:cubicBezTo>
                      <a:pt x="1150958" y="2598300"/>
                      <a:pt x="1115510" y="2544767"/>
                      <a:pt x="1080786" y="2490511"/>
                    </a:cubicBezTo>
                    <a:cubicBezTo>
                      <a:pt x="1046785" y="2437701"/>
                      <a:pt x="1012785" y="2384169"/>
                      <a:pt x="978061" y="2331359"/>
                    </a:cubicBezTo>
                    <a:cubicBezTo>
                      <a:pt x="975167" y="2327019"/>
                      <a:pt x="972997" y="2320508"/>
                      <a:pt x="965763" y="2318338"/>
                    </a:cubicBezTo>
                    <a:close/>
                    <a:moveTo>
                      <a:pt x="1851949" y="3023670"/>
                    </a:moveTo>
                    <a:cubicBezTo>
                      <a:pt x="1851949" y="3022223"/>
                      <a:pt x="1851226" y="3020053"/>
                      <a:pt x="1851226" y="3018606"/>
                    </a:cubicBezTo>
                    <a:cubicBezTo>
                      <a:pt x="1832417" y="2876816"/>
                      <a:pt x="1814332" y="2735750"/>
                      <a:pt x="1796246" y="2593960"/>
                    </a:cubicBezTo>
                    <a:cubicBezTo>
                      <a:pt x="1794799" y="2581662"/>
                      <a:pt x="1789735" y="2571534"/>
                      <a:pt x="1781054" y="2562129"/>
                    </a:cubicBezTo>
                    <a:cubicBezTo>
                      <a:pt x="1705819" y="2486894"/>
                      <a:pt x="1630583" y="2411659"/>
                      <a:pt x="1555348" y="2335700"/>
                    </a:cubicBezTo>
                    <a:cubicBezTo>
                      <a:pt x="1545944" y="2325572"/>
                      <a:pt x="1540156" y="2326295"/>
                      <a:pt x="1532199" y="2337870"/>
                    </a:cubicBezTo>
                    <a:cubicBezTo>
                      <a:pt x="1463474" y="2444212"/>
                      <a:pt x="1395473" y="2549831"/>
                      <a:pt x="1326025" y="2655450"/>
                    </a:cubicBezTo>
                    <a:cubicBezTo>
                      <a:pt x="1318791" y="2666302"/>
                      <a:pt x="1320237" y="2674259"/>
                      <a:pt x="1327472" y="2684387"/>
                    </a:cubicBezTo>
                    <a:cubicBezTo>
                      <a:pt x="1349897" y="2717664"/>
                      <a:pt x="1372323" y="2751665"/>
                      <a:pt x="1394749" y="2785666"/>
                    </a:cubicBezTo>
                    <a:cubicBezTo>
                      <a:pt x="1472155" y="2905753"/>
                      <a:pt x="1549561" y="3025840"/>
                      <a:pt x="1626243" y="3145928"/>
                    </a:cubicBezTo>
                    <a:cubicBezTo>
                      <a:pt x="1632030" y="3155332"/>
                      <a:pt x="1637094" y="3158226"/>
                      <a:pt x="1647946" y="3152438"/>
                    </a:cubicBezTo>
                    <a:cubicBezTo>
                      <a:pt x="1712330" y="3114821"/>
                      <a:pt x="1776714" y="3077926"/>
                      <a:pt x="1841098" y="3040308"/>
                    </a:cubicBezTo>
                    <a:cubicBezTo>
                      <a:pt x="1846885" y="3036691"/>
                      <a:pt x="1852673" y="3033074"/>
                      <a:pt x="1851949" y="3023670"/>
                    </a:cubicBezTo>
                    <a:close/>
                    <a:moveTo>
                      <a:pt x="1250066" y="3382485"/>
                    </a:moveTo>
                    <a:cubicBezTo>
                      <a:pt x="1257300" y="3378868"/>
                      <a:pt x="1264534" y="3375251"/>
                      <a:pt x="1271045" y="3371634"/>
                    </a:cubicBezTo>
                    <a:cubicBezTo>
                      <a:pt x="1356408" y="3321718"/>
                      <a:pt x="1441772" y="3272526"/>
                      <a:pt x="1527135" y="3222610"/>
                    </a:cubicBezTo>
                    <a:cubicBezTo>
                      <a:pt x="1548114" y="3210312"/>
                      <a:pt x="1548114" y="3210312"/>
                      <a:pt x="1534369" y="3189333"/>
                    </a:cubicBezTo>
                    <a:cubicBezTo>
                      <a:pt x="1475772" y="3098905"/>
                      <a:pt x="1417175" y="3008478"/>
                      <a:pt x="1358578" y="2918774"/>
                    </a:cubicBezTo>
                    <a:cubicBezTo>
                      <a:pt x="1328195" y="2871752"/>
                      <a:pt x="1297811" y="2824730"/>
                      <a:pt x="1266704" y="2778431"/>
                    </a:cubicBezTo>
                    <a:cubicBezTo>
                      <a:pt x="1260917" y="2769750"/>
                      <a:pt x="1256577" y="2764686"/>
                      <a:pt x="1247896" y="2777708"/>
                    </a:cubicBezTo>
                    <a:cubicBezTo>
                      <a:pt x="1156745" y="2918774"/>
                      <a:pt x="1064871" y="3060564"/>
                      <a:pt x="972997" y="3201631"/>
                    </a:cubicBezTo>
                    <a:cubicBezTo>
                      <a:pt x="965039" y="3213929"/>
                      <a:pt x="965763" y="3219716"/>
                      <a:pt x="979508" y="3227674"/>
                    </a:cubicBezTo>
                    <a:cubicBezTo>
                      <a:pt x="1064871" y="3276143"/>
                      <a:pt x="1149511" y="3326058"/>
                      <a:pt x="1234151" y="3375251"/>
                    </a:cubicBezTo>
                    <a:cubicBezTo>
                      <a:pt x="1239215" y="3376698"/>
                      <a:pt x="1244278" y="3379591"/>
                      <a:pt x="1250066" y="3382485"/>
                    </a:cubicBezTo>
                    <a:close/>
                    <a:moveTo>
                      <a:pt x="2118891" y="2994010"/>
                    </a:moveTo>
                    <a:cubicBezTo>
                      <a:pt x="2114550" y="2996180"/>
                      <a:pt x="2109486" y="2998350"/>
                      <a:pt x="2105145" y="3001244"/>
                    </a:cubicBezTo>
                    <a:cubicBezTo>
                      <a:pt x="2062464" y="3025840"/>
                      <a:pt x="2019782" y="3051160"/>
                      <a:pt x="1977101" y="3075756"/>
                    </a:cubicBezTo>
                    <a:cubicBezTo>
                      <a:pt x="1946717" y="3093118"/>
                      <a:pt x="1947440" y="3093118"/>
                      <a:pt x="1952504" y="3127842"/>
                    </a:cubicBezTo>
                    <a:cubicBezTo>
                      <a:pt x="1971313" y="3258057"/>
                      <a:pt x="1988675" y="3388273"/>
                      <a:pt x="2004590" y="3518488"/>
                    </a:cubicBezTo>
                    <a:cubicBezTo>
                      <a:pt x="2016889" y="3619766"/>
                      <a:pt x="2029187" y="3721768"/>
                      <a:pt x="2041485" y="3823046"/>
                    </a:cubicBezTo>
                    <a:cubicBezTo>
                      <a:pt x="2043655" y="3838962"/>
                      <a:pt x="2050166" y="3849813"/>
                      <a:pt x="2064634" y="3857770"/>
                    </a:cubicBezTo>
                    <a:cubicBezTo>
                      <a:pt x="2108763" y="3882367"/>
                      <a:pt x="2152168" y="3908410"/>
                      <a:pt x="2195573" y="3933729"/>
                    </a:cubicBezTo>
                    <a:cubicBezTo>
                      <a:pt x="2222339" y="3948921"/>
                      <a:pt x="2249106" y="3964837"/>
                      <a:pt x="2275872" y="3980028"/>
                    </a:cubicBezTo>
                    <a:cubicBezTo>
                      <a:pt x="2278766" y="3981475"/>
                      <a:pt x="2282383" y="3984368"/>
                      <a:pt x="2286000" y="3982198"/>
                    </a:cubicBezTo>
                    <a:cubicBezTo>
                      <a:pt x="2289617" y="3980028"/>
                      <a:pt x="2288170" y="3975688"/>
                      <a:pt x="2287447" y="3972071"/>
                    </a:cubicBezTo>
                    <a:cubicBezTo>
                      <a:pt x="2285277" y="3958326"/>
                      <a:pt x="2283106" y="3943857"/>
                      <a:pt x="2280213" y="3930112"/>
                    </a:cubicBezTo>
                    <a:cubicBezTo>
                      <a:pt x="2236084" y="3671852"/>
                      <a:pt x="2193402" y="3412868"/>
                      <a:pt x="2152168" y="3154609"/>
                    </a:cubicBezTo>
                    <a:cubicBezTo>
                      <a:pt x="2144210" y="3106140"/>
                      <a:pt x="2135529" y="3057671"/>
                      <a:pt x="2126848" y="3008478"/>
                    </a:cubicBezTo>
                    <a:cubicBezTo>
                      <a:pt x="2126125" y="3003414"/>
                      <a:pt x="2126848" y="2996180"/>
                      <a:pt x="2118891" y="2994010"/>
                    </a:cubicBezTo>
                    <a:close/>
                    <a:moveTo>
                      <a:pt x="563542" y="3113374"/>
                    </a:moveTo>
                    <a:cubicBezTo>
                      <a:pt x="567159" y="3100352"/>
                      <a:pt x="559925" y="3097459"/>
                      <a:pt x="554138" y="3093841"/>
                    </a:cubicBezTo>
                    <a:cubicBezTo>
                      <a:pt x="504946" y="3065628"/>
                      <a:pt x="456477" y="3036691"/>
                      <a:pt x="407284" y="3008478"/>
                    </a:cubicBezTo>
                    <a:cubicBezTo>
                      <a:pt x="389922" y="2998350"/>
                      <a:pt x="389922" y="2999074"/>
                      <a:pt x="386305" y="3019329"/>
                    </a:cubicBezTo>
                    <a:cubicBezTo>
                      <a:pt x="334219" y="3331846"/>
                      <a:pt x="282856" y="3645086"/>
                      <a:pt x="230770" y="3957602"/>
                    </a:cubicBezTo>
                    <a:cubicBezTo>
                      <a:pt x="230047" y="3961943"/>
                      <a:pt x="226430" y="3967730"/>
                      <a:pt x="231494" y="3970624"/>
                    </a:cubicBezTo>
                    <a:cubicBezTo>
                      <a:pt x="235834" y="3973517"/>
                      <a:pt x="240175" y="3969177"/>
                      <a:pt x="244515" y="3967007"/>
                    </a:cubicBezTo>
                    <a:cubicBezTo>
                      <a:pt x="315410" y="3925772"/>
                      <a:pt x="386305" y="3884537"/>
                      <a:pt x="457923" y="3843302"/>
                    </a:cubicBezTo>
                    <a:cubicBezTo>
                      <a:pt x="466604" y="3838238"/>
                      <a:pt x="472392" y="3831004"/>
                      <a:pt x="473839" y="3820876"/>
                    </a:cubicBezTo>
                    <a:cubicBezTo>
                      <a:pt x="479626" y="3776024"/>
                      <a:pt x="486137" y="3731172"/>
                      <a:pt x="491924" y="3686321"/>
                    </a:cubicBezTo>
                    <a:cubicBezTo>
                      <a:pt x="505669" y="3575637"/>
                      <a:pt x="519414" y="3464231"/>
                      <a:pt x="533159" y="3353549"/>
                    </a:cubicBezTo>
                    <a:cubicBezTo>
                      <a:pt x="543287" y="3272526"/>
                      <a:pt x="554138" y="3191503"/>
                      <a:pt x="563542" y="3113374"/>
                    </a:cubicBezTo>
                    <a:close/>
                    <a:moveTo>
                      <a:pt x="2079103" y="2718387"/>
                    </a:moveTo>
                    <a:cubicBezTo>
                      <a:pt x="2006761" y="2282890"/>
                      <a:pt x="1935142" y="1849563"/>
                      <a:pt x="1862800" y="1411895"/>
                    </a:cubicBezTo>
                    <a:cubicBezTo>
                      <a:pt x="1828077" y="1446619"/>
                      <a:pt x="1796970" y="1478450"/>
                      <a:pt x="1765139" y="1508833"/>
                    </a:cubicBezTo>
                    <a:cubicBezTo>
                      <a:pt x="1752841" y="1521131"/>
                      <a:pt x="1749947" y="1534153"/>
                      <a:pt x="1752118" y="1550791"/>
                    </a:cubicBezTo>
                    <a:cubicBezTo>
                      <a:pt x="1761522" y="1621686"/>
                      <a:pt x="1770203" y="1692581"/>
                      <a:pt x="1779607" y="1763476"/>
                    </a:cubicBezTo>
                    <a:cubicBezTo>
                      <a:pt x="1794799" y="1881393"/>
                      <a:pt x="1809991" y="1999310"/>
                      <a:pt x="1825183" y="2117228"/>
                    </a:cubicBezTo>
                    <a:cubicBezTo>
                      <a:pt x="1838928" y="2225017"/>
                      <a:pt x="1856290" y="2332806"/>
                      <a:pt x="1865694" y="2441319"/>
                    </a:cubicBezTo>
                    <a:cubicBezTo>
                      <a:pt x="1870035" y="2491235"/>
                      <a:pt x="1885226" y="2533193"/>
                      <a:pt x="1925014" y="2565746"/>
                    </a:cubicBezTo>
                    <a:cubicBezTo>
                      <a:pt x="1949611" y="2586002"/>
                      <a:pt x="1970590" y="2610598"/>
                      <a:pt x="1993739" y="2633748"/>
                    </a:cubicBezTo>
                    <a:cubicBezTo>
                      <a:pt x="2020506" y="2661961"/>
                      <a:pt x="2045102" y="2693792"/>
                      <a:pt x="2079103" y="2718387"/>
                    </a:cubicBezTo>
                    <a:close/>
                    <a:moveTo>
                      <a:pt x="440561" y="2695962"/>
                    </a:moveTo>
                    <a:cubicBezTo>
                      <a:pt x="448519" y="2697409"/>
                      <a:pt x="450689" y="2693068"/>
                      <a:pt x="454306" y="2689451"/>
                    </a:cubicBezTo>
                    <a:cubicBezTo>
                      <a:pt x="514350" y="2628684"/>
                      <a:pt x="573670" y="2568640"/>
                      <a:pt x="633714" y="2507873"/>
                    </a:cubicBezTo>
                    <a:cubicBezTo>
                      <a:pt x="641672" y="2499916"/>
                      <a:pt x="645289" y="2490511"/>
                      <a:pt x="646735" y="2479660"/>
                    </a:cubicBezTo>
                    <a:cubicBezTo>
                      <a:pt x="660480" y="2366083"/>
                      <a:pt x="674949" y="2251783"/>
                      <a:pt x="689417" y="2138207"/>
                    </a:cubicBezTo>
                    <a:cubicBezTo>
                      <a:pt x="714013" y="1945777"/>
                      <a:pt x="738609" y="1754072"/>
                      <a:pt x="763206" y="1561643"/>
                    </a:cubicBezTo>
                    <a:cubicBezTo>
                      <a:pt x="765376" y="1547174"/>
                      <a:pt x="761759" y="1534876"/>
                      <a:pt x="750908" y="1524748"/>
                    </a:cubicBezTo>
                    <a:cubicBezTo>
                      <a:pt x="721971" y="1496535"/>
                      <a:pt x="693758" y="1467598"/>
                      <a:pt x="664821" y="1438662"/>
                    </a:cubicBezTo>
                    <a:cubicBezTo>
                      <a:pt x="661204" y="1435045"/>
                      <a:pt x="658310" y="1428534"/>
                      <a:pt x="651799" y="1430704"/>
                    </a:cubicBezTo>
                    <a:cubicBezTo>
                      <a:pt x="647459" y="1432151"/>
                      <a:pt x="647459" y="1438662"/>
                      <a:pt x="646735" y="1443726"/>
                    </a:cubicBezTo>
                    <a:cubicBezTo>
                      <a:pt x="619246" y="1609388"/>
                      <a:pt x="591756" y="1775774"/>
                      <a:pt x="564266" y="1941437"/>
                    </a:cubicBezTo>
                    <a:cubicBezTo>
                      <a:pt x="528095" y="2161356"/>
                      <a:pt x="491201" y="2381275"/>
                      <a:pt x="455030" y="2601194"/>
                    </a:cubicBezTo>
                    <a:cubicBezTo>
                      <a:pt x="450689" y="2633024"/>
                      <a:pt x="445625" y="2664131"/>
                      <a:pt x="440561" y="2695962"/>
                    </a:cubicBezTo>
                    <a:close/>
                    <a:moveTo>
                      <a:pt x="1945270" y="3768067"/>
                    </a:moveTo>
                    <a:cubicBezTo>
                      <a:pt x="1945270" y="3765173"/>
                      <a:pt x="1944547" y="3762280"/>
                      <a:pt x="1944547" y="3759386"/>
                    </a:cubicBezTo>
                    <a:cubicBezTo>
                      <a:pt x="1934419" y="3673299"/>
                      <a:pt x="1924291" y="3587212"/>
                      <a:pt x="1912716" y="3501126"/>
                    </a:cubicBezTo>
                    <a:cubicBezTo>
                      <a:pt x="1898248" y="3388273"/>
                      <a:pt x="1882333" y="3276143"/>
                      <a:pt x="1866418" y="3163289"/>
                    </a:cubicBezTo>
                    <a:cubicBezTo>
                      <a:pt x="1863524" y="3144481"/>
                      <a:pt x="1861354" y="3143757"/>
                      <a:pt x="1845438" y="3151715"/>
                    </a:cubicBezTo>
                    <a:cubicBezTo>
                      <a:pt x="1797693" y="3176311"/>
                      <a:pt x="1752118" y="3204524"/>
                      <a:pt x="1707266" y="3233461"/>
                    </a:cubicBezTo>
                    <a:cubicBezTo>
                      <a:pt x="1692074" y="3242865"/>
                      <a:pt x="1692797" y="3250823"/>
                      <a:pt x="1702202" y="3264568"/>
                    </a:cubicBezTo>
                    <a:cubicBezTo>
                      <a:pt x="1760075" y="3349931"/>
                      <a:pt x="1815055" y="3436742"/>
                      <a:pt x="1870035" y="3524275"/>
                    </a:cubicBezTo>
                    <a:cubicBezTo>
                      <a:pt x="1880886" y="3541637"/>
                      <a:pt x="1887397" y="3559723"/>
                      <a:pt x="1889567" y="3579255"/>
                    </a:cubicBezTo>
                    <a:cubicBezTo>
                      <a:pt x="1896801" y="3629894"/>
                      <a:pt x="1904035" y="3680533"/>
                      <a:pt x="1910546" y="3731172"/>
                    </a:cubicBezTo>
                    <a:cubicBezTo>
                      <a:pt x="1911270" y="3739130"/>
                      <a:pt x="1918504" y="3751428"/>
                      <a:pt x="1908376" y="3755045"/>
                    </a:cubicBezTo>
                    <a:cubicBezTo>
                      <a:pt x="1900418" y="3757939"/>
                      <a:pt x="1895354" y="3744917"/>
                      <a:pt x="1890290" y="3737683"/>
                    </a:cubicBezTo>
                    <a:cubicBezTo>
                      <a:pt x="1856290" y="3685597"/>
                      <a:pt x="1822289" y="3632788"/>
                      <a:pt x="1788289" y="3580701"/>
                    </a:cubicBezTo>
                    <a:cubicBezTo>
                      <a:pt x="1730415" y="3490998"/>
                      <a:pt x="1671818" y="3400571"/>
                      <a:pt x="1613945" y="3310867"/>
                    </a:cubicBezTo>
                    <a:cubicBezTo>
                      <a:pt x="1608158" y="3302186"/>
                      <a:pt x="1604540" y="3293505"/>
                      <a:pt x="1590795" y="3301462"/>
                    </a:cubicBezTo>
                    <a:cubicBezTo>
                      <a:pt x="1515560" y="3346314"/>
                      <a:pt x="1439601" y="3389719"/>
                      <a:pt x="1364366" y="3433848"/>
                    </a:cubicBezTo>
                    <a:cubicBezTo>
                      <a:pt x="1351344" y="3441082"/>
                      <a:pt x="1354961" y="3445422"/>
                      <a:pt x="1365089" y="3451210"/>
                    </a:cubicBezTo>
                    <a:cubicBezTo>
                      <a:pt x="1386792" y="3463508"/>
                      <a:pt x="1408494" y="3475806"/>
                      <a:pt x="1430197" y="3488827"/>
                    </a:cubicBezTo>
                    <a:cubicBezTo>
                      <a:pt x="1596583" y="3585765"/>
                      <a:pt x="1762245" y="3681980"/>
                      <a:pt x="1928632" y="3778918"/>
                    </a:cubicBezTo>
                    <a:cubicBezTo>
                      <a:pt x="1932972" y="3781812"/>
                      <a:pt x="1937313" y="3786876"/>
                      <a:pt x="1943100" y="3783982"/>
                    </a:cubicBezTo>
                    <a:cubicBezTo>
                      <a:pt x="1948164" y="3779641"/>
                      <a:pt x="1944547" y="3773131"/>
                      <a:pt x="1945270" y="3768067"/>
                    </a:cubicBezTo>
                    <a:close/>
                    <a:moveTo>
                      <a:pt x="1660967" y="1814839"/>
                    </a:moveTo>
                    <a:cubicBezTo>
                      <a:pt x="1650839" y="1809775"/>
                      <a:pt x="1650116" y="1802541"/>
                      <a:pt x="1647946" y="1796753"/>
                    </a:cubicBezTo>
                    <a:cubicBezTo>
                      <a:pt x="1634201" y="1762753"/>
                      <a:pt x="1621179" y="1728029"/>
                      <a:pt x="1607434" y="1694028"/>
                    </a:cubicBezTo>
                    <a:cubicBezTo>
                      <a:pt x="1600200" y="1675219"/>
                      <a:pt x="1600200" y="1675219"/>
                      <a:pt x="1585732" y="1689688"/>
                    </a:cubicBezTo>
                    <a:cubicBezTo>
                      <a:pt x="1528582" y="1747561"/>
                      <a:pt x="1472155" y="1804711"/>
                      <a:pt x="1415005" y="1862584"/>
                    </a:cubicBezTo>
                    <a:cubicBezTo>
                      <a:pt x="1386792" y="1890798"/>
                      <a:pt x="1358578" y="1919011"/>
                      <a:pt x="1330365" y="1947224"/>
                    </a:cubicBezTo>
                    <a:cubicBezTo>
                      <a:pt x="1323131" y="1954458"/>
                      <a:pt x="1320961" y="1959522"/>
                      <a:pt x="1328918" y="1968204"/>
                    </a:cubicBezTo>
                    <a:cubicBezTo>
                      <a:pt x="1390409" y="2029694"/>
                      <a:pt x="1451899" y="2091185"/>
                      <a:pt x="1513390" y="2152675"/>
                    </a:cubicBezTo>
                    <a:cubicBezTo>
                      <a:pt x="1522071" y="2161356"/>
                      <a:pt x="1526411" y="2158462"/>
                      <a:pt x="1532199" y="2149058"/>
                    </a:cubicBezTo>
                    <a:cubicBezTo>
                      <a:pt x="1545944" y="2127356"/>
                      <a:pt x="1559689" y="2105653"/>
                      <a:pt x="1574157" y="2084674"/>
                    </a:cubicBezTo>
                    <a:cubicBezTo>
                      <a:pt x="1604540" y="2037651"/>
                      <a:pt x="1634924" y="1990629"/>
                      <a:pt x="1666031" y="1944330"/>
                    </a:cubicBezTo>
                    <a:cubicBezTo>
                      <a:pt x="1668201" y="1940713"/>
                      <a:pt x="1671095" y="1934926"/>
                      <a:pt x="1676882" y="1936373"/>
                    </a:cubicBezTo>
                    <a:cubicBezTo>
                      <a:pt x="1681946" y="1937820"/>
                      <a:pt x="1681946" y="1944330"/>
                      <a:pt x="1682670" y="1948671"/>
                    </a:cubicBezTo>
                    <a:cubicBezTo>
                      <a:pt x="1687010" y="1981948"/>
                      <a:pt x="1689180" y="2015949"/>
                      <a:pt x="1695691" y="2049226"/>
                    </a:cubicBezTo>
                    <a:cubicBezTo>
                      <a:pt x="1700755" y="2075269"/>
                      <a:pt x="1693521" y="2095525"/>
                      <a:pt x="1679776" y="2115781"/>
                    </a:cubicBezTo>
                    <a:cubicBezTo>
                      <a:pt x="1655903" y="2150505"/>
                      <a:pt x="1634201" y="2186675"/>
                      <a:pt x="1610328" y="2222123"/>
                    </a:cubicBezTo>
                    <a:cubicBezTo>
                      <a:pt x="1601647" y="2235145"/>
                      <a:pt x="1602370" y="2243102"/>
                      <a:pt x="1613945" y="2253954"/>
                    </a:cubicBezTo>
                    <a:cubicBezTo>
                      <a:pt x="1664584" y="2303869"/>
                      <a:pt x="1714500" y="2353785"/>
                      <a:pt x="1764416" y="2404424"/>
                    </a:cubicBezTo>
                    <a:cubicBezTo>
                      <a:pt x="1766586" y="2406595"/>
                      <a:pt x="1768756" y="2411659"/>
                      <a:pt x="1774544" y="2409488"/>
                    </a:cubicBezTo>
                    <a:cubicBezTo>
                      <a:pt x="1760799" y="2298082"/>
                      <a:pt x="1746330" y="2186675"/>
                      <a:pt x="1732585" y="2074546"/>
                    </a:cubicBezTo>
                    <a:cubicBezTo>
                      <a:pt x="1718840" y="1965310"/>
                      <a:pt x="1704372" y="1856074"/>
                      <a:pt x="1690627" y="1747561"/>
                    </a:cubicBezTo>
                    <a:cubicBezTo>
                      <a:pt x="1685563" y="1706326"/>
                      <a:pt x="1679776" y="1665091"/>
                      <a:pt x="1674712" y="1623856"/>
                    </a:cubicBezTo>
                    <a:cubicBezTo>
                      <a:pt x="1673265" y="1610112"/>
                      <a:pt x="1668201" y="1610835"/>
                      <a:pt x="1659520" y="1618069"/>
                    </a:cubicBezTo>
                    <a:cubicBezTo>
                      <a:pt x="1649392" y="1626027"/>
                      <a:pt x="1644328" y="1636155"/>
                      <a:pt x="1645775" y="1649176"/>
                    </a:cubicBezTo>
                    <a:cubicBezTo>
                      <a:pt x="1648669" y="1675943"/>
                      <a:pt x="1652286" y="1701985"/>
                      <a:pt x="1655180" y="1728752"/>
                    </a:cubicBezTo>
                    <a:cubicBezTo>
                      <a:pt x="1655180" y="1756242"/>
                      <a:pt x="1661690" y="1783732"/>
                      <a:pt x="1660967" y="1814839"/>
                    </a:cubicBezTo>
                    <a:close/>
                    <a:moveTo>
                      <a:pt x="751631" y="2384892"/>
                    </a:moveTo>
                    <a:cubicBezTo>
                      <a:pt x="758142" y="2384892"/>
                      <a:pt x="759589" y="2381275"/>
                      <a:pt x="762482" y="2378381"/>
                    </a:cubicBezTo>
                    <a:cubicBezTo>
                      <a:pt x="807334" y="2333530"/>
                      <a:pt x="852186" y="2287954"/>
                      <a:pt x="897761" y="2243102"/>
                    </a:cubicBezTo>
                    <a:cubicBezTo>
                      <a:pt x="908613" y="2232251"/>
                      <a:pt x="909336" y="2225017"/>
                      <a:pt x="901378" y="2212719"/>
                    </a:cubicBezTo>
                    <a:cubicBezTo>
                      <a:pt x="876782" y="2176548"/>
                      <a:pt x="853633" y="2139653"/>
                      <a:pt x="829760" y="2103482"/>
                    </a:cubicBezTo>
                    <a:cubicBezTo>
                      <a:pt x="821802" y="2091185"/>
                      <a:pt x="818185" y="2079610"/>
                      <a:pt x="820356" y="2065141"/>
                    </a:cubicBezTo>
                    <a:cubicBezTo>
                      <a:pt x="824696" y="2031864"/>
                      <a:pt x="828313" y="1999310"/>
                      <a:pt x="833377" y="1966033"/>
                    </a:cubicBezTo>
                    <a:cubicBezTo>
                      <a:pt x="834824" y="1955905"/>
                      <a:pt x="829760" y="1939990"/>
                      <a:pt x="840611" y="1937820"/>
                    </a:cubicBezTo>
                    <a:cubicBezTo>
                      <a:pt x="849292" y="1936373"/>
                      <a:pt x="854356" y="1952288"/>
                      <a:pt x="860144" y="1960969"/>
                    </a:cubicBezTo>
                    <a:cubicBezTo>
                      <a:pt x="899208" y="2020289"/>
                      <a:pt x="936102" y="2081780"/>
                      <a:pt x="977337" y="2140377"/>
                    </a:cubicBezTo>
                    <a:cubicBezTo>
                      <a:pt x="984571" y="2151228"/>
                      <a:pt x="989635" y="2151951"/>
                      <a:pt x="998316" y="2141824"/>
                    </a:cubicBezTo>
                    <a:cubicBezTo>
                      <a:pt x="1010615" y="2127356"/>
                      <a:pt x="1024359" y="2114334"/>
                      <a:pt x="1038104" y="2100589"/>
                    </a:cubicBezTo>
                    <a:cubicBezTo>
                      <a:pt x="1080786" y="2057184"/>
                      <a:pt x="1123468" y="2014502"/>
                      <a:pt x="1166873" y="1971821"/>
                    </a:cubicBezTo>
                    <a:cubicBezTo>
                      <a:pt x="1177724" y="1960969"/>
                      <a:pt x="1177724" y="1954458"/>
                      <a:pt x="1166873" y="1944330"/>
                    </a:cubicBezTo>
                    <a:cubicBezTo>
                      <a:pt x="1153851" y="1932756"/>
                      <a:pt x="1142277" y="1919734"/>
                      <a:pt x="1129978" y="1907436"/>
                    </a:cubicBezTo>
                    <a:cubicBezTo>
                      <a:pt x="1062701" y="1839435"/>
                      <a:pt x="995423" y="1771434"/>
                      <a:pt x="928145" y="1702709"/>
                    </a:cubicBezTo>
                    <a:cubicBezTo>
                      <a:pt x="912230" y="1686794"/>
                      <a:pt x="910060" y="1687517"/>
                      <a:pt x="902825" y="1708496"/>
                    </a:cubicBezTo>
                    <a:cubicBezTo>
                      <a:pt x="891974" y="1736710"/>
                      <a:pt x="881123" y="1764923"/>
                      <a:pt x="867378" y="1792413"/>
                    </a:cubicBezTo>
                    <a:cubicBezTo>
                      <a:pt x="865208" y="1796753"/>
                      <a:pt x="864484" y="1804711"/>
                      <a:pt x="857973" y="1803264"/>
                    </a:cubicBezTo>
                    <a:cubicBezTo>
                      <a:pt x="852186" y="1801817"/>
                      <a:pt x="854356" y="1793860"/>
                      <a:pt x="855080" y="1788796"/>
                    </a:cubicBezTo>
                    <a:cubicBezTo>
                      <a:pt x="860144" y="1749008"/>
                      <a:pt x="864484" y="1708496"/>
                      <a:pt x="870272" y="1668708"/>
                    </a:cubicBezTo>
                    <a:cubicBezTo>
                      <a:pt x="872442" y="1654963"/>
                      <a:pt x="869548" y="1644112"/>
                      <a:pt x="860144" y="1634708"/>
                    </a:cubicBezTo>
                    <a:cubicBezTo>
                      <a:pt x="856527" y="1631814"/>
                      <a:pt x="854356" y="1626027"/>
                      <a:pt x="849292" y="1626750"/>
                    </a:cubicBezTo>
                    <a:cubicBezTo>
                      <a:pt x="843505" y="1628197"/>
                      <a:pt x="844952" y="1634708"/>
                      <a:pt x="844228" y="1639049"/>
                    </a:cubicBezTo>
                    <a:cubicBezTo>
                      <a:pt x="834101" y="1712114"/>
                      <a:pt x="824696" y="1785179"/>
                      <a:pt x="815292" y="1858244"/>
                    </a:cubicBezTo>
                    <a:cubicBezTo>
                      <a:pt x="795036" y="2013779"/>
                      <a:pt x="775504" y="2170037"/>
                      <a:pt x="756695" y="2325572"/>
                    </a:cubicBezTo>
                    <a:cubicBezTo>
                      <a:pt x="752354" y="2345104"/>
                      <a:pt x="747290" y="2364636"/>
                      <a:pt x="751631" y="2384892"/>
                    </a:cubicBezTo>
                    <a:close/>
                    <a:moveTo>
                      <a:pt x="1465644" y="2250337"/>
                    </a:moveTo>
                    <a:cubicBezTo>
                      <a:pt x="1465644" y="2243102"/>
                      <a:pt x="1460580" y="2239485"/>
                      <a:pt x="1456963" y="2235868"/>
                    </a:cubicBezTo>
                    <a:cubicBezTo>
                      <a:pt x="1391856" y="2170761"/>
                      <a:pt x="1326748" y="2104929"/>
                      <a:pt x="1261640" y="2039822"/>
                    </a:cubicBezTo>
                    <a:cubicBezTo>
                      <a:pt x="1252959" y="2031141"/>
                      <a:pt x="1247896" y="2029694"/>
                      <a:pt x="1238491" y="2039098"/>
                    </a:cubicBezTo>
                    <a:cubicBezTo>
                      <a:pt x="1177001" y="2102036"/>
                      <a:pt x="1114787" y="2164250"/>
                      <a:pt x="1051849" y="2226463"/>
                    </a:cubicBezTo>
                    <a:cubicBezTo>
                      <a:pt x="1043168" y="2235145"/>
                      <a:pt x="1041721" y="2242379"/>
                      <a:pt x="1048956" y="2252507"/>
                    </a:cubicBezTo>
                    <a:cubicBezTo>
                      <a:pt x="1114787" y="2354508"/>
                      <a:pt x="1181341" y="2456511"/>
                      <a:pt x="1246449" y="2558512"/>
                    </a:cubicBezTo>
                    <a:cubicBezTo>
                      <a:pt x="1254406" y="2570811"/>
                      <a:pt x="1258747" y="2571534"/>
                      <a:pt x="1267428" y="2558512"/>
                    </a:cubicBezTo>
                    <a:cubicBezTo>
                      <a:pt x="1330365" y="2460128"/>
                      <a:pt x="1394749" y="2361743"/>
                      <a:pt x="1458410" y="2263358"/>
                    </a:cubicBezTo>
                    <a:cubicBezTo>
                      <a:pt x="1461304" y="2259017"/>
                      <a:pt x="1463474" y="2253954"/>
                      <a:pt x="1465644" y="2250337"/>
                    </a:cubicBezTo>
                    <a:close/>
                    <a:moveTo>
                      <a:pt x="1148787" y="3438912"/>
                    </a:moveTo>
                    <a:cubicBezTo>
                      <a:pt x="1072829" y="3394783"/>
                      <a:pt x="1001210" y="3353549"/>
                      <a:pt x="930315" y="3311590"/>
                    </a:cubicBezTo>
                    <a:cubicBezTo>
                      <a:pt x="909336" y="3299292"/>
                      <a:pt x="909336" y="3299292"/>
                      <a:pt x="896314" y="3319548"/>
                    </a:cubicBezTo>
                    <a:cubicBezTo>
                      <a:pt x="810228" y="3451210"/>
                      <a:pt x="724141" y="3582148"/>
                      <a:pt x="638778" y="3713811"/>
                    </a:cubicBezTo>
                    <a:cubicBezTo>
                      <a:pt x="633714" y="3721768"/>
                      <a:pt x="628650" y="3730449"/>
                      <a:pt x="623586" y="3738406"/>
                    </a:cubicBezTo>
                    <a:cubicBezTo>
                      <a:pt x="625033" y="3739853"/>
                      <a:pt x="625756" y="3740577"/>
                      <a:pt x="627203" y="3742024"/>
                    </a:cubicBezTo>
                    <a:cubicBezTo>
                      <a:pt x="802270" y="3647256"/>
                      <a:pt x="975167" y="3545978"/>
                      <a:pt x="1148787" y="3438912"/>
                    </a:cubicBezTo>
                    <a:close/>
                    <a:moveTo>
                      <a:pt x="700992" y="1118911"/>
                    </a:moveTo>
                    <a:cubicBezTo>
                      <a:pt x="707502" y="1114570"/>
                      <a:pt x="709673" y="1113847"/>
                      <a:pt x="711120" y="1111677"/>
                    </a:cubicBezTo>
                    <a:cubicBezTo>
                      <a:pt x="749461" y="1071889"/>
                      <a:pt x="788525" y="1032824"/>
                      <a:pt x="826866" y="993036"/>
                    </a:cubicBezTo>
                    <a:cubicBezTo>
                      <a:pt x="834824" y="985079"/>
                      <a:pt x="837718" y="974951"/>
                      <a:pt x="839165" y="964100"/>
                    </a:cubicBezTo>
                    <a:cubicBezTo>
                      <a:pt x="863761" y="773841"/>
                      <a:pt x="888357" y="583582"/>
                      <a:pt x="912953" y="393323"/>
                    </a:cubicBezTo>
                    <a:cubicBezTo>
                      <a:pt x="915123" y="376684"/>
                      <a:pt x="911506" y="362939"/>
                      <a:pt x="898485" y="352088"/>
                    </a:cubicBezTo>
                    <a:cubicBezTo>
                      <a:pt x="885463" y="340513"/>
                      <a:pt x="873165" y="326769"/>
                      <a:pt x="860144" y="314470"/>
                    </a:cubicBezTo>
                    <a:cubicBezTo>
                      <a:pt x="853633" y="308683"/>
                      <a:pt x="848569" y="296385"/>
                      <a:pt x="839888" y="299279"/>
                    </a:cubicBezTo>
                    <a:cubicBezTo>
                      <a:pt x="831930" y="302172"/>
                      <a:pt x="834101" y="315194"/>
                      <a:pt x="832654" y="323151"/>
                    </a:cubicBezTo>
                    <a:cubicBezTo>
                      <a:pt x="797206" y="535113"/>
                      <a:pt x="762482" y="747798"/>
                      <a:pt x="727035" y="959759"/>
                    </a:cubicBezTo>
                    <a:cubicBezTo>
                      <a:pt x="718354" y="1011122"/>
                      <a:pt x="710396" y="1062484"/>
                      <a:pt x="700992" y="1118911"/>
                    </a:cubicBezTo>
                    <a:close/>
                    <a:moveTo>
                      <a:pt x="1577774" y="896098"/>
                    </a:moveTo>
                    <a:cubicBezTo>
                      <a:pt x="1558242" y="740564"/>
                      <a:pt x="1539433" y="590816"/>
                      <a:pt x="1520624" y="436728"/>
                    </a:cubicBezTo>
                    <a:cubicBezTo>
                      <a:pt x="1511220" y="444686"/>
                      <a:pt x="1506156" y="449750"/>
                      <a:pt x="1501092" y="454814"/>
                    </a:cubicBezTo>
                    <a:cubicBezTo>
                      <a:pt x="1448282" y="507623"/>
                      <a:pt x="1395473" y="561156"/>
                      <a:pt x="1342663" y="613965"/>
                    </a:cubicBezTo>
                    <a:cubicBezTo>
                      <a:pt x="1323131" y="633498"/>
                      <a:pt x="1323854" y="640008"/>
                      <a:pt x="1342663" y="659541"/>
                    </a:cubicBezTo>
                    <a:cubicBezTo>
                      <a:pt x="1390409" y="708010"/>
                      <a:pt x="1437431" y="755755"/>
                      <a:pt x="1485177" y="804224"/>
                    </a:cubicBezTo>
                    <a:cubicBezTo>
                      <a:pt x="1514837" y="833884"/>
                      <a:pt x="1544497" y="862821"/>
                      <a:pt x="1577774" y="896098"/>
                    </a:cubicBezTo>
                    <a:close/>
                    <a:moveTo>
                      <a:pt x="1138659" y="828097"/>
                    </a:moveTo>
                    <a:cubicBezTo>
                      <a:pt x="1137213" y="827374"/>
                      <a:pt x="1136489" y="826650"/>
                      <a:pt x="1135042" y="825203"/>
                    </a:cubicBezTo>
                    <a:cubicBezTo>
                      <a:pt x="1132872" y="826650"/>
                      <a:pt x="1129978" y="828097"/>
                      <a:pt x="1128532" y="830267"/>
                    </a:cubicBezTo>
                    <a:cubicBezTo>
                      <a:pt x="1064147" y="893928"/>
                      <a:pt x="1001934" y="959036"/>
                      <a:pt x="936102" y="1021250"/>
                    </a:cubicBezTo>
                    <a:cubicBezTo>
                      <a:pt x="923081" y="1032824"/>
                      <a:pt x="917294" y="1048739"/>
                      <a:pt x="915847" y="1065378"/>
                    </a:cubicBezTo>
                    <a:cubicBezTo>
                      <a:pt x="912953" y="1089251"/>
                      <a:pt x="910060" y="1112400"/>
                      <a:pt x="907166" y="1136273"/>
                    </a:cubicBezTo>
                    <a:cubicBezTo>
                      <a:pt x="892697" y="1249126"/>
                      <a:pt x="877506" y="1362703"/>
                      <a:pt x="863037" y="1475556"/>
                    </a:cubicBezTo>
                    <a:cubicBezTo>
                      <a:pt x="861590" y="1488577"/>
                      <a:pt x="863761" y="1500875"/>
                      <a:pt x="875335" y="1508833"/>
                    </a:cubicBezTo>
                    <a:cubicBezTo>
                      <a:pt x="879676" y="1511727"/>
                      <a:pt x="884016" y="1516791"/>
                      <a:pt x="889804" y="1513897"/>
                    </a:cubicBezTo>
                    <a:cubicBezTo>
                      <a:pt x="894868" y="1511727"/>
                      <a:pt x="893421" y="1505216"/>
                      <a:pt x="893421" y="1500875"/>
                    </a:cubicBezTo>
                    <a:cubicBezTo>
                      <a:pt x="899208" y="1454577"/>
                      <a:pt x="902102" y="1406831"/>
                      <a:pt x="920911" y="1363426"/>
                    </a:cubicBezTo>
                    <a:cubicBezTo>
                      <a:pt x="982401" y="1222360"/>
                      <a:pt x="1037381" y="1078400"/>
                      <a:pt x="1095978" y="935886"/>
                    </a:cubicBezTo>
                    <a:cubicBezTo>
                      <a:pt x="1109723" y="901162"/>
                      <a:pt x="1124191" y="864268"/>
                      <a:pt x="1138659" y="828097"/>
                    </a:cubicBezTo>
                    <a:close/>
                    <a:moveTo>
                      <a:pt x="570053" y="3776024"/>
                    </a:moveTo>
                    <a:cubicBezTo>
                      <a:pt x="589585" y="3769514"/>
                      <a:pt x="604054" y="3761556"/>
                      <a:pt x="606224" y="3739853"/>
                    </a:cubicBezTo>
                    <a:cubicBezTo>
                      <a:pt x="610565" y="3696448"/>
                      <a:pt x="616352" y="3653767"/>
                      <a:pt x="621416" y="3610362"/>
                    </a:cubicBezTo>
                    <a:cubicBezTo>
                      <a:pt x="625756" y="3573467"/>
                      <a:pt x="631544" y="3537296"/>
                      <a:pt x="654693" y="3506190"/>
                    </a:cubicBezTo>
                    <a:cubicBezTo>
                      <a:pt x="669885" y="3485934"/>
                      <a:pt x="683630" y="3464231"/>
                      <a:pt x="697375" y="3442529"/>
                    </a:cubicBezTo>
                    <a:cubicBezTo>
                      <a:pt x="735716" y="3382485"/>
                      <a:pt x="774780" y="3322441"/>
                      <a:pt x="813121" y="3262398"/>
                    </a:cubicBezTo>
                    <a:cubicBezTo>
                      <a:pt x="817462" y="3255163"/>
                      <a:pt x="823249" y="3248653"/>
                      <a:pt x="811675" y="3242142"/>
                    </a:cubicBezTo>
                    <a:cubicBezTo>
                      <a:pt x="761035" y="3213205"/>
                      <a:pt x="711120" y="3183545"/>
                      <a:pt x="660480" y="3154609"/>
                    </a:cubicBezTo>
                    <a:cubicBezTo>
                      <a:pt x="652523" y="3149545"/>
                      <a:pt x="648182" y="3149545"/>
                      <a:pt x="646735" y="3161119"/>
                    </a:cubicBezTo>
                    <a:cubicBezTo>
                      <a:pt x="641672" y="3206694"/>
                      <a:pt x="635161" y="3251546"/>
                      <a:pt x="629373" y="3297122"/>
                    </a:cubicBezTo>
                    <a:cubicBezTo>
                      <a:pt x="615628" y="3408528"/>
                      <a:pt x="601160" y="3519935"/>
                      <a:pt x="587415" y="3631341"/>
                    </a:cubicBezTo>
                    <a:cubicBezTo>
                      <a:pt x="581628" y="3679087"/>
                      <a:pt x="575841" y="3726832"/>
                      <a:pt x="570053" y="3776024"/>
                    </a:cubicBezTo>
                    <a:close/>
                    <a:moveTo>
                      <a:pt x="1385345" y="849076"/>
                    </a:moveTo>
                    <a:cubicBezTo>
                      <a:pt x="1385345" y="849076"/>
                      <a:pt x="1386792" y="852693"/>
                      <a:pt x="1388239" y="856310"/>
                    </a:cubicBezTo>
                    <a:cubicBezTo>
                      <a:pt x="1449006" y="1006058"/>
                      <a:pt x="1509773" y="1155082"/>
                      <a:pt x="1569816" y="1304829"/>
                    </a:cubicBezTo>
                    <a:cubicBezTo>
                      <a:pt x="1587178" y="1348234"/>
                      <a:pt x="1609604" y="1390193"/>
                      <a:pt x="1616115" y="1437938"/>
                    </a:cubicBezTo>
                    <a:cubicBezTo>
                      <a:pt x="1618285" y="1456023"/>
                      <a:pt x="1619732" y="1474833"/>
                      <a:pt x="1622626" y="1492918"/>
                    </a:cubicBezTo>
                    <a:cubicBezTo>
                      <a:pt x="1623349" y="1497258"/>
                      <a:pt x="1623349" y="1507386"/>
                      <a:pt x="1630583" y="1502322"/>
                    </a:cubicBezTo>
                    <a:cubicBezTo>
                      <a:pt x="1642158" y="1494365"/>
                      <a:pt x="1653009" y="1484960"/>
                      <a:pt x="1650839" y="1467598"/>
                    </a:cubicBezTo>
                    <a:cubicBezTo>
                      <a:pt x="1635647" y="1343894"/>
                      <a:pt x="1619732" y="1220189"/>
                      <a:pt x="1605264" y="1095762"/>
                    </a:cubicBezTo>
                    <a:cubicBezTo>
                      <a:pt x="1602370" y="1068995"/>
                      <a:pt x="1591519" y="1049463"/>
                      <a:pt x="1572710" y="1030654"/>
                    </a:cubicBezTo>
                    <a:cubicBezTo>
                      <a:pt x="1532199" y="992313"/>
                      <a:pt x="1493134" y="952525"/>
                      <a:pt x="1452623" y="913460"/>
                    </a:cubicBezTo>
                    <a:cubicBezTo>
                      <a:pt x="1430920" y="891034"/>
                      <a:pt x="1407047" y="869332"/>
                      <a:pt x="1385345" y="849076"/>
                    </a:cubicBezTo>
                    <a:close/>
                    <a:moveTo>
                      <a:pt x="938273" y="877289"/>
                    </a:moveTo>
                    <a:cubicBezTo>
                      <a:pt x="944783" y="872949"/>
                      <a:pt x="946954" y="871502"/>
                      <a:pt x="948401" y="870055"/>
                    </a:cubicBezTo>
                    <a:cubicBezTo>
                      <a:pt x="1022189" y="795543"/>
                      <a:pt x="1095254" y="721031"/>
                      <a:pt x="1169766" y="647243"/>
                    </a:cubicBezTo>
                    <a:cubicBezTo>
                      <a:pt x="1179171" y="637838"/>
                      <a:pt x="1176277" y="632051"/>
                      <a:pt x="1168320" y="624093"/>
                    </a:cubicBezTo>
                    <a:cubicBezTo>
                      <a:pt x="1114787" y="570560"/>
                      <a:pt x="1061254" y="517027"/>
                      <a:pt x="1008444" y="463494"/>
                    </a:cubicBezTo>
                    <a:cubicBezTo>
                      <a:pt x="1004827" y="459877"/>
                      <a:pt x="1002657" y="454090"/>
                      <a:pt x="994699" y="456260"/>
                    </a:cubicBezTo>
                    <a:cubicBezTo>
                      <a:pt x="975167" y="594433"/>
                      <a:pt x="957082" y="733329"/>
                      <a:pt x="938273" y="877289"/>
                    </a:cubicBezTo>
                    <a:close/>
                    <a:moveTo>
                      <a:pt x="619246" y="2677876"/>
                    </a:moveTo>
                    <a:cubicBezTo>
                      <a:pt x="619246" y="2675706"/>
                      <a:pt x="621416" y="2670642"/>
                      <a:pt x="617075" y="2669919"/>
                    </a:cubicBezTo>
                    <a:cubicBezTo>
                      <a:pt x="610565" y="2668472"/>
                      <a:pt x="607671" y="2674259"/>
                      <a:pt x="604054" y="2677876"/>
                    </a:cubicBezTo>
                    <a:cubicBezTo>
                      <a:pt x="542563" y="2740090"/>
                      <a:pt x="481073" y="2802304"/>
                      <a:pt x="420306" y="2864518"/>
                    </a:cubicBezTo>
                    <a:cubicBezTo>
                      <a:pt x="418135" y="2866688"/>
                      <a:pt x="415965" y="2868859"/>
                      <a:pt x="414518" y="2871029"/>
                    </a:cubicBezTo>
                    <a:cubicBezTo>
                      <a:pt x="404390" y="2885497"/>
                      <a:pt x="405837" y="2892731"/>
                      <a:pt x="421029" y="2901412"/>
                    </a:cubicBezTo>
                    <a:cubicBezTo>
                      <a:pt x="469498" y="2929626"/>
                      <a:pt x="517967" y="2957115"/>
                      <a:pt x="565713" y="2986052"/>
                    </a:cubicBezTo>
                    <a:cubicBezTo>
                      <a:pt x="576564" y="2992563"/>
                      <a:pt x="580181" y="2992563"/>
                      <a:pt x="582351" y="2978095"/>
                    </a:cubicBezTo>
                    <a:cubicBezTo>
                      <a:pt x="593926" y="2878263"/>
                      <a:pt x="606947" y="2778431"/>
                      <a:pt x="619246" y="2677876"/>
                    </a:cubicBezTo>
                    <a:close/>
                    <a:moveTo>
                      <a:pt x="1900418" y="2686557"/>
                    </a:moveTo>
                    <a:cubicBezTo>
                      <a:pt x="1897525" y="2689451"/>
                      <a:pt x="1898248" y="2692345"/>
                      <a:pt x="1898971" y="2695238"/>
                    </a:cubicBezTo>
                    <a:cubicBezTo>
                      <a:pt x="1910546" y="2785666"/>
                      <a:pt x="1922121" y="2876816"/>
                      <a:pt x="1933696" y="2967967"/>
                    </a:cubicBezTo>
                    <a:cubicBezTo>
                      <a:pt x="1935866" y="2983159"/>
                      <a:pt x="1941653" y="2982435"/>
                      <a:pt x="1952504" y="2975924"/>
                    </a:cubicBezTo>
                    <a:cubicBezTo>
                      <a:pt x="1997356" y="2949158"/>
                      <a:pt x="2042932" y="2923115"/>
                      <a:pt x="2088507" y="2897072"/>
                    </a:cubicBezTo>
                    <a:cubicBezTo>
                      <a:pt x="2100805" y="2890561"/>
                      <a:pt x="2102252" y="2885497"/>
                      <a:pt x="2091400" y="2875369"/>
                    </a:cubicBezTo>
                    <a:cubicBezTo>
                      <a:pt x="2032080" y="2816049"/>
                      <a:pt x="1973483" y="2756005"/>
                      <a:pt x="1914887" y="2696685"/>
                    </a:cubicBezTo>
                    <a:cubicBezTo>
                      <a:pt x="1909823" y="2692345"/>
                      <a:pt x="1906929" y="2686557"/>
                      <a:pt x="1900418" y="2686557"/>
                    </a:cubicBezTo>
                    <a:close/>
                    <a:moveTo>
                      <a:pt x="813121" y="1156529"/>
                    </a:moveTo>
                    <a:cubicBezTo>
                      <a:pt x="811675" y="1155805"/>
                      <a:pt x="810228" y="1155805"/>
                      <a:pt x="808781" y="1155082"/>
                    </a:cubicBezTo>
                    <a:cubicBezTo>
                      <a:pt x="766099" y="1197040"/>
                      <a:pt x="722694" y="1238998"/>
                      <a:pt x="680013" y="1280957"/>
                    </a:cubicBezTo>
                    <a:cubicBezTo>
                      <a:pt x="668438" y="1292531"/>
                      <a:pt x="669885" y="1304106"/>
                      <a:pt x="680736" y="1314957"/>
                    </a:cubicBezTo>
                    <a:cubicBezTo>
                      <a:pt x="708949" y="1343170"/>
                      <a:pt x="737163" y="1371384"/>
                      <a:pt x="764653" y="1399597"/>
                    </a:cubicBezTo>
                    <a:cubicBezTo>
                      <a:pt x="768270" y="1403214"/>
                      <a:pt x="771163" y="1408278"/>
                      <a:pt x="775504" y="1407555"/>
                    </a:cubicBezTo>
                    <a:cubicBezTo>
                      <a:pt x="782015" y="1406108"/>
                      <a:pt x="781291" y="1398874"/>
                      <a:pt x="782015" y="1394533"/>
                    </a:cubicBezTo>
                    <a:cubicBezTo>
                      <a:pt x="788525" y="1352575"/>
                      <a:pt x="795036" y="1309893"/>
                      <a:pt x="800823" y="1267935"/>
                    </a:cubicBezTo>
                    <a:cubicBezTo>
                      <a:pt x="806611" y="1231041"/>
                      <a:pt x="809504" y="1193423"/>
                      <a:pt x="813121" y="1156529"/>
                    </a:cubicBezTo>
                    <a:close/>
                    <a:moveTo>
                      <a:pt x="1732585" y="1400321"/>
                    </a:moveTo>
                    <a:cubicBezTo>
                      <a:pt x="1765863" y="1364873"/>
                      <a:pt x="1795523" y="1333766"/>
                      <a:pt x="1825183" y="1302659"/>
                    </a:cubicBezTo>
                    <a:cubicBezTo>
                      <a:pt x="1833141" y="1294701"/>
                      <a:pt x="1828077" y="1289637"/>
                      <a:pt x="1822289" y="1283850"/>
                    </a:cubicBezTo>
                    <a:cubicBezTo>
                      <a:pt x="1788289" y="1249849"/>
                      <a:pt x="1754288" y="1215849"/>
                      <a:pt x="1720287" y="1181848"/>
                    </a:cubicBezTo>
                    <a:cubicBezTo>
                      <a:pt x="1716670" y="1178231"/>
                      <a:pt x="1713053" y="1170997"/>
                      <a:pt x="1707989" y="1173167"/>
                    </a:cubicBezTo>
                    <a:cubicBezTo>
                      <a:pt x="1701478" y="1176061"/>
                      <a:pt x="1704372" y="1183295"/>
                      <a:pt x="1705095" y="1189083"/>
                    </a:cubicBezTo>
                    <a:cubicBezTo>
                      <a:pt x="1709436" y="1228147"/>
                      <a:pt x="1714500" y="1267212"/>
                      <a:pt x="1719564" y="1305553"/>
                    </a:cubicBezTo>
                    <a:cubicBezTo>
                      <a:pt x="1723181" y="1335213"/>
                      <a:pt x="1727521" y="1364873"/>
                      <a:pt x="1732585" y="140032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9FB80E7-DFA0-4FE9-ADB4-0BB970E27669}"/>
                  </a:ext>
                </a:extLst>
              </p:cNvPr>
              <p:cNvSpPr/>
              <p:nvPr/>
            </p:nvSpPr>
            <p:spPr>
              <a:xfrm>
                <a:off x="3012048" y="2409811"/>
                <a:ext cx="161386" cy="289692"/>
              </a:xfrm>
              <a:custGeom>
                <a:avLst/>
                <a:gdLst>
                  <a:gd name="connsiteX0" fmla="*/ 1721 w 190399"/>
                  <a:gd name="connsiteY0" fmla="*/ 0 h 341772"/>
                  <a:gd name="connsiteX1" fmla="*/ 14743 w 190399"/>
                  <a:gd name="connsiteY1" fmla="*/ 15192 h 341772"/>
                  <a:gd name="connsiteX2" fmla="*/ 181129 w 190399"/>
                  <a:gd name="connsiteY2" fmla="*/ 308176 h 341772"/>
                  <a:gd name="connsiteX3" fmla="*/ 184746 w 190399"/>
                  <a:gd name="connsiteY3" fmla="*/ 337836 h 341772"/>
                  <a:gd name="connsiteX4" fmla="*/ 140617 w 190399"/>
                  <a:gd name="connsiteY4" fmla="*/ 324815 h 341772"/>
                  <a:gd name="connsiteX5" fmla="*/ 61765 w 190399"/>
                  <a:gd name="connsiteY5" fmla="*/ 146854 h 341772"/>
                  <a:gd name="connsiteX6" fmla="*/ 3891 w 190399"/>
                  <a:gd name="connsiteY6" fmla="*/ 16639 h 341772"/>
                  <a:gd name="connsiteX7" fmla="*/ 1721 w 190399"/>
                  <a:gd name="connsiteY7" fmla="*/ 0 h 34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399" h="341772">
                    <a:moveTo>
                      <a:pt x="1721" y="0"/>
                    </a:moveTo>
                    <a:cubicBezTo>
                      <a:pt x="9679" y="2170"/>
                      <a:pt x="11849" y="9405"/>
                      <a:pt x="14743" y="15192"/>
                    </a:cubicBezTo>
                    <a:cubicBezTo>
                      <a:pt x="70446" y="112853"/>
                      <a:pt x="126149" y="210515"/>
                      <a:pt x="181129" y="308176"/>
                    </a:cubicBezTo>
                    <a:cubicBezTo>
                      <a:pt x="186193" y="316857"/>
                      <a:pt x="197044" y="327708"/>
                      <a:pt x="184746" y="337836"/>
                    </a:cubicBezTo>
                    <a:cubicBezTo>
                      <a:pt x="173894" y="347241"/>
                      <a:pt x="147851" y="338560"/>
                      <a:pt x="140617" y="324815"/>
                    </a:cubicBezTo>
                    <a:cubicBezTo>
                      <a:pt x="110957" y="266941"/>
                      <a:pt x="88531" y="206174"/>
                      <a:pt x="61765" y="146854"/>
                    </a:cubicBezTo>
                    <a:cubicBezTo>
                      <a:pt x="42232" y="103449"/>
                      <a:pt x="23424" y="60044"/>
                      <a:pt x="3891" y="16639"/>
                    </a:cubicBezTo>
                    <a:cubicBezTo>
                      <a:pt x="2445" y="12298"/>
                      <a:pt x="-2619" y="7234"/>
                      <a:pt x="1721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3486CF7-28B1-430B-81A9-1161D88126CE}"/>
                  </a:ext>
                </a:extLst>
              </p:cNvPr>
              <p:cNvSpPr/>
              <p:nvPr/>
            </p:nvSpPr>
            <p:spPr>
              <a:xfrm>
                <a:off x="2406501" y="2445216"/>
                <a:ext cx="99104" cy="253721"/>
              </a:xfrm>
              <a:custGeom>
                <a:avLst/>
                <a:gdLst>
                  <a:gd name="connsiteX0" fmla="*/ 20202 w 116920"/>
                  <a:gd name="connsiteY0" fmla="*/ 298960 h 299334"/>
                  <a:gd name="connsiteX1" fmla="*/ 3564 w 116920"/>
                  <a:gd name="connsiteY1" fmla="*/ 278704 h 299334"/>
                  <a:gd name="connsiteX2" fmla="*/ 104842 w 116920"/>
                  <a:gd name="connsiteY2" fmla="*/ 10316 h 299334"/>
                  <a:gd name="connsiteX3" fmla="*/ 112800 w 116920"/>
                  <a:gd name="connsiteY3" fmla="*/ 188 h 299334"/>
                  <a:gd name="connsiteX4" fmla="*/ 114970 w 116920"/>
                  <a:gd name="connsiteY4" fmla="*/ 13933 h 299334"/>
                  <a:gd name="connsiteX5" fmla="*/ 43352 w 116920"/>
                  <a:gd name="connsiteY5" fmla="*/ 282321 h 299334"/>
                  <a:gd name="connsiteX6" fmla="*/ 20202 w 116920"/>
                  <a:gd name="connsiteY6" fmla="*/ 298960 h 29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920" h="299334">
                    <a:moveTo>
                      <a:pt x="20202" y="298960"/>
                    </a:moveTo>
                    <a:cubicBezTo>
                      <a:pt x="-2223" y="298960"/>
                      <a:pt x="-2947" y="298236"/>
                      <a:pt x="3564" y="278704"/>
                    </a:cubicBezTo>
                    <a:cubicBezTo>
                      <a:pt x="34671" y="188277"/>
                      <a:pt x="72289" y="100020"/>
                      <a:pt x="104842" y="10316"/>
                    </a:cubicBezTo>
                    <a:cubicBezTo>
                      <a:pt x="106289" y="5975"/>
                      <a:pt x="107013" y="-1259"/>
                      <a:pt x="112800" y="188"/>
                    </a:cubicBezTo>
                    <a:cubicBezTo>
                      <a:pt x="120034" y="2358"/>
                      <a:pt x="115694" y="9593"/>
                      <a:pt x="114970" y="13933"/>
                    </a:cubicBezTo>
                    <a:cubicBezTo>
                      <a:pt x="91097" y="103637"/>
                      <a:pt x="66501" y="192617"/>
                      <a:pt x="43352" y="282321"/>
                    </a:cubicBezTo>
                    <a:cubicBezTo>
                      <a:pt x="39011" y="298236"/>
                      <a:pt x="30330" y="300407"/>
                      <a:pt x="20202" y="29896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E56781-1CD4-4C25-8A4B-D9771C9F2630}"/>
                  </a:ext>
                </a:extLst>
              </p:cNvPr>
              <p:cNvSpPr/>
              <p:nvPr/>
            </p:nvSpPr>
            <p:spPr>
              <a:xfrm>
                <a:off x="2845414" y="2471615"/>
                <a:ext cx="65054" cy="226591"/>
              </a:xfrm>
              <a:custGeom>
                <a:avLst/>
                <a:gdLst>
                  <a:gd name="connsiteX0" fmla="*/ 60140 w 76749"/>
                  <a:gd name="connsiteY0" fmla="*/ 267091 h 267327"/>
                  <a:gd name="connsiteX1" fmla="*/ 39884 w 76749"/>
                  <a:gd name="connsiteY1" fmla="*/ 250452 h 267327"/>
                  <a:gd name="connsiteX2" fmla="*/ 1543 w 76749"/>
                  <a:gd name="connsiteY2" fmla="*/ 15341 h 267327"/>
                  <a:gd name="connsiteX3" fmla="*/ 4437 w 76749"/>
                  <a:gd name="connsiteY3" fmla="*/ 150 h 267327"/>
                  <a:gd name="connsiteX4" fmla="*/ 13118 w 76749"/>
                  <a:gd name="connsiteY4" fmla="*/ 13171 h 267327"/>
                  <a:gd name="connsiteX5" fmla="*/ 75332 w 76749"/>
                  <a:gd name="connsiteY5" fmla="*/ 249005 h 267327"/>
                  <a:gd name="connsiteX6" fmla="*/ 60140 w 76749"/>
                  <a:gd name="connsiteY6" fmla="*/ 267091 h 26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49" h="267327">
                    <a:moveTo>
                      <a:pt x="60140" y="267091"/>
                    </a:moveTo>
                    <a:cubicBezTo>
                      <a:pt x="47842" y="268538"/>
                      <a:pt x="42055" y="262750"/>
                      <a:pt x="39884" y="250452"/>
                    </a:cubicBezTo>
                    <a:cubicBezTo>
                      <a:pt x="27586" y="172323"/>
                      <a:pt x="14565" y="93470"/>
                      <a:pt x="1543" y="15341"/>
                    </a:cubicBezTo>
                    <a:cubicBezTo>
                      <a:pt x="820" y="10277"/>
                      <a:pt x="-2797" y="1596"/>
                      <a:pt x="4437" y="150"/>
                    </a:cubicBezTo>
                    <a:cubicBezTo>
                      <a:pt x="11671" y="-1297"/>
                      <a:pt x="11671" y="8107"/>
                      <a:pt x="13118" y="13171"/>
                    </a:cubicBezTo>
                    <a:cubicBezTo>
                      <a:pt x="34097" y="92024"/>
                      <a:pt x="54353" y="170153"/>
                      <a:pt x="75332" y="249005"/>
                    </a:cubicBezTo>
                    <a:cubicBezTo>
                      <a:pt x="79672" y="263474"/>
                      <a:pt x="73885" y="268538"/>
                      <a:pt x="60140" y="26709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2AA564-D0ED-4037-8520-A4E81F39C00A}"/>
                  </a:ext>
                </a:extLst>
              </p:cNvPr>
              <p:cNvSpPr/>
              <p:nvPr/>
            </p:nvSpPr>
            <p:spPr>
              <a:xfrm>
                <a:off x="2648953" y="2484006"/>
                <a:ext cx="28550" cy="215227"/>
              </a:xfrm>
              <a:custGeom>
                <a:avLst/>
                <a:gdLst>
                  <a:gd name="connsiteX0" fmla="*/ 27871 w 33682"/>
                  <a:gd name="connsiteY0" fmla="*/ 0 h 253919"/>
                  <a:gd name="connsiteX1" fmla="*/ 33659 w 33682"/>
                  <a:gd name="connsiteY1" fmla="*/ 14468 h 253919"/>
                  <a:gd name="connsiteX2" fmla="*/ 33659 w 33682"/>
                  <a:gd name="connsiteY2" fmla="*/ 235111 h 253919"/>
                  <a:gd name="connsiteX3" fmla="*/ 18467 w 33682"/>
                  <a:gd name="connsiteY3" fmla="*/ 253920 h 253919"/>
                  <a:gd name="connsiteX4" fmla="*/ 381 w 33682"/>
                  <a:gd name="connsiteY4" fmla="*/ 235834 h 253919"/>
                  <a:gd name="connsiteX5" fmla="*/ 20637 w 33682"/>
                  <a:gd name="connsiteY5" fmla="*/ 69448 h 253919"/>
                  <a:gd name="connsiteX6" fmla="*/ 27871 w 33682"/>
                  <a:gd name="connsiteY6" fmla="*/ 0 h 25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82" h="253919">
                    <a:moveTo>
                      <a:pt x="27871" y="0"/>
                    </a:moveTo>
                    <a:cubicBezTo>
                      <a:pt x="34382" y="5787"/>
                      <a:pt x="33659" y="10128"/>
                      <a:pt x="33659" y="14468"/>
                    </a:cubicBezTo>
                    <a:cubicBezTo>
                      <a:pt x="33659" y="88257"/>
                      <a:pt x="33659" y="162046"/>
                      <a:pt x="33659" y="235111"/>
                    </a:cubicBezTo>
                    <a:cubicBezTo>
                      <a:pt x="33659" y="245962"/>
                      <a:pt x="31488" y="253196"/>
                      <a:pt x="18467" y="253920"/>
                    </a:cubicBezTo>
                    <a:cubicBezTo>
                      <a:pt x="5445" y="253920"/>
                      <a:pt x="-1789" y="251026"/>
                      <a:pt x="381" y="235834"/>
                    </a:cubicBezTo>
                    <a:cubicBezTo>
                      <a:pt x="7616" y="180854"/>
                      <a:pt x="13403" y="125151"/>
                      <a:pt x="20637" y="69448"/>
                    </a:cubicBezTo>
                    <a:cubicBezTo>
                      <a:pt x="22084" y="47022"/>
                      <a:pt x="24254" y="24596"/>
                      <a:pt x="27871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41A20B-1FF5-406D-9642-B3430418B2C0}"/>
                  </a:ext>
                </a:extLst>
              </p:cNvPr>
              <p:cNvSpPr/>
              <p:nvPr/>
            </p:nvSpPr>
            <p:spPr>
              <a:xfrm>
                <a:off x="2252547" y="2393824"/>
                <a:ext cx="78590" cy="127896"/>
              </a:xfrm>
              <a:custGeom>
                <a:avLst/>
                <a:gdLst>
                  <a:gd name="connsiteX0" fmla="*/ 0 w 92719"/>
                  <a:gd name="connsiteY0" fmla="*/ 134607 h 150889"/>
                  <a:gd name="connsiteX1" fmla="*/ 10851 w 92719"/>
                  <a:gd name="connsiteY1" fmla="*/ 99160 h 150889"/>
                  <a:gd name="connsiteX2" fmla="*/ 73789 w 92719"/>
                  <a:gd name="connsiteY2" fmla="*/ 10903 h 150889"/>
                  <a:gd name="connsiteX3" fmla="*/ 78129 w 92719"/>
                  <a:gd name="connsiteY3" fmla="*/ 5115 h 150889"/>
                  <a:gd name="connsiteX4" fmla="*/ 90427 w 92719"/>
                  <a:gd name="connsiteY4" fmla="*/ 1498 h 150889"/>
                  <a:gd name="connsiteX5" fmla="*/ 90427 w 92719"/>
                  <a:gd name="connsiteY5" fmla="*/ 12350 h 150889"/>
                  <a:gd name="connsiteX6" fmla="*/ 58597 w 92719"/>
                  <a:gd name="connsiteY6" fmla="*/ 70223 h 150889"/>
                  <a:gd name="connsiteX7" fmla="*/ 18809 w 92719"/>
                  <a:gd name="connsiteY7" fmla="*/ 139671 h 150889"/>
                  <a:gd name="connsiteX8" fmla="*/ 7234 w 92719"/>
                  <a:gd name="connsiteY8" fmla="*/ 150522 h 150889"/>
                  <a:gd name="connsiteX9" fmla="*/ 0 w 92719"/>
                  <a:gd name="connsiteY9" fmla="*/ 134607 h 15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719" h="150889">
                    <a:moveTo>
                      <a:pt x="0" y="134607"/>
                    </a:moveTo>
                    <a:cubicBezTo>
                      <a:pt x="723" y="121586"/>
                      <a:pt x="3617" y="110011"/>
                      <a:pt x="10851" y="99160"/>
                    </a:cubicBezTo>
                    <a:cubicBezTo>
                      <a:pt x="31830" y="69499"/>
                      <a:pt x="52810" y="39839"/>
                      <a:pt x="73789" y="10903"/>
                    </a:cubicBezTo>
                    <a:cubicBezTo>
                      <a:pt x="75235" y="8732"/>
                      <a:pt x="76682" y="7286"/>
                      <a:pt x="78129" y="5115"/>
                    </a:cubicBezTo>
                    <a:cubicBezTo>
                      <a:pt x="81746" y="1498"/>
                      <a:pt x="85363" y="-2119"/>
                      <a:pt x="90427" y="1498"/>
                    </a:cubicBezTo>
                    <a:cubicBezTo>
                      <a:pt x="94768" y="5115"/>
                      <a:pt x="91874" y="9456"/>
                      <a:pt x="90427" y="12350"/>
                    </a:cubicBezTo>
                    <a:cubicBezTo>
                      <a:pt x="79576" y="31882"/>
                      <a:pt x="68725" y="50691"/>
                      <a:pt x="58597" y="70223"/>
                    </a:cubicBezTo>
                    <a:cubicBezTo>
                      <a:pt x="45575" y="93372"/>
                      <a:pt x="32554" y="117245"/>
                      <a:pt x="18809" y="139671"/>
                    </a:cubicBezTo>
                    <a:cubicBezTo>
                      <a:pt x="15915" y="144735"/>
                      <a:pt x="13745" y="152693"/>
                      <a:pt x="7234" y="150522"/>
                    </a:cubicBezTo>
                    <a:cubicBezTo>
                      <a:pt x="-723" y="149075"/>
                      <a:pt x="723" y="140395"/>
                      <a:pt x="0" y="134607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90A5BD-43E4-48AE-9EE3-E7E5EDB8DA7D}"/>
                </a:ext>
              </a:extLst>
            </p:cNvPr>
            <p:cNvGrpSpPr/>
            <p:nvPr/>
          </p:nvGrpSpPr>
          <p:grpSpPr>
            <a:xfrm>
              <a:off x="1537576" y="623273"/>
              <a:ext cx="2357813" cy="2369570"/>
              <a:chOff x="1537576" y="623273"/>
              <a:chExt cx="2357813" cy="236957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EDB436D-7BDF-4B96-AF30-82D4EDA45E66}"/>
                  </a:ext>
                </a:extLst>
              </p:cNvPr>
              <p:cNvSpPr/>
              <p:nvPr/>
            </p:nvSpPr>
            <p:spPr>
              <a:xfrm>
                <a:off x="1537576" y="1491648"/>
                <a:ext cx="965870" cy="285263"/>
              </a:xfrm>
              <a:custGeom>
                <a:avLst/>
                <a:gdLst>
                  <a:gd name="connsiteX0" fmla="*/ 723 w 1139510"/>
                  <a:gd name="connsiteY0" fmla="*/ 205720 h 336546"/>
                  <a:gd name="connsiteX1" fmla="*/ 34724 w 1139510"/>
                  <a:gd name="connsiteY1" fmla="*/ 78398 h 336546"/>
                  <a:gd name="connsiteX2" fmla="*/ 48469 w 1139510"/>
                  <a:gd name="connsiteY2" fmla="*/ 24866 h 336546"/>
                  <a:gd name="connsiteX3" fmla="*/ 85363 w 1139510"/>
                  <a:gd name="connsiteY3" fmla="*/ 3886 h 336546"/>
                  <a:gd name="connsiteX4" fmla="*/ 227877 w 1139510"/>
                  <a:gd name="connsiteY4" fmla="*/ 42951 h 336546"/>
                  <a:gd name="connsiteX5" fmla="*/ 842782 w 1139510"/>
                  <a:gd name="connsiteY5" fmla="*/ 209337 h 336546"/>
                  <a:gd name="connsiteX6" fmla="*/ 1123468 w 1139510"/>
                  <a:gd name="connsiteY6" fmla="*/ 296871 h 336546"/>
                  <a:gd name="connsiteX7" fmla="*/ 1138659 w 1139510"/>
                  <a:gd name="connsiteY7" fmla="*/ 322914 h 336546"/>
                  <a:gd name="connsiteX8" fmla="*/ 1114787 w 1139510"/>
                  <a:gd name="connsiteY8" fmla="*/ 335935 h 336546"/>
                  <a:gd name="connsiteX9" fmla="*/ 722694 w 1139510"/>
                  <a:gd name="connsiteY9" fmla="*/ 294700 h 336546"/>
                  <a:gd name="connsiteX10" fmla="*/ 340006 w 1139510"/>
                  <a:gd name="connsiteY10" fmla="*/ 253465 h 336546"/>
                  <a:gd name="connsiteX11" fmla="*/ 24596 w 1139510"/>
                  <a:gd name="connsiteY11" fmla="*/ 220188 h 336546"/>
                  <a:gd name="connsiteX12" fmla="*/ 0 w 1139510"/>
                  <a:gd name="connsiteY12" fmla="*/ 219465 h 336546"/>
                  <a:gd name="connsiteX13" fmla="*/ 723 w 1139510"/>
                  <a:gd name="connsiteY13" fmla="*/ 205720 h 336546"/>
                  <a:gd name="connsiteX14" fmla="*/ 1061977 w 1139510"/>
                  <a:gd name="connsiteY14" fmla="*/ 288913 h 336546"/>
                  <a:gd name="connsiteX15" fmla="*/ 988912 w 1139510"/>
                  <a:gd name="connsiteY15" fmla="*/ 261423 h 336546"/>
                  <a:gd name="connsiteX16" fmla="*/ 551244 w 1139510"/>
                  <a:gd name="connsiteY16" fmla="*/ 142783 h 336546"/>
                  <a:gd name="connsiteX17" fmla="*/ 75959 w 1139510"/>
                  <a:gd name="connsiteY17" fmla="*/ 14014 h 336546"/>
                  <a:gd name="connsiteX18" fmla="*/ 62214 w 1139510"/>
                  <a:gd name="connsiteY18" fmla="*/ 21248 h 336546"/>
                  <a:gd name="connsiteX19" fmla="*/ 21703 w 1139510"/>
                  <a:gd name="connsiteY19" fmla="*/ 180400 h 336546"/>
                  <a:gd name="connsiteX20" fmla="*/ 22426 w 1139510"/>
                  <a:gd name="connsiteY20" fmla="*/ 194145 h 336546"/>
                  <a:gd name="connsiteX21" fmla="*/ 25320 w 1139510"/>
                  <a:gd name="connsiteY21" fmla="*/ 185464 h 336546"/>
                  <a:gd name="connsiteX22" fmla="*/ 61491 w 1139510"/>
                  <a:gd name="connsiteY22" fmla="*/ 41504 h 336546"/>
                  <a:gd name="connsiteX23" fmla="*/ 92597 w 1139510"/>
                  <a:gd name="connsiteY23" fmla="*/ 23419 h 336546"/>
                  <a:gd name="connsiteX24" fmla="*/ 384858 w 1139510"/>
                  <a:gd name="connsiteY24" fmla="*/ 104442 h 336546"/>
                  <a:gd name="connsiteX25" fmla="*/ 872442 w 1139510"/>
                  <a:gd name="connsiteY25" fmla="*/ 236104 h 336546"/>
                  <a:gd name="connsiteX26" fmla="*/ 1061977 w 1139510"/>
                  <a:gd name="connsiteY26" fmla="*/ 288913 h 33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39510" h="336546">
                    <a:moveTo>
                      <a:pt x="723" y="205720"/>
                    </a:moveTo>
                    <a:cubicBezTo>
                      <a:pt x="14468" y="163762"/>
                      <a:pt x="23873" y="121080"/>
                      <a:pt x="34724" y="78398"/>
                    </a:cubicBezTo>
                    <a:cubicBezTo>
                      <a:pt x="39788" y="60313"/>
                      <a:pt x="44128" y="42951"/>
                      <a:pt x="48469" y="24866"/>
                    </a:cubicBezTo>
                    <a:cubicBezTo>
                      <a:pt x="55703" y="-2624"/>
                      <a:pt x="57873" y="-3348"/>
                      <a:pt x="85363" y="3886"/>
                    </a:cubicBezTo>
                    <a:cubicBezTo>
                      <a:pt x="133109" y="16908"/>
                      <a:pt x="180854" y="29929"/>
                      <a:pt x="227877" y="42951"/>
                    </a:cubicBezTo>
                    <a:cubicBezTo>
                      <a:pt x="432604" y="98654"/>
                      <a:pt x="638054" y="153634"/>
                      <a:pt x="842782" y="209337"/>
                    </a:cubicBezTo>
                    <a:cubicBezTo>
                      <a:pt x="937549" y="235380"/>
                      <a:pt x="1033040" y="257806"/>
                      <a:pt x="1123468" y="296871"/>
                    </a:cubicBezTo>
                    <a:cubicBezTo>
                      <a:pt x="1137213" y="302658"/>
                      <a:pt x="1141553" y="308445"/>
                      <a:pt x="1138659" y="322914"/>
                    </a:cubicBezTo>
                    <a:cubicBezTo>
                      <a:pt x="1135042" y="337382"/>
                      <a:pt x="1127085" y="337382"/>
                      <a:pt x="1114787" y="335935"/>
                    </a:cubicBezTo>
                    <a:cubicBezTo>
                      <a:pt x="983848" y="322190"/>
                      <a:pt x="853633" y="308445"/>
                      <a:pt x="722694" y="294700"/>
                    </a:cubicBezTo>
                    <a:cubicBezTo>
                      <a:pt x="595373" y="280955"/>
                      <a:pt x="467328" y="267211"/>
                      <a:pt x="340006" y="253465"/>
                    </a:cubicBezTo>
                    <a:cubicBezTo>
                      <a:pt x="235111" y="242614"/>
                      <a:pt x="129492" y="231040"/>
                      <a:pt x="24596" y="220188"/>
                    </a:cubicBezTo>
                    <a:cubicBezTo>
                      <a:pt x="16639" y="219465"/>
                      <a:pt x="7958" y="219465"/>
                      <a:pt x="0" y="219465"/>
                    </a:cubicBezTo>
                    <a:cubicBezTo>
                      <a:pt x="723" y="215124"/>
                      <a:pt x="723" y="210060"/>
                      <a:pt x="723" y="205720"/>
                    </a:cubicBezTo>
                    <a:close/>
                    <a:moveTo>
                      <a:pt x="1061977" y="288913"/>
                    </a:moveTo>
                    <a:cubicBezTo>
                      <a:pt x="1038828" y="276615"/>
                      <a:pt x="1013508" y="267934"/>
                      <a:pt x="988912" y="261423"/>
                    </a:cubicBezTo>
                    <a:cubicBezTo>
                      <a:pt x="842782" y="221635"/>
                      <a:pt x="697375" y="181847"/>
                      <a:pt x="551244" y="142783"/>
                    </a:cubicBezTo>
                    <a:cubicBezTo>
                      <a:pt x="392816" y="100101"/>
                      <a:pt x="234387" y="57419"/>
                      <a:pt x="75959" y="14014"/>
                    </a:cubicBezTo>
                    <a:cubicBezTo>
                      <a:pt x="68001" y="11844"/>
                      <a:pt x="64384" y="12567"/>
                      <a:pt x="62214" y="21248"/>
                    </a:cubicBezTo>
                    <a:cubicBezTo>
                      <a:pt x="49192" y="74058"/>
                      <a:pt x="35447" y="127591"/>
                      <a:pt x="21703" y="180400"/>
                    </a:cubicBezTo>
                    <a:cubicBezTo>
                      <a:pt x="20979" y="184741"/>
                      <a:pt x="17362" y="189081"/>
                      <a:pt x="22426" y="194145"/>
                    </a:cubicBezTo>
                    <a:cubicBezTo>
                      <a:pt x="23873" y="190528"/>
                      <a:pt x="24596" y="188358"/>
                      <a:pt x="25320" y="185464"/>
                    </a:cubicBezTo>
                    <a:cubicBezTo>
                      <a:pt x="37618" y="137719"/>
                      <a:pt x="49192" y="89973"/>
                      <a:pt x="61491" y="41504"/>
                    </a:cubicBezTo>
                    <a:cubicBezTo>
                      <a:pt x="67278" y="19078"/>
                      <a:pt x="70895" y="17631"/>
                      <a:pt x="92597" y="23419"/>
                    </a:cubicBezTo>
                    <a:cubicBezTo>
                      <a:pt x="190259" y="50185"/>
                      <a:pt x="287197" y="77675"/>
                      <a:pt x="384858" y="104442"/>
                    </a:cubicBezTo>
                    <a:cubicBezTo>
                      <a:pt x="547627" y="148570"/>
                      <a:pt x="710396" y="191975"/>
                      <a:pt x="872442" y="236104"/>
                    </a:cubicBezTo>
                    <a:cubicBezTo>
                      <a:pt x="936826" y="253465"/>
                      <a:pt x="999763" y="268657"/>
                      <a:pt x="1061977" y="288913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9EA7990-E155-4489-ACD2-3709B3178033}"/>
                  </a:ext>
                </a:extLst>
              </p:cNvPr>
              <p:cNvSpPr/>
              <p:nvPr/>
            </p:nvSpPr>
            <p:spPr>
              <a:xfrm>
                <a:off x="2748447" y="623273"/>
                <a:ext cx="279997" cy="973295"/>
              </a:xfrm>
              <a:custGeom>
                <a:avLst/>
                <a:gdLst>
                  <a:gd name="connsiteX0" fmla="*/ 195 w 330334"/>
                  <a:gd name="connsiteY0" fmla="*/ 1123865 h 1148269"/>
                  <a:gd name="connsiteX1" fmla="*/ 19727 w 330334"/>
                  <a:gd name="connsiteY1" fmla="*/ 916244 h 1148269"/>
                  <a:gd name="connsiteX2" fmla="*/ 43600 w 330334"/>
                  <a:gd name="connsiteY2" fmla="*/ 673175 h 1148269"/>
                  <a:gd name="connsiteX3" fmla="*/ 73260 w 330334"/>
                  <a:gd name="connsiteY3" fmla="*/ 382361 h 1148269"/>
                  <a:gd name="connsiteX4" fmla="*/ 103643 w 330334"/>
                  <a:gd name="connsiteY4" fmla="*/ 96611 h 1148269"/>
                  <a:gd name="connsiteX5" fmla="*/ 112324 w 330334"/>
                  <a:gd name="connsiteY5" fmla="*/ 20652 h 1148269"/>
                  <a:gd name="connsiteX6" fmla="*/ 138367 w 330334"/>
                  <a:gd name="connsiteY6" fmla="*/ 2567 h 1148269"/>
                  <a:gd name="connsiteX7" fmla="*/ 314158 w 330334"/>
                  <a:gd name="connsiteY7" fmla="*/ 49589 h 1148269"/>
                  <a:gd name="connsiteX8" fmla="*/ 328626 w 330334"/>
                  <a:gd name="connsiteY8" fmla="*/ 74909 h 1148269"/>
                  <a:gd name="connsiteX9" fmla="*/ 285221 w 330334"/>
                  <a:gd name="connsiteY9" fmla="*/ 231890 h 1148269"/>
                  <a:gd name="connsiteX10" fmla="*/ 108707 w 330334"/>
                  <a:gd name="connsiteY10" fmla="*/ 903222 h 1148269"/>
                  <a:gd name="connsiteX11" fmla="*/ 33472 w 330334"/>
                  <a:gd name="connsiteY11" fmla="*/ 1131822 h 1148269"/>
                  <a:gd name="connsiteX12" fmla="*/ 12493 w 330334"/>
                  <a:gd name="connsiteY12" fmla="*/ 1147737 h 1148269"/>
                  <a:gd name="connsiteX13" fmla="*/ 195 w 330334"/>
                  <a:gd name="connsiteY13" fmla="*/ 1123865 h 114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334" h="1148269">
                    <a:moveTo>
                      <a:pt x="195" y="1123865"/>
                    </a:moveTo>
                    <a:cubicBezTo>
                      <a:pt x="6705" y="1054416"/>
                      <a:pt x="12493" y="984968"/>
                      <a:pt x="19727" y="916244"/>
                    </a:cubicBezTo>
                    <a:cubicBezTo>
                      <a:pt x="27685" y="835221"/>
                      <a:pt x="35642" y="754198"/>
                      <a:pt x="43600" y="673175"/>
                    </a:cubicBezTo>
                    <a:cubicBezTo>
                      <a:pt x="53728" y="576237"/>
                      <a:pt x="63132" y="479299"/>
                      <a:pt x="73260" y="382361"/>
                    </a:cubicBezTo>
                    <a:cubicBezTo>
                      <a:pt x="83388" y="286870"/>
                      <a:pt x="93516" y="192102"/>
                      <a:pt x="103643" y="96611"/>
                    </a:cubicBezTo>
                    <a:cubicBezTo>
                      <a:pt x="106537" y="71292"/>
                      <a:pt x="108707" y="45972"/>
                      <a:pt x="112324" y="20652"/>
                    </a:cubicBezTo>
                    <a:cubicBezTo>
                      <a:pt x="115218" y="-1773"/>
                      <a:pt x="117388" y="-2497"/>
                      <a:pt x="138367" y="2567"/>
                    </a:cubicBezTo>
                    <a:cubicBezTo>
                      <a:pt x="196964" y="17759"/>
                      <a:pt x="255561" y="34397"/>
                      <a:pt x="314158" y="49589"/>
                    </a:cubicBezTo>
                    <a:cubicBezTo>
                      <a:pt x="329350" y="53206"/>
                      <a:pt x="332967" y="59717"/>
                      <a:pt x="328626" y="74909"/>
                    </a:cubicBezTo>
                    <a:cubicBezTo>
                      <a:pt x="313435" y="126995"/>
                      <a:pt x="299690" y="179081"/>
                      <a:pt x="285221" y="231890"/>
                    </a:cubicBezTo>
                    <a:cubicBezTo>
                      <a:pt x="225901" y="455427"/>
                      <a:pt x="167304" y="679686"/>
                      <a:pt x="108707" y="903222"/>
                    </a:cubicBezTo>
                    <a:cubicBezTo>
                      <a:pt x="88452" y="981351"/>
                      <a:pt x="63855" y="1057310"/>
                      <a:pt x="33472" y="1131822"/>
                    </a:cubicBezTo>
                    <a:cubicBezTo>
                      <a:pt x="29855" y="1141227"/>
                      <a:pt x="26961" y="1150631"/>
                      <a:pt x="12493" y="1147737"/>
                    </a:cubicBezTo>
                    <a:cubicBezTo>
                      <a:pt x="195" y="1144120"/>
                      <a:pt x="-529" y="1134716"/>
                      <a:pt x="195" y="112386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E88BFD8-6FB2-4D9D-8AAF-C857830B3AEA}"/>
                  </a:ext>
                </a:extLst>
              </p:cNvPr>
              <p:cNvSpPr/>
              <p:nvPr/>
            </p:nvSpPr>
            <p:spPr>
              <a:xfrm>
                <a:off x="2905383" y="1895344"/>
                <a:ext cx="916042" cy="510398"/>
              </a:xfrm>
              <a:custGeom>
                <a:avLst/>
                <a:gdLst>
                  <a:gd name="connsiteX0" fmla="*/ 45093 w 1080724"/>
                  <a:gd name="connsiteY0" fmla="*/ 23880 h 602155"/>
                  <a:gd name="connsiteX1" fmla="*/ 17603 w 1080724"/>
                  <a:gd name="connsiteY1" fmla="*/ 2178 h 602155"/>
                  <a:gd name="connsiteX2" fmla="*/ 36412 w 1080724"/>
                  <a:gd name="connsiteY2" fmla="*/ 4348 h 602155"/>
                  <a:gd name="connsiteX3" fmla="*/ 722212 w 1080724"/>
                  <a:gd name="connsiteY3" fmla="*/ 269842 h 602155"/>
                  <a:gd name="connsiteX4" fmla="*/ 1062218 w 1080724"/>
                  <a:gd name="connsiteY4" fmla="*/ 400057 h 602155"/>
                  <a:gd name="connsiteX5" fmla="*/ 1073070 w 1080724"/>
                  <a:gd name="connsiteY5" fmla="*/ 429717 h 602155"/>
                  <a:gd name="connsiteX6" fmla="*/ 981919 w 1080724"/>
                  <a:gd name="connsiteY6" fmla="*/ 589593 h 602155"/>
                  <a:gd name="connsiteX7" fmla="*/ 954429 w 1080724"/>
                  <a:gd name="connsiteY7" fmla="*/ 597551 h 602155"/>
                  <a:gd name="connsiteX8" fmla="*/ 737404 w 1080724"/>
                  <a:gd name="connsiteY8" fmla="*/ 470952 h 602155"/>
                  <a:gd name="connsiteX9" fmla="*/ 160117 w 1080724"/>
                  <a:gd name="connsiteY9" fmla="*/ 136010 h 602155"/>
                  <a:gd name="connsiteX10" fmla="*/ 11092 w 1080724"/>
                  <a:gd name="connsiteY10" fmla="*/ 34731 h 602155"/>
                  <a:gd name="connsiteX11" fmla="*/ 1688 w 1080724"/>
                  <a:gd name="connsiteY11" fmla="*/ 26774 h 602155"/>
                  <a:gd name="connsiteX12" fmla="*/ 3858 w 1080724"/>
                  <a:gd name="connsiteY12" fmla="*/ 12305 h 602155"/>
                  <a:gd name="connsiteX13" fmla="*/ 13986 w 1080724"/>
                  <a:gd name="connsiteY13" fmla="*/ 14476 h 602155"/>
                  <a:gd name="connsiteX14" fmla="*/ 45093 w 1080724"/>
                  <a:gd name="connsiteY14" fmla="*/ 23880 h 60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0724" h="602155">
                    <a:moveTo>
                      <a:pt x="45093" y="23880"/>
                    </a:moveTo>
                    <a:cubicBezTo>
                      <a:pt x="36412" y="16646"/>
                      <a:pt x="23390" y="15199"/>
                      <a:pt x="17603" y="2178"/>
                    </a:cubicBezTo>
                    <a:cubicBezTo>
                      <a:pt x="25561" y="-2886"/>
                      <a:pt x="30625" y="2178"/>
                      <a:pt x="36412" y="4348"/>
                    </a:cubicBezTo>
                    <a:cubicBezTo>
                      <a:pt x="265012" y="92605"/>
                      <a:pt x="493612" y="181585"/>
                      <a:pt x="722212" y="269842"/>
                    </a:cubicBezTo>
                    <a:cubicBezTo>
                      <a:pt x="835065" y="313247"/>
                      <a:pt x="948642" y="356652"/>
                      <a:pt x="1062218" y="400057"/>
                    </a:cubicBezTo>
                    <a:cubicBezTo>
                      <a:pt x="1084644" y="408738"/>
                      <a:pt x="1084644" y="408738"/>
                      <a:pt x="1073070" y="429717"/>
                    </a:cubicBezTo>
                    <a:cubicBezTo>
                      <a:pt x="1042686" y="482527"/>
                      <a:pt x="1011579" y="536060"/>
                      <a:pt x="981919" y="589593"/>
                    </a:cubicBezTo>
                    <a:cubicBezTo>
                      <a:pt x="973961" y="603338"/>
                      <a:pt x="967451" y="605508"/>
                      <a:pt x="954429" y="597551"/>
                    </a:cubicBezTo>
                    <a:cubicBezTo>
                      <a:pt x="882087" y="554869"/>
                      <a:pt x="809745" y="512911"/>
                      <a:pt x="737404" y="470952"/>
                    </a:cubicBezTo>
                    <a:cubicBezTo>
                      <a:pt x="544975" y="359546"/>
                      <a:pt x="352546" y="248140"/>
                      <a:pt x="160117" y="136010"/>
                    </a:cubicBezTo>
                    <a:cubicBezTo>
                      <a:pt x="108030" y="105626"/>
                      <a:pt x="59561" y="70179"/>
                      <a:pt x="11092" y="34731"/>
                    </a:cubicBezTo>
                    <a:cubicBezTo>
                      <a:pt x="7475" y="32561"/>
                      <a:pt x="4582" y="29668"/>
                      <a:pt x="1688" y="26774"/>
                    </a:cubicBezTo>
                    <a:cubicBezTo>
                      <a:pt x="-1929" y="21710"/>
                      <a:pt x="965" y="16646"/>
                      <a:pt x="3858" y="12305"/>
                    </a:cubicBezTo>
                    <a:cubicBezTo>
                      <a:pt x="8199" y="7242"/>
                      <a:pt x="10369" y="10859"/>
                      <a:pt x="13986" y="14476"/>
                    </a:cubicBezTo>
                    <a:cubicBezTo>
                      <a:pt x="22667" y="20986"/>
                      <a:pt x="34242" y="20263"/>
                      <a:pt x="45093" y="2388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07DD643-6360-4070-BF7C-136F4DBFE602}"/>
                  </a:ext>
                </a:extLst>
              </p:cNvPr>
              <p:cNvSpPr/>
              <p:nvPr/>
            </p:nvSpPr>
            <p:spPr>
              <a:xfrm>
                <a:off x="2874134" y="1945175"/>
                <a:ext cx="797182" cy="703163"/>
              </a:xfrm>
              <a:custGeom>
                <a:avLst/>
                <a:gdLst>
                  <a:gd name="connsiteX0" fmla="*/ 780057 w 940496"/>
                  <a:gd name="connsiteY0" fmla="*/ 829575 h 829574"/>
                  <a:gd name="connsiteX1" fmla="*/ 766312 w 940496"/>
                  <a:gd name="connsiteY1" fmla="*/ 818724 h 829574"/>
                  <a:gd name="connsiteX2" fmla="*/ 185408 w 940496"/>
                  <a:gd name="connsiteY2" fmla="*/ 231309 h 829574"/>
                  <a:gd name="connsiteX3" fmla="*/ 7447 w 940496"/>
                  <a:gd name="connsiteY3" fmla="*/ 34539 h 829574"/>
                  <a:gd name="connsiteX4" fmla="*/ 11064 w 940496"/>
                  <a:gd name="connsiteY4" fmla="*/ 3432 h 829574"/>
                  <a:gd name="connsiteX5" fmla="*/ 32767 w 940496"/>
                  <a:gd name="connsiteY5" fmla="*/ 6326 h 829574"/>
                  <a:gd name="connsiteX6" fmla="*/ 244728 w 940496"/>
                  <a:gd name="connsiteY6" fmla="*/ 161137 h 829574"/>
                  <a:gd name="connsiteX7" fmla="*/ 925464 w 940496"/>
                  <a:gd name="connsiteY7" fmla="*/ 657402 h 829574"/>
                  <a:gd name="connsiteX8" fmla="*/ 928358 w 940496"/>
                  <a:gd name="connsiteY8" fmla="*/ 688508 h 829574"/>
                  <a:gd name="connsiteX9" fmla="*/ 795249 w 940496"/>
                  <a:gd name="connsiteY9" fmla="*/ 820171 h 829574"/>
                  <a:gd name="connsiteX10" fmla="*/ 780057 w 940496"/>
                  <a:gd name="connsiteY10" fmla="*/ 829575 h 82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0496" h="829574">
                    <a:moveTo>
                      <a:pt x="780057" y="829575"/>
                    </a:moveTo>
                    <a:cubicBezTo>
                      <a:pt x="773546" y="828128"/>
                      <a:pt x="770653" y="823064"/>
                      <a:pt x="766312" y="818724"/>
                    </a:cubicBezTo>
                    <a:cubicBezTo>
                      <a:pt x="575330" y="619784"/>
                      <a:pt x="380007" y="425908"/>
                      <a:pt x="185408" y="231309"/>
                    </a:cubicBezTo>
                    <a:cubicBezTo>
                      <a:pt x="122471" y="168371"/>
                      <a:pt x="61703" y="104710"/>
                      <a:pt x="7447" y="34539"/>
                    </a:cubicBezTo>
                    <a:cubicBezTo>
                      <a:pt x="-2681" y="21517"/>
                      <a:pt x="-3404" y="13560"/>
                      <a:pt x="11064" y="3432"/>
                    </a:cubicBezTo>
                    <a:cubicBezTo>
                      <a:pt x="21192" y="-3802"/>
                      <a:pt x="26256" y="1985"/>
                      <a:pt x="32767" y="6326"/>
                    </a:cubicBezTo>
                    <a:cubicBezTo>
                      <a:pt x="103662" y="57688"/>
                      <a:pt x="173833" y="109774"/>
                      <a:pt x="244728" y="161137"/>
                    </a:cubicBezTo>
                    <a:cubicBezTo>
                      <a:pt x="471881" y="326800"/>
                      <a:pt x="698311" y="491739"/>
                      <a:pt x="925464" y="657402"/>
                    </a:cubicBezTo>
                    <a:cubicBezTo>
                      <a:pt x="944996" y="671870"/>
                      <a:pt x="944996" y="671870"/>
                      <a:pt x="928358" y="688508"/>
                    </a:cubicBezTo>
                    <a:cubicBezTo>
                      <a:pt x="884229" y="732637"/>
                      <a:pt x="839377" y="776765"/>
                      <a:pt x="795249" y="820171"/>
                    </a:cubicBezTo>
                    <a:cubicBezTo>
                      <a:pt x="790185" y="823788"/>
                      <a:pt x="787291" y="828852"/>
                      <a:pt x="780057" y="82957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DFCD79-4A75-4A92-B635-5BC396F971B4}"/>
                  </a:ext>
                </a:extLst>
              </p:cNvPr>
              <p:cNvSpPr/>
              <p:nvPr/>
            </p:nvSpPr>
            <p:spPr>
              <a:xfrm>
                <a:off x="2764967" y="2009556"/>
                <a:ext cx="427227" cy="939855"/>
              </a:xfrm>
              <a:custGeom>
                <a:avLst/>
                <a:gdLst>
                  <a:gd name="connsiteX0" fmla="*/ 299732 w 504032"/>
                  <a:gd name="connsiteY0" fmla="*/ 1108819 h 1108818"/>
                  <a:gd name="connsiteX1" fmla="*/ 284541 w 504032"/>
                  <a:gd name="connsiteY1" fmla="*/ 1090010 h 1108818"/>
                  <a:gd name="connsiteX2" fmla="*/ 238242 w 504032"/>
                  <a:gd name="connsiteY2" fmla="*/ 915666 h 1108818"/>
                  <a:gd name="connsiteX3" fmla="*/ 7472 w 504032"/>
                  <a:gd name="connsiteY3" fmla="*/ 51905 h 1108818"/>
                  <a:gd name="connsiteX4" fmla="*/ 238 w 504032"/>
                  <a:gd name="connsiteY4" fmla="*/ 22245 h 1108818"/>
                  <a:gd name="connsiteX5" fmla="*/ 5302 w 504032"/>
                  <a:gd name="connsiteY5" fmla="*/ 12117 h 1108818"/>
                  <a:gd name="connsiteX6" fmla="*/ 13259 w 504032"/>
                  <a:gd name="connsiteY6" fmla="*/ 17181 h 1108818"/>
                  <a:gd name="connsiteX7" fmla="*/ 24834 w 504032"/>
                  <a:gd name="connsiteY7" fmla="*/ 22969 h 1108818"/>
                  <a:gd name="connsiteX8" fmla="*/ 27004 w 504032"/>
                  <a:gd name="connsiteY8" fmla="*/ 11394 h 1108818"/>
                  <a:gd name="connsiteX9" fmla="*/ 29898 w 504032"/>
                  <a:gd name="connsiteY9" fmla="*/ 1989 h 1108818"/>
                  <a:gd name="connsiteX10" fmla="*/ 42919 w 504032"/>
                  <a:gd name="connsiteY10" fmla="*/ 3436 h 1108818"/>
                  <a:gd name="connsiteX11" fmla="*/ 50877 w 504032"/>
                  <a:gd name="connsiteY11" fmla="*/ 17181 h 1108818"/>
                  <a:gd name="connsiteX12" fmla="*/ 349648 w 504032"/>
                  <a:gd name="connsiteY12" fmla="*/ 696470 h 1108818"/>
                  <a:gd name="connsiteX13" fmla="*/ 500119 w 504032"/>
                  <a:gd name="connsiteY13" fmla="*/ 1035753 h 1108818"/>
                  <a:gd name="connsiteX14" fmla="*/ 494332 w 504032"/>
                  <a:gd name="connsiteY14" fmla="*/ 1056009 h 1108818"/>
                  <a:gd name="connsiteX15" fmla="*/ 304796 w 504032"/>
                  <a:gd name="connsiteY15" fmla="*/ 1107372 h 1108818"/>
                  <a:gd name="connsiteX16" fmla="*/ 299732 w 504032"/>
                  <a:gd name="connsiteY16" fmla="*/ 1108819 h 110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32" h="1108818">
                    <a:moveTo>
                      <a:pt x="299732" y="1108819"/>
                    </a:moveTo>
                    <a:cubicBezTo>
                      <a:pt x="288158" y="1108819"/>
                      <a:pt x="286711" y="1098691"/>
                      <a:pt x="284541" y="1090010"/>
                    </a:cubicBezTo>
                    <a:cubicBezTo>
                      <a:pt x="268626" y="1032136"/>
                      <a:pt x="253434" y="973540"/>
                      <a:pt x="238242" y="915666"/>
                    </a:cubicBezTo>
                    <a:cubicBezTo>
                      <a:pt x="161560" y="627746"/>
                      <a:pt x="84154" y="339826"/>
                      <a:pt x="7472" y="51905"/>
                    </a:cubicBezTo>
                    <a:cubicBezTo>
                      <a:pt x="4578" y="42501"/>
                      <a:pt x="2408" y="32373"/>
                      <a:pt x="238" y="22245"/>
                    </a:cubicBezTo>
                    <a:cubicBezTo>
                      <a:pt x="-486" y="17905"/>
                      <a:pt x="238" y="13564"/>
                      <a:pt x="5302" y="12117"/>
                    </a:cubicBezTo>
                    <a:cubicBezTo>
                      <a:pt x="9642" y="11394"/>
                      <a:pt x="12536" y="12841"/>
                      <a:pt x="13259" y="17181"/>
                    </a:cubicBezTo>
                    <a:cubicBezTo>
                      <a:pt x="14706" y="23692"/>
                      <a:pt x="19046" y="26586"/>
                      <a:pt x="24834" y="22969"/>
                    </a:cubicBezTo>
                    <a:cubicBezTo>
                      <a:pt x="29898" y="20075"/>
                      <a:pt x="31344" y="15734"/>
                      <a:pt x="27004" y="11394"/>
                    </a:cubicBezTo>
                    <a:cubicBezTo>
                      <a:pt x="23387" y="6330"/>
                      <a:pt x="24834" y="4160"/>
                      <a:pt x="29898" y="1989"/>
                    </a:cubicBezTo>
                    <a:cubicBezTo>
                      <a:pt x="34238" y="-181"/>
                      <a:pt x="39302" y="-1628"/>
                      <a:pt x="42919" y="3436"/>
                    </a:cubicBezTo>
                    <a:cubicBezTo>
                      <a:pt x="45813" y="7777"/>
                      <a:pt x="48707" y="12841"/>
                      <a:pt x="50877" y="17181"/>
                    </a:cubicBezTo>
                    <a:cubicBezTo>
                      <a:pt x="150708" y="243611"/>
                      <a:pt x="249817" y="470041"/>
                      <a:pt x="349648" y="696470"/>
                    </a:cubicBezTo>
                    <a:cubicBezTo>
                      <a:pt x="399564" y="809324"/>
                      <a:pt x="450203" y="922900"/>
                      <a:pt x="500119" y="1035753"/>
                    </a:cubicBezTo>
                    <a:cubicBezTo>
                      <a:pt x="504460" y="1044434"/>
                      <a:pt x="508077" y="1052392"/>
                      <a:pt x="494332" y="1056009"/>
                    </a:cubicBezTo>
                    <a:cubicBezTo>
                      <a:pt x="431395" y="1072648"/>
                      <a:pt x="367734" y="1090010"/>
                      <a:pt x="304796" y="1107372"/>
                    </a:cubicBezTo>
                    <a:cubicBezTo>
                      <a:pt x="303350" y="1108095"/>
                      <a:pt x="301903" y="1108095"/>
                      <a:pt x="299732" y="110881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EAC85F9-4B38-4B43-82C0-F899AB18EE57}"/>
                  </a:ext>
                </a:extLst>
              </p:cNvPr>
              <p:cNvSpPr/>
              <p:nvPr/>
            </p:nvSpPr>
            <p:spPr>
              <a:xfrm>
                <a:off x="2826834" y="1982802"/>
                <a:ext cx="629878" cy="850652"/>
              </a:xfrm>
              <a:custGeom>
                <a:avLst/>
                <a:gdLst>
                  <a:gd name="connsiteX0" fmla="*/ 22016 w 743115"/>
                  <a:gd name="connsiteY0" fmla="*/ 22702 h 1003578"/>
                  <a:gd name="connsiteX1" fmla="*/ 21292 w 743115"/>
                  <a:gd name="connsiteY1" fmla="*/ 1000 h 1003578"/>
                  <a:gd name="connsiteX2" fmla="*/ 40101 w 743115"/>
                  <a:gd name="connsiteY2" fmla="*/ 13298 h 1003578"/>
                  <a:gd name="connsiteX3" fmla="*/ 200700 w 743115"/>
                  <a:gd name="connsiteY3" fmla="*/ 213685 h 1003578"/>
                  <a:gd name="connsiteX4" fmla="*/ 729518 w 743115"/>
                  <a:gd name="connsiteY4" fmla="*/ 869824 h 1003578"/>
                  <a:gd name="connsiteX5" fmla="*/ 735305 w 743115"/>
                  <a:gd name="connsiteY5" fmla="*/ 877059 h 1003578"/>
                  <a:gd name="connsiteX6" fmla="*/ 730242 w 743115"/>
                  <a:gd name="connsiteY6" fmla="*/ 904548 h 1003578"/>
                  <a:gd name="connsiteX7" fmla="*/ 572536 w 743115"/>
                  <a:gd name="connsiteY7" fmla="*/ 995699 h 1003578"/>
                  <a:gd name="connsiteX8" fmla="*/ 540706 w 743115"/>
                  <a:gd name="connsiteY8" fmla="*/ 987741 h 1003578"/>
                  <a:gd name="connsiteX9" fmla="*/ 302702 w 743115"/>
                  <a:gd name="connsiteY9" fmla="*/ 573223 h 1003578"/>
                  <a:gd name="connsiteX10" fmla="*/ 76995 w 743115"/>
                  <a:gd name="connsiteY10" fmla="*/ 180407 h 1003578"/>
                  <a:gd name="connsiteX11" fmla="*/ 3930 w 743115"/>
                  <a:gd name="connsiteY11" fmla="*/ 29213 h 1003578"/>
                  <a:gd name="connsiteX12" fmla="*/ 3207 w 743115"/>
                  <a:gd name="connsiteY12" fmla="*/ 13298 h 1003578"/>
                  <a:gd name="connsiteX13" fmla="*/ 16952 w 743115"/>
                  <a:gd name="connsiteY13" fmla="*/ 21255 h 1003578"/>
                  <a:gd name="connsiteX14" fmla="*/ 22016 w 743115"/>
                  <a:gd name="connsiteY14" fmla="*/ 22702 h 100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115" h="1003578">
                    <a:moveTo>
                      <a:pt x="22016" y="22702"/>
                    </a:moveTo>
                    <a:cubicBezTo>
                      <a:pt x="26356" y="13298"/>
                      <a:pt x="11164" y="6064"/>
                      <a:pt x="21292" y="1000"/>
                    </a:cubicBezTo>
                    <a:cubicBezTo>
                      <a:pt x="29973" y="-3341"/>
                      <a:pt x="35761" y="7510"/>
                      <a:pt x="40101" y="13298"/>
                    </a:cubicBezTo>
                    <a:cubicBezTo>
                      <a:pt x="93634" y="79852"/>
                      <a:pt x="147167" y="147130"/>
                      <a:pt x="200700" y="213685"/>
                    </a:cubicBezTo>
                    <a:cubicBezTo>
                      <a:pt x="376490" y="432157"/>
                      <a:pt x="553004" y="651352"/>
                      <a:pt x="729518" y="869824"/>
                    </a:cubicBezTo>
                    <a:cubicBezTo>
                      <a:pt x="731688" y="871995"/>
                      <a:pt x="733135" y="874888"/>
                      <a:pt x="735305" y="877059"/>
                    </a:cubicBezTo>
                    <a:cubicBezTo>
                      <a:pt x="748327" y="889357"/>
                      <a:pt x="743986" y="896591"/>
                      <a:pt x="730242" y="904548"/>
                    </a:cubicBezTo>
                    <a:cubicBezTo>
                      <a:pt x="677432" y="934209"/>
                      <a:pt x="625346" y="965316"/>
                      <a:pt x="572536" y="995699"/>
                    </a:cubicBezTo>
                    <a:cubicBezTo>
                      <a:pt x="553004" y="1007274"/>
                      <a:pt x="552281" y="1007274"/>
                      <a:pt x="540706" y="987741"/>
                    </a:cubicBezTo>
                    <a:cubicBezTo>
                      <a:pt x="461130" y="849569"/>
                      <a:pt x="382278" y="711396"/>
                      <a:pt x="302702" y="573223"/>
                    </a:cubicBezTo>
                    <a:cubicBezTo>
                      <a:pt x="227466" y="442284"/>
                      <a:pt x="151507" y="311346"/>
                      <a:pt x="76995" y="180407"/>
                    </a:cubicBezTo>
                    <a:cubicBezTo>
                      <a:pt x="49505" y="131938"/>
                      <a:pt x="27803" y="79852"/>
                      <a:pt x="3930" y="29213"/>
                    </a:cubicBezTo>
                    <a:cubicBezTo>
                      <a:pt x="1760" y="24149"/>
                      <a:pt x="-3304" y="17638"/>
                      <a:pt x="3207" y="13298"/>
                    </a:cubicBezTo>
                    <a:cubicBezTo>
                      <a:pt x="11164" y="8234"/>
                      <a:pt x="12611" y="17638"/>
                      <a:pt x="16952" y="21255"/>
                    </a:cubicBezTo>
                    <a:cubicBezTo>
                      <a:pt x="17675" y="21979"/>
                      <a:pt x="19845" y="21979"/>
                      <a:pt x="22016" y="22702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52C0A80-7C92-4E0B-A9A2-1E61E0322AAE}"/>
                  </a:ext>
                </a:extLst>
              </p:cNvPr>
              <p:cNvSpPr/>
              <p:nvPr/>
            </p:nvSpPr>
            <p:spPr>
              <a:xfrm>
                <a:off x="1614684" y="1208845"/>
                <a:ext cx="910175" cy="509816"/>
              </a:xfrm>
              <a:custGeom>
                <a:avLst/>
                <a:gdLst>
                  <a:gd name="connsiteX0" fmla="*/ 1073733 w 1073802"/>
                  <a:gd name="connsiteY0" fmla="*/ 581322 h 601468"/>
                  <a:gd name="connsiteX1" fmla="*/ 1042626 w 1073802"/>
                  <a:gd name="connsiteY1" fmla="*/ 598684 h 601468"/>
                  <a:gd name="connsiteX2" fmla="*/ 612916 w 1073802"/>
                  <a:gd name="connsiteY2" fmla="*/ 432298 h 601468"/>
                  <a:gd name="connsiteX3" fmla="*/ 21884 w 1073802"/>
                  <a:gd name="connsiteY3" fmla="*/ 203698 h 601468"/>
                  <a:gd name="connsiteX4" fmla="*/ 8862 w 1073802"/>
                  <a:gd name="connsiteY4" fmla="*/ 168974 h 601468"/>
                  <a:gd name="connsiteX5" fmla="*/ 97843 w 1073802"/>
                  <a:gd name="connsiteY5" fmla="*/ 14162 h 601468"/>
                  <a:gd name="connsiteX6" fmla="*/ 135460 w 1073802"/>
                  <a:gd name="connsiteY6" fmla="*/ 9822 h 601468"/>
                  <a:gd name="connsiteX7" fmla="*/ 365507 w 1073802"/>
                  <a:gd name="connsiteY7" fmla="*/ 143654 h 601468"/>
                  <a:gd name="connsiteX8" fmla="*/ 934837 w 1073802"/>
                  <a:gd name="connsiteY8" fmla="*/ 474979 h 601468"/>
                  <a:gd name="connsiteX9" fmla="*/ 1065052 w 1073802"/>
                  <a:gd name="connsiteY9" fmla="*/ 566130 h 601468"/>
                  <a:gd name="connsiteX10" fmla="*/ 1073733 w 1073802"/>
                  <a:gd name="connsiteY10" fmla="*/ 581322 h 601468"/>
                  <a:gd name="connsiteX11" fmla="*/ 19713 w 1073802"/>
                  <a:gd name="connsiteY11" fmla="*/ 177655 h 601468"/>
                  <a:gd name="connsiteX12" fmla="*/ 38522 w 1073802"/>
                  <a:gd name="connsiteY12" fmla="*/ 153782 h 601468"/>
                  <a:gd name="connsiteX13" fmla="*/ 110141 w 1073802"/>
                  <a:gd name="connsiteY13" fmla="*/ 28631 h 601468"/>
                  <a:gd name="connsiteX14" fmla="*/ 113758 w 1073802"/>
                  <a:gd name="connsiteY14" fmla="*/ 16333 h 601468"/>
                  <a:gd name="connsiteX15" fmla="*/ 103630 w 1073802"/>
                  <a:gd name="connsiteY15" fmla="*/ 23567 h 601468"/>
                  <a:gd name="connsiteX16" fmla="*/ 32735 w 1073802"/>
                  <a:gd name="connsiteY16" fmla="*/ 146548 h 601468"/>
                  <a:gd name="connsiteX17" fmla="*/ 19713 w 1073802"/>
                  <a:gd name="connsiteY17" fmla="*/ 177655 h 60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802" h="601468">
                    <a:moveTo>
                      <a:pt x="1073733" y="581322"/>
                    </a:moveTo>
                    <a:cubicBezTo>
                      <a:pt x="1073010" y="598684"/>
                      <a:pt x="1059988" y="605918"/>
                      <a:pt x="1042626" y="598684"/>
                    </a:cubicBezTo>
                    <a:cubicBezTo>
                      <a:pt x="899389" y="543704"/>
                      <a:pt x="756153" y="488001"/>
                      <a:pt x="612916" y="432298"/>
                    </a:cubicBezTo>
                    <a:cubicBezTo>
                      <a:pt x="416146" y="356339"/>
                      <a:pt x="218653" y="279657"/>
                      <a:pt x="21884" y="203698"/>
                    </a:cubicBezTo>
                    <a:cubicBezTo>
                      <a:pt x="-4159" y="193570"/>
                      <a:pt x="-4883" y="192846"/>
                      <a:pt x="8862" y="168974"/>
                    </a:cubicBezTo>
                    <a:cubicBezTo>
                      <a:pt x="37799" y="116888"/>
                      <a:pt x="67459" y="65525"/>
                      <a:pt x="97843" y="14162"/>
                    </a:cubicBezTo>
                    <a:cubicBezTo>
                      <a:pt x="107970" y="-3923"/>
                      <a:pt x="110864" y="-3923"/>
                      <a:pt x="135460" y="9822"/>
                    </a:cubicBezTo>
                    <a:cubicBezTo>
                      <a:pt x="212142" y="54674"/>
                      <a:pt x="288825" y="99526"/>
                      <a:pt x="365507" y="143654"/>
                    </a:cubicBezTo>
                    <a:cubicBezTo>
                      <a:pt x="555042" y="254337"/>
                      <a:pt x="745301" y="364296"/>
                      <a:pt x="934837" y="474979"/>
                    </a:cubicBezTo>
                    <a:cubicBezTo>
                      <a:pt x="980412" y="501746"/>
                      <a:pt x="1023094" y="534300"/>
                      <a:pt x="1065052" y="566130"/>
                    </a:cubicBezTo>
                    <a:cubicBezTo>
                      <a:pt x="1069393" y="570471"/>
                      <a:pt x="1074456" y="574088"/>
                      <a:pt x="1073733" y="581322"/>
                    </a:cubicBezTo>
                    <a:close/>
                    <a:moveTo>
                      <a:pt x="19713" y="177655"/>
                    </a:moveTo>
                    <a:cubicBezTo>
                      <a:pt x="29118" y="171867"/>
                      <a:pt x="33458" y="162463"/>
                      <a:pt x="38522" y="153782"/>
                    </a:cubicBezTo>
                    <a:cubicBezTo>
                      <a:pt x="62395" y="112547"/>
                      <a:pt x="86268" y="70589"/>
                      <a:pt x="110141" y="28631"/>
                    </a:cubicBezTo>
                    <a:cubicBezTo>
                      <a:pt x="112311" y="25014"/>
                      <a:pt x="121715" y="22120"/>
                      <a:pt x="113758" y="16333"/>
                    </a:cubicBezTo>
                    <a:cubicBezTo>
                      <a:pt x="108694" y="12715"/>
                      <a:pt x="105800" y="19950"/>
                      <a:pt x="103630" y="23567"/>
                    </a:cubicBezTo>
                    <a:cubicBezTo>
                      <a:pt x="79757" y="64802"/>
                      <a:pt x="55884" y="105313"/>
                      <a:pt x="32735" y="146548"/>
                    </a:cubicBezTo>
                    <a:cubicBezTo>
                      <a:pt x="26948" y="156676"/>
                      <a:pt x="20437" y="165357"/>
                      <a:pt x="19713" y="17765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605E4CC-07C3-4F19-B6AE-894DACDA6D7F}"/>
                  </a:ext>
                </a:extLst>
              </p:cNvPr>
              <p:cNvSpPr/>
              <p:nvPr/>
            </p:nvSpPr>
            <p:spPr>
              <a:xfrm>
                <a:off x="2539276" y="627288"/>
                <a:ext cx="189760" cy="963310"/>
              </a:xfrm>
              <a:custGeom>
                <a:avLst/>
                <a:gdLst>
                  <a:gd name="connsiteX0" fmla="*/ 223097 w 223874"/>
                  <a:gd name="connsiteY0" fmla="*/ 515073 h 1136489"/>
                  <a:gd name="connsiteX1" fmla="*/ 223820 w 223874"/>
                  <a:gd name="connsiteY1" fmla="*/ 961422 h 1136489"/>
                  <a:gd name="connsiteX2" fmla="*/ 209352 w 223874"/>
                  <a:gd name="connsiteY2" fmla="*/ 1122744 h 1136489"/>
                  <a:gd name="connsiteX3" fmla="*/ 190543 w 223874"/>
                  <a:gd name="connsiteY3" fmla="*/ 1136489 h 1136489"/>
                  <a:gd name="connsiteX4" fmla="*/ 172457 w 223874"/>
                  <a:gd name="connsiteY4" fmla="*/ 1119127 h 1136489"/>
                  <a:gd name="connsiteX5" fmla="*/ 150755 w 223874"/>
                  <a:gd name="connsiteY5" fmla="*/ 978061 h 1136489"/>
                  <a:gd name="connsiteX6" fmla="*/ 45136 w 223874"/>
                  <a:gd name="connsiteY6" fmla="*/ 306729 h 1136489"/>
                  <a:gd name="connsiteX7" fmla="*/ 1731 w 223874"/>
                  <a:gd name="connsiteY7" fmla="*/ 31830 h 1136489"/>
                  <a:gd name="connsiteX8" fmla="*/ 27774 w 223874"/>
                  <a:gd name="connsiteY8" fmla="*/ 723 h 1136489"/>
                  <a:gd name="connsiteX9" fmla="*/ 206458 w 223874"/>
                  <a:gd name="connsiteY9" fmla="*/ 0 h 1136489"/>
                  <a:gd name="connsiteX10" fmla="*/ 223820 w 223874"/>
                  <a:gd name="connsiteY10" fmla="*/ 17362 h 1136489"/>
                  <a:gd name="connsiteX11" fmla="*/ 223820 w 223874"/>
                  <a:gd name="connsiteY11" fmla="*/ 31830 h 1136489"/>
                  <a:gd name="connsiteX12" fmla="*/ 223097 w 223874"/>
                  <a:gd name="connsiteY12" fmla="*/ 515073 h 1136489"/>
                  <a:gd name="connsiteX13" fmla="*/ 223097 w 223874"/>
                  <a:gd name="connsiteY13" fmla="*/ 515073 h 1136489"/>
                  <a:gd name="connsiteX14" fmla="*/ 195607 w 223874"/>
                  <a:gd name="connsiteY14" fmla="*/ 17362 h 1136489"/>
                  <a:gd name="connsiteX15" fmla="*/ 14752 w 223874"/>
                  <a:gd name="connsiteY15" fmla="*/ 17362 h 1136489"/>
                  <a:gd name="connsiteX16" fmla="*/ 195607 w 223874"/>
                  <a:gd name="connsiteY16" fmla="*/ 17362 h 113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874" h="1136489">
                    <a:moveTo>
                      <a:pt x="223097" y="515073"/>
                    </a:moveTo>
                    <a:cubicBezTo>
                      <a:pt x="223097" y="664097"/>
                      <a:pt x="222373" y="812398"/>
                      <a:pt x="223820" y="961422"/>
                    </a:cubicBezTo>
                    <a:cubicBezTo>
                      <a:pt x="224543" y="1015679"/>
                      <a:pt x="214415" y="1069211"/>
                      <a:pt x="209352" y="1122744"/>
                    </a:cubicBezTo>
                    <a:cubicBezTo>
                      <a:pt x="207905" y="1135043"/>
                      <a:pt x="200671" y="1136489"/>
                      <a:pt x="190543" y="1136489"/>
                    </a:cubicBezTo>
                    <a:cubicBezTo>
                      <a:pt x="178245" y="1136489"/>
                      <a:pt x="173904" y="1129978"/>
                      <a:pt x="172457" y="1119127"/>
                    </a:cubicBezTo>
                    <a:cubicBezTo>
                      <a:pt x="165223" y="1072105"/>
                      <a:pt x="157989" y="1025083"/>
                      <a:pt x="150755" y="978061"/>
                    </a:cubicBezTo>
                    <a:cubicBezTo>
                      <a:pt x="115307" y="754525"/>
                      <a:pt x="79860" y="530265"/>
                      <a:pt x="45136" y="306729"/>
                    </a:cubicBezTo>
                    <a:cubicBezTo>
                      <a:pt x="30667" y="214855"/>
                      <a:pt x="16199" y="123704"/>
                      <a:pt x="1731" y="31830"/>
                    </a:cubicBezTo>
                    <a:cubicBezTo>
                      <a:pt x="-2610" y="4341"/>
                      <a:pt x="-440" y="723"/>
                      <a:pt x="27774" y="723"/>
                    </a:cubicBezTo>
                    <a:cubicBezTo>
                      <a:pt x="87094" y="0"/>
                      <a:pt x="147138" y="0"/>
                      <a:pt x="206458" y="0"/>
                    </a:cubicBezTo>
                    <a:cubicBezTo>
                      <a:pt x="218033" y="0"/>
                      <a:pt x="224543" y="5064"/>
                      <a:pt x="223820" y="17362"/>
                    </a:cubicBezTo>
                    <a:cubicBezTo>
                      <a:pt x="223820" y="22426"/>
                      <a:pt x="223820" y="26766"/>
                      <a:pt x="223820" y="31830"/>
                    </a:cubicBezTo>
                    <a:cubicBezTo>
                      <a:pt x="223820" y="192429"/>
                      <a:pt x="223820" y="353751"/>
                      <a:pt x="223097" y="515073"/>
                    </a:cubicBezTo>
                    <a:cubicBezTo>
                      <a:pt x="223097" y="515073"/>
                      <a:pt x="223097" y="515073"/>
                      <a:pt x="223097" y="515073"/>
                    </a:cubicBezTo>
                    <a:close/>
                    <a:moveTo>
                      <a:pt x="195607" y="17362"/>
                    </a:moveTo>
                    <a:cubicBezTo>
                      <a:pt x="174627" y="7234"/>
                      <a:pt x="26327" y="9404"/>
                      <a:pt x="14752" y="17362"/>
                    </a:cubicBezTo>
                    <a:cubicBezTo>
                      <a:pt x="75519" y="17362"/>
                      <a:pt x="135563" y="17362"/>
                      <a:pt x="195607" y="17362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9321EB7-7838-4B63-9342-B5C09EA08E7C}"/>
                  </a:ext>
                </a:extLst>
              </p:cNvPr>
              <p:cNvSpPr/>
              <p:nvPr/>
            </p:nvSpPr>
            <p:spPr>
              <a:xfrm>
                <a:off x="2705689" y="2026910"/>
                <a:ext cx="189325" cy="962358"/>
              </a:xfrm>
              <a:custGeom>
                <a:avLst/>
                <a:gdLst>
                  <a:gd name="connsiteX0" fmla="*/ 17362 w 223361"/>
                  <a:gd name="connsiteY0" fmla="*/ 9728 h 1135366"/>
                  <a:gd name="connsiteX1" fmla="*/ 20979 w 223361"/>
                  <a:gd name="connsiteY1" fmla="*/ 87858 h 1135366"/>
                  <a:gd name="connsiteX2" fmla="*/ 23873 w 223361"/>
                  <a:gd name="connsiteY2" fmla="*/ 10452 h 1135366"/>
                  <a:gd name="connsiteX3" fmla="*/ 26767 w 223361"/>
                  <a:gd name="connsiteY3" fmla="*/ 324 h 1135366"/>
                  <a:gd name="connsiteX4" fmla="*/ 36171 w 223361"/>
                  <a:gd name="connsiteY4" fmla="*/ 6835 h 1135366"/>
                  <a:gd name="connsiteX5" fmla="*/ 41235 w 223361"/>
                  <a:gd name="connsiteY5" fmla="*/ 25644 h 1135366"/>
                  <a:gd name="connsiteX6" fmla="*/ 102002 w 223361"/>
                  <a:gd name="connsiteY6" fmla="*/ 347565 h 1135366"/>
                  <a:gd name="connsiteX7" fmla="*/ 196046 w 223361"/>
                  <a:gd name="connsiteY7" fmla="*/ 937873 h 1135366"/>
                  <a:gd name="connsiteX8" fmla="*/ 222089 w 223361"/>
                  <a:gd name="connsiteY8" fmla="*/ 1107153 h 1135366"/>
                  <a:gd name="connsiteX9" fmla="*/ 197493 w 223361"/>
                  <a:gd name="connsiteY9" fmla="*/ 1135366 h 1135366"/>
                  <a:gd name="connsiteX10" fmla="*/ 28213 w 223361"/>
                  <a:gd name="connsiteY10" fmla="*/ 1135366 h 1135366"/>
                  <a:gd name="connsiteX11" fmla="*/ 0 w 223361"/>
                  <a:gd name="connsiteY11" fmla="*/ 1107153 h 1135366"/>
                  <a:gd name="connsiteX12" fmla="*/ 0 w 223361"/>
                  <a:gd name="connsiteY12" fmla="*/ 176838 h 1135366"/>
                  <a:gd name="connsiteX13" fmla="*/ 10851 w 223361"/>
                  <a:gd name="connsiteY13" fmla="*/ 20580 h 1135366"/>
                  <a:gd name="connsiteX14" fmla="*/ 17362 w 223361"/>
                  <a:gd name="connsiteY14" fmla="*/ 9728 h 113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3361" h="1135366">
                    <a:moveTo>
                      <a:pt x="17362" y="9728"/>
                    </a:moveTo>
                    <a:cubicBezTo>
                      <a:pt x="29660" y="35771"/>
                      <a:pt x="18085" y="61815"/>
                      <a:pt x="20979" y="87858"/>
                    </a:cubicBezTo>
                    <a:cubicBezTo>
                      <a:pt x="25320" y="62538"/>
                      <a:pt x="28937" y="36495"/>
                      <a:pt x="23873" y="10452"/>
                    </a:cubicBezTo>
                    <a:cubicBezTo>
                      <a:pt x="23149" y="6111"/>
                      <a:pt x="20979" y="1771"/>
                      <a:pt x="26767" y="324"/>
                    </a:cubicBezTo>
                    <a:cubicBezTo>
                      <a:pt x="31830" y="-1123"/>
                      <a:pt x="34724" y="2494"/>
                      <a:pt x="36171" y="6835"/>
                    </a:cubicBezTo>
                    <a:cubicBezTo>
                      <a:pt x="38341" y="12622"/>
                      <a:pt x="39788" y="19133"/>
                      <a:pt x="41235" y="25644"/>
                    </a:cubicBezTo>
                    <a:cubicBezTo>
                      <a:pt x="70172" y="131263"/>
                      <a:pt x="85363" y="239775"/>
                      <a:pt x="102002" y="347565"/>
                    </a:cubicBezTo>
                    <a:cubicBezTo>
                      <a:pt x="132385" y="544334"/>
                      <a:pt x="164939" y="741104"/>
                      <a:pt x="196046" y="937873"/>
                    </a:cubicBezTo>
                    <a:cubicBezTo>
                      <a:pt x="204727" y="994300"/>
                      <a:pt x="213408" y="1050727"/>
                      <a:pt x="222089" y="1107153"/>
                    </a:cubicBezTo>
                    <a:cubicBezTo>
                      <a:pt x="225706" y="1132473"/>
                      <a:pt x="222813" y="1135366"/>
                      <a:pt x="197493" y="1135366"/>
                    </a:cubicBezTo>
                    <a:cubicBezTo>
                      <a:pt x="141066" y="1135366"/>
                      <a:pt x="84640" y="1135366"/>
                      <a:pt x="28213" y="1135366"/>
                    </a:cubicBezTo>
                    <a:cubicBezTo>
                      <a:pt x="723" y="1135366"/>
                      <a:pt x="0" y="1134643"/>
                      <a:pt x="0" y="1107153"/>
                    </a:cubicBezTo>
                    <a:cubicBezTo>
                      <a:pt x="0" y="796807"/>
                      <a:pt x="723" y="487184"/>
                      <a:pt x="0" y="176838"/>
                    </a:cubicBezTo>
                    <a:cubicBezTo>
                      <a:pt x="0" y="124028"/>
                      <a:pt x="5064" y="72666"/>
                      <a:pt x="10851" y="20580"/>
                    </a:cubicBezTo>
                    <a:cubicBezTo>
                      <a:pt x="12298" y="16963"/>
                      <a:pt x="10851" y="13346"/>
                      <a:pt x="17362" y="9728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B12F3FF-8135-46AA-8394-B214BBE67360}"/>
                  </a:ext>
                </a:extLst>
              </p:cNvPr>
              <p:cNvSpPr/>
              <p:nvPr/>
            </p:nvSpPr>
            <p:spPr>
              <a:xfrm>
                <a:off x="1764223" y="968219"/>
                <a:ext cx="796670" cy="702423"/>
              </a:xfrm>
              <a:custGeom>
                <a:avLst/>
                <a:gdLst>
                  <a:gd name="connsiteX0" fmla="*/ 155084 w 939891"/>
                  <a:gd name="connsiteY0" fmla="*/ 0 h 828701"/>
                  <a:gd name="connsiteX1" fmla="*/ 170276 w 939891"/>
                  <a:gd name="connsiteY1" fmla="*/ 11575 h 828701"/>
                  <a:gd name="connsiteX2" fmla="*/ 477005 w 939891"/>
                  <a:gd name="connsiteY2" fmla="*/ 318304 h 828701"/>
                  <a:gd name="connsiteX3" fmla="*/ 815565 w 939891"/>
                  <a:gd name="connsiteY3" fmla="*/ 659034 h 828701"/>
                  <a:gd name="connsiteX4" fmla="*/ 935652 w 939891"/>
                  <a:gd name="connsiteY4" fmla="*/ 797930 h 828701"/>
                  <a:gd name="connsiteX5" fmla="*/ 933482 w 939891"/>
                  <a:gd name="connsiteY5" fmla="*/ 819632 h 828701"/>
                  <a:gd name="connsiteX6" fmla="*/ 909609 w 939891"/>
                  <a:gd name="connsiteY6" fmla="*/ 824696 h 828701"/>
                  <a:gd name="connsiteX7" fmla="*/ 772160 w 939891"/>
                  <a:gd name="connsiteY7" fmla="*/ 724865 h 828701"/>
                  <a:gd name="connsiteX8" fmla="*/ 11848 w 939891"/>
                  <a:gd name="connsiteY8" fmla="*/ 168556 h 828701"/>
                  <a:gd name="connsiteX9" fmla="*/ 10401 w 939891"/>
                  <a:gd name="connsiteY9" fmla="*/ 142513 h 828701"/>
                  <a:gd name="connsiteX10" fmla="*/ 140616 w 939891"/>
                  <a:gd name="connsiteY10" fmla="*/ 10851 h 828701"/>
                  <a:gd name="connsiteX11" fmla="*/ 155084 w 939891"/>
                  <a:gd name="connsiteY11" fmla="*/ 0 h 828701"/>
                  <a:gd name="connsiteX12" fmla="*/ 151467 w 939891"/>
                  <a:gd name="connsiteY12" fmla="*/ 18085 h 828701"/>
                  <a:gd name="connsiteX13" fmla="*/ 24146 w 939891"/>
                  <a:gd name="connsiteY13" fmla="*/ 145407 h 828701"/>
                  <a:gd name="connsiteX14" fmla="*/ 151467 w 939891"/>
                  <a:gd name="connsiteY14" fmla="*/ 18085 h 82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9891" h="828701">
                    <a:moveTo>
                      <a:pt x="155084" y="0"/>
                    </a:moveTo>
                    <a:cubicBezTo>
                      <a:pt x="162318" y="723"/>
                      <a:pt x="165936" y="6511"/>
                      <a:pt x="170276" y="11575"/>
                    </a:cubicBezTo>
                    <a:cubicBezTo>
                      <a:pt x="272278" y="113577"/>
                      <a:pt x="375003" y="216302"/>
                      <a:pt x="477005" y="318304"/>
                    </a:cubicBezTo>
                    <a:cubicBezTo>
                      <a:pt x="589858" y="431880"/>
                      <a:pt x="701988" y="545457"/>
                      <a:pt x="815565" y="659034"/>
                    </a:cubicBezTo>
                    <a:cubicBezTo>
                      <a:pt x="858970" y="702439"/>
                      <a:pt x="895141" y="752354"/>
                      <a:pt x="935652" y="797930"/>
                    </a:cubicBezTo>
                    <a:cubicBezTo>
                      <a:pt x="942886" y="806611"/>
                      <a:pt x="939993" y="812398"/>
                      <a:pt x="933482" y="819632"/>
                    </a:cubicBezTo>
                    <a:cubicBezTo>
                      <a:pt x="926248" y="827590"/>
                      <a:pt x="920460" y="832654"/>
                      <a:pt x="909609" y="824696"/>
                    </a:cubicBezTo>
                    <a:cubicBezTo>
                      <a:pt x="864034" y="791419"/>
                      <a:pt x="817735" y="758142"/>
                      <a:pt x="772160" y="724865"/>
                    </a:cubicBezTo>
                    <a:cubicBezTo>
                      <a:pt x="518240" y="539670"/>
                      <a:pt x="265044" y="353751"/>
                      <a:pt x="11848" y="168556"/>
                    </a:cubicBezTo>
                    <a:cubicBezTo>
                      <a:pt x="-4068" y="156982"/>
                      <a:pt x="-3344" y="156258"/>
                      <a:pt x="10401" y="142513"/>
                    </a:cubicBezTo>
                    <a:cubicBezTo>
                      <a:pt x="54529" y="99108"/>
                      <a:pt x="97211" y="54980"/>
                      <a:pt x="140616" y="10851"/>
                    </a:cubicBezTo>
                    <a:cubicBezTo>
                      <a:pt x="144956" y="6511"/>
                      <a:pt x="148574" y="1447"/>
                      <a:pt x="155084" y="0"/>
                    </a:cubicBezTo>
                    <a:close/>
                    <a:moveTo>
                      <a:pt x="151467" y="18085"/>
                    </a:moveTo>
                    <a:cubicBezTo>
                      <a:pt x="131935" y="26043"/>
                      <a:pt x="26316" y="133832"/>
                      <a:pt x="24146" y="145407"/>
                    </a:cubicBezTo>
                    <a:cubicBezTo>
                      <a:pt x="65381" y="104172"/>
                      <a:pt x="108786" y="60767"/>
                      <a:pt x="151467" y="1808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737C3FE-B296-45B5-B55B-5E149D74FF62}"/>
                  </a:ext>
                </a:extLst>
              </p:cNvPr>
              <p:cNvSpPr/>
              <p:nvPr/>
            </p:nvSpPr>
            <p:spPr>
              <a:xfrm>
                <a:off x="1977451" y="781065"/>
                <a:ext cx="629516" cy="850423"/>
              </a:xfrm>
              <a:custGeom>
                <a:avLst/>
                <a:gdLst>
                  <a:gd name="connsiteX0" fmla="*/ 742688 w 742687"/>
                  <a:gd name="connsiteY0" fmla="*/ 984004 h 1003308"/>
                  <a:gd name="connsiteX1" fmla="*/ 724602 w 742687"/>
                  <a:gd name="connsiteY1" fmla="*/ 1001366 h 1003308"/>
                  <a:gd name="connsiteX2" fmla="*/ 706517 w 742687"/>
                  <a:gd name="connsiteY2" fmla="*/ 994855 h 1003308"/>
                  <a:gd name="connsiteX3" fmla="*/ 649367 w 742687"/>
                  <a:gd name="connsiteY3" fmla="*/ 923961 h 1003308"/>
                  <a:gd name="connsiteX4" fmla="*/ 74973 w 742687"/>
                  <a:gd name="connsiteY4" fmla="*/ 208500 h 1003308"/>
                  <a:gd name="connsiteX5" fmla="*/ 5525 w 742687"/>
                  <a:gd name="connsiteY5" fmla="*/ 124584 h 1003308"/>
                  <a:gd name="connsiteX6" fmla="*/ 10589 w 742687"/>
                  <a:gd name="connsiteY6" fmla="*/ 102158 h 1003308"/>
                  <a:gd name="connsiteX7" fmla="*/ 172634 w 742687"/>
                  <a:gd name="connsiteY7" fmla="*/ 8114 h 1003308"/>
                  <a:gd name="connsiteX8" fmla="*/ 203741 w 742687"/>
                  <a:gd name="connsiteY8" fmla="*/ 16071 h 1003308"/>
                  <a:gd name="connsiteX9" fmla="*/ 393277 w 742687"/>
                  <a:gd name="connsiteY9" fmla="*/ 349567 h 1003308"/>
                  <a:gd name="connsiteX10" fmla="*/ 659495 w 742687"/>
                  <a:gd name="connsiteY10" fmla="*/ 811831 h 1003308"/>
                  <a:gd name="connsiteX11" fmla="*/ 739071 w 742687"/>
                  <a:gd name="connsiteY11" fmla="*/ 977493 h 1003308"/>
                  <a:gd name="connsiteX12" fmla="*/ 742688 w 742687"/>
                  <a:gd name="connsiteY12" fmla="*/ 984004 h 1003308"/>
                  <a:gd name="connsiteX13" fmla="*/ 20717 w 742687"/>
                  <a:gd name="connsiteY13" fmla="*/ 110839 h 1003308"/>
                  <a:gd name="connsiteX14" fmla="*/ 181315 w 742687"/>
                  <a:gd name="connsiteY14" fmla="*/ 17518 h 1003308"/>
                  <a:gd name="connsiteX15" fmla="*/ 20717 w 742687"/>
                  <a:gd name="connsiteY15" fmla="*/ 110839 h 100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2687" h="1003308">
                    <a:moveTo>
                      <a:pt x="742688" y="984004"/>
                    </a:moveTo>
                    <a:cubicBezTo>
                      <a:pt x="741241" y="994855"/>
                      <a:pt x="731836" y="997026"/>
                      <a:pt x="724602" y="1001366"/>
                    </a:cubicBezTo>
                    <a:cubicBezTo>
                      <a:pt x="716645" y="1006430"/>
                      <a:pt x="711581" y="1000643"/>
                      <a:pt x="706517" y="994855"/>
                    </a:cubicBezTo>
                    <a:cubicBezTo>
                      <a:pt x="687708" y="970983"/>
                      <a:pt x="668899" y="947110"/>
                      <a:pt x="649367" y="923961"/>
                    </a:cubicBezTo>
                    <a:cubicBezTo>
                      <a:pt x="457661" y="685233"/>
                      <a:pt x="266679" y="447228"/>
                      <a:pt x="74973" y="208500"/>
                    </a:cubicBezTo>
                    <a:cubicBezTo>
                      <a:pt x="52547" y="180287"/>
                      <a:pt x="29398" y="152074"/>
                      <a:pt x="5525" y="124584"/>
                    </a:cubicBezTo>
                    <a:cubicBezTo>
                      <a:pt x="-3156" y="114456"/>
                      <a:pt x="-1709" y="109392"/>
                      <a:pt x="10589" y="102158"/>
                    </a:cubicBezTo>
                    <a:cubicBezTo>
                      <a:pt x="64845" y="71774"/>
                      <a:pt x="119102" y="39944"/>
                      <a:pt x="172634" y="8114"/>
                    </a:cubicBezTo>
                    <a:cubicBezTo>
                      <a:pt x="192167" y="-3461"/>
                      <a:pt x="192167" y="-4184"/>
                      <a:pt x="203741" y="16071"/>
                    </a:cubicBezTo>
                    <a:cubicBezTo>
                      <a:pt x="267402" y="127478"/>
                      <a:pt x="330340" y="238160"/>
                      <a:pt x="393277" y="349567"/>
                    </a:cubicBezTo>
                    <a:cubicBezTo>
                      <a:pt x="481534" y="503655"/>
                      <a:pt x="570514" y="658466"/>
                      <a:pt x="659495" y="811831"/>
                    </a:cubicBezTo>
                    <a:cubicBezTo>
                      <a:pt x="690602" y="865364"/>
                      <a:pt x="712304" y="922514"/>
                      <a:pt x="739071" y="977493"/>
                    </a:cubicBezTo>
                    <a:cubicBezTo>
                      <a:pt x="740517" y="978940"/>
                      <a:pt x="741241" y="981110"/>
                      <a:pt x="742688" y="984004"/>
                    </a:cubicBezTo>
                    <a:close/>
                    <a:moveTo>
                      <a:pt x="20717" y="110839"/>
                    </a:moveTo>
                    <a:cubicBezTo>
                      <a:pt x="77143" y="84796"/>
                      <a:pt x="130676" y="53689"/>
                      <a:pt x="181315" y="17518"/>
                    </a:cubicBezTo>
                    <a:cubicBezTo>
                      <a:pt x="124889" y="44285"/>
                      <a:pt x="70633" y="74668"/>
                      <a:pt x="20717" y="11083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FC66149-40C6-4002-BF0D-D569040E0A73}"/>
                  </a:ext>
                </a:extLst>
              </p:cNvPr>
              <p:cNvSpPr/>
              <p:nvPr/>
            </p:nvSpPr>
            <p:spPr>
              <a:xfrm>
                <a:off x="2241302" y="665699"/>
                <a:ext cx="416669" cy="938709"/>
              </a:xfrm>
              <a:custGeom>
                <a:avLst/>
                <a:gdLst>
                  <a:gd name="connsiteX0" fmla="*/ 491446 w 491576"/>
                  <a:gd name="connsiteY0" fmla="*/ 1086833 h 1107466"/>
                  <a:gd name="connsiteX1" fmla="*/ 473361 w 491576"/>
                  <a:gd name="connsiteY1" fmla="*/ 1106365 h 1107466"/>
                  <a:gd name="connsiteX2" fmla="*/ 455275 w 491576"/>
                  <a:gd name="connsiteY2" fmla="*/ 1094067 h 1107466"/>
                  <a:gd name="connsiteX3" fmla="*/ 372806 w 491576"/>
                  <a:gd name="connsiteY3" fmla="*/ 905978 h 1107466"/>
                  <a:gd name="connsiteX4" fmla="*/ 95013 w 491576"/>
                  <a:gd name="connsiteY4" fmla="*/ 277328 h 1107466"/>
                  <a:gd name="connsiteX5" fmla="*/ 3139 w 491576"/>
                  <a:gd name="connsiteY5" fmla="*/ 74048 h 1107466"/>
                  <a:gd name="connsiteX6" fmla="*/ 13990 w 491576"/>
                  <a:gd name="connsiteY6" fmla="*/ 51622 h 1107466"/>
                  <a:gd name="connsiteX7" fmla="*/ 199909 w 491576"/>
                  <a:gd name="connsiteY7" fmla="*/ 983 h 1107466"/>
                  <a:gd name="connsiteX8" fmla="*/ 220888 w 491576"/>
                  <a:gd name="connsiteY8" fmla="*/ 17621 h 1107466"/>
                  <a:gd name="connsiteX9" fmla="*/ 263570 w 491576"/>
                  <a:gd name="connsiteY9" fmla="*/ 181837 h 1107466"/>
                  <a:gd name="connsiteX10" fmla="*/ 458892 w 491576"/>
                  <a:gd name="connsiteY10" fmla="*/ 912489 h 1107466"/>
                  <a:gd name="connsiteX11" fmla="*/ 491446 w 491576"/>
                  <a:gd name="connsiteY11" fmla="*/ 1086833 h 1107466"/>
                  <a:gd name="connsiteX12" fmla="*/ 198462 w 491576"/>
                  <a:gd name="connsiteY12" fmla="*/ 14004 h 1107466"/>
                  <a:gd name="connsiteX13" fmla="*/ 190504 w 491576"/>
                  <a:gd name="connsiteY13" fmla="*/ 12557 h 1107466"/>
                  <a:gd name="connsiteX14" fmla="*/ 27012 w 491576"/>
                  <a:gd name="connsiteY14" fmla="*/ 56686 h 1107466"/>
                  <a:gd name="connsiteX15" fmla="*/ 20501 w 491576"/>
                  <a:gd name="connsiteY15" fmla="*/ 64643 h 1107466"/>
                  <a:gd name="connsiteX16" fmla="*/ 32076 w 491576"/>
                  <a:gd name="connsiteY16" fmla="*/ 65367 h 1107466"/>
                  <a:gd name="connsiteX17" fmla="*/ 185440 w 491576"/>
                  <a:gd name="connsiteY17" fmla="*/ 23409 h 1107466"/>
                  <a:gd name="connsiteX18" fmla="*/ 198462 w 491576"/>
                  <a:gd name="connsiteY18" fmla="*/ 14004 h 110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1576" h="1107466">
                    <a:moveTo>
                      <a:pt x="491446" y="1086833"/>
                    </a:moveTo>
                    <a:cubicBezTo>
                      <a:pt x="492893" y="1101301"/>
                      <a:pt x="482042" y="1102748"/>
                      <a:pt x="473361" y="1106365"/>
                    </a:cubicBezTo>
                    <a:cubicBezTo>
                      <a:pt x="461786" y="1110706"/>
                      <a:pt x="458892" y="1101301"/>
                      <a:pt x="455275" y="1094067"/>
                    </a:cubicBezTo>
                    <a:cubicBezTo>
                      <a:pt x="427785" y="1031130"/>
                      <a:pt x="400295" y="968916"/>
                      <a:pt x="372806" y="905978"/>
                    </a:cubicBezTo>
                    <a:cubicBezTo>
                      <a:pt x="280208" y="696187"/>
                      <a:pt x="187611" y="487119"/>
                      <a:pt x="95013" y="277328"/>
                    </a:cubicBezTo>
                    <a:cubicBezTo>
                      <a:pt x="64630" y="209327"/>
                      <a:pt x="34246" y="141326"/>
                      <a:pt x="3139" y="74048"/>
                    </a:cubicBezTo>
                    <a:cubicBezTo>
                      <a:pt x="-3372" y="60303"/>
                      <a:pt x="245" y="55239"/>
                      <a:pt x="13990" y="51622"/>
                    </a:cubicBezTo>
                    <a:cubicBezTo>
                      <a:pt x="76204" y="34983"/>
                      <a:pt x="138418" y="18345"/>
                      <a:pt x="199909" y="983"/>
                    </a:cubicBezTo>
                    <a:cubicBezTo>
                      <a:pt x="216547" y="-3358"/>
                      <a:pt x="217994" y="7493"/>
                      <a:pt x="220888" y="17621"/>
                    </a:cubicBezTo>
                    <a:cubicBezTo>
                      <a:pt x="235356" y="72601"/>
                      <a:pt x="249101" y="126857"/>
                      <a:pt x="263570" y="181837"/>
                    </a:cubicBezTo>
                    <a:cubicBezTo>
                      <a:pt x="328677" y="425629"/>
                      <a:pt x="393785" y="669421"/>
                      <a:pt x="458892" y="912489"/>
                    </a:cubicBezTo>
                    <a:cubicBezTo>
                      <a:pt x="475531" y="970362"/>
                      <a:pt x="482765" y="1028959"/>
                      <a:pt x="491446" y="1086833"/>
                    </a:cubicBezTo>
                    <a:close/>
                    <a:moveTo>
                      <a:pt x="198462" y="14004"/>
                    </a:moveTo>
                    <a:cubicBezTo>
                      <a:pt x="194845" y="13281"/>
                      <a:pt x="192675" y="12557"/>
                      <a:pt x="190504" y="12557"/>
                    </a:cubicBezTo>
                    <a:cubicBezTo>
                      <a:pt x="136248" y="27026"/>
                      <a:pt x="81268" y="42217"/>
                      <a:pt x="27012" y="56686"/>
                    </a:cubicBezTo>
                    <a:cubicBezTo>
                      <a:pt x="23395" y="57409"/>
                      <a:pt x="17607" y="59580"/>
                      <a:pt x="20501" y="64643"/>
                    </a:cubicBezTo>
                    <a:cubicBezTo>
                      <a:pt x="22671" y="68984"/>
                      <a:pt x="27735" y="66090"/>
                      <a:pt x="32076" y="65367"/>
                    </a:cubicBezTo>
                    <a:cubicBezTo>
                      <a:pt x="83438" y="51622"/>
                      <a:pt x="134078" y="37877"/>
                      <a:pt x="185440" y="23409"/>
                    </a:cubicBezTo>
                    <a:cubicBezTo>
                      <a:pt x="189781" y="22685"/>
                      <a:pt x="195568" y="22685"/>
                      <a:pt x="198462" y="14004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B256484-64BC-41F7-B36B-EC4DD90CF4C8}"/>
                  </a:ext>
                </a:extLst>
              </p:cNvPr>
              <p:cNvSpPr/>
              <p:nvPr/>
            </p:nvSpPr>
            <p:spPr>
              <a:xfrm>
                <a:off x="2406905" y="2020513"/>
                <a:ext cx="281969" cy="972330"/>
              </a:xfrm>
              <a:custGeom>
                <a:avLst/>
                <a:gdLst>
                  <a:gd name="connsiteX0" fmla="*/ 307647 w 332660"/>
                  <a:gd name="connsiteY0" fmla="*/ 6424 h 1147131"/>
                  <a:gd name="connsiteX1" fmla="*/ 325732 w 332660"/>
                  <a:gd name="connsiteY1" fmla="*/ 2807 h 1147131"/>
                  <a:gd name="connsiteX2" fmla="*/ 332243 w 332660"/>
                  <a:gd name="connsiteY2" fmla="*/ 19446 h 1147131"/>
                  <a:gd name="connsiteX3" fmla="*/ 316328 w 332660"/>
                  <a:gd name="connsiteY3" fmla="*/ 168470 h 1147131"/>
                  <a:gd name="connsiteX4" fmla="*/ 285944 w 332660"/>
                  <a:gd name="connsiteY4" fmla="*/ 459284 h 1147131"/>
                  <a:gd name="connsiteX5" fmla="*/ 255561 w 332660"/>
                  <a:gd name="connsiteY5" fmla="*/ 750098 h 1147131"/>
                  <a:gd name="connsiteX6" fmla="*/ 228794 w 332660"/>
                  <a:gd name="connsiteY6" fmla="*/ 1006911 h 1147131"/>
                  <a:gd name="connsiteX7" fmla="*/ 215773 w 332660"/>
                  <a:gd name="connsiteY7" fmla="*/ 1132786 h 1147131"/>
                  <a:gd name="connsiteX8" fmla="*/ 197687 w 332660"/>
                  <a:gd name="connsiteY8" fmla="*/ 1145807 h 1147131"/>
                  <a:gd name="connsiteX9" fmla="*/ 15386 w 332660"/>
                  <a:gd name="connsiteY9" fmla="*/ 1096615 h 1147131"/>
                  <a:gd name="connsiteX10" fmla="*/ 1641 w 332660"/>
                  <a:gd name="connsiteY10" fmla="*/ 1071295 h 1147131"/>
                  <a:gd name="connsiteX11" fmla="*/ 113047 w 332660"/>
                  <a:gd name="connsiteY11" fmla="*/ 646649 h 1147131"/>
                  <a:gd name="connsiteX12" fmla="*/ 253390 w 332660"/>
                  <a:gd name="connsiteY12" fmla="*/ 126512 h 1147131"/>
                  <a:gd name="connsiteX13" fmla="*/ 291732 w 332660"/>
                  <a:gd name="connsiteY13" fmla="*/ 23063 h 1147131"/>
                  <a:gd name="connsiteX14" fmla="*/ 307647 w 332660"/>
                  <a:gd name="connsiteY14" fmla="*/ 6424 h 1147131"/>
                  <a:gd name="connsiteX15" fmla="*/ 244709 w 332660"/>
                  <a:gd name="connsiteY15" fmla="*/ 199577 h 1147131"/>
                  <a:gd name="connsiteX16" fmla="*/ 21173 w 332660"/>
                  <a:gd name="connsiteY16" fmla="*/ 1043082 h 1147131"/>
                  <a:gd name="connsiteX17" fmla="*/ 17556 w 332660"/>
                  <a:gd name="connsiteY17" fmla="*/ 1067678 h 1147131"/>
                  <a:gd name="connsiteX18" fmla="*/ 26237 w 332660"/>
                  <a:gd name="connsiteY18" fmla="*/ 1051763 h 1147131"/>
                  <a:gd name="connsiteX19" fmla="*/ 172368 w 332660"/>
                  <a:gd name="connsiteY19" fmla="*/ 497625 h 1147131"/>
                  <a:gd name="connsiteX20" fmla="*/ 311987 w 332660"/>
                  <a:gd name="connsiteY20" fmla="*/ 22340 h 1147131"/>
                  <a:gd name="connsiteX21" fmla="*/ 307647 w 332660"/>
                  <a:gd name="connsiteY21" fmla="*/ 6424 h 114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660" h="1147131">
                    <a:moveTo>
                      <a:pt x="307647" y="6424"/>
                    </a:moveTo>
                    <a:cubicBezTo>
                      <a:pt x="311987" y="-2980"/>
                      <a:pt x="319221" y="-86"/>
                      <a:pt x="325732" y="2807"/>
                    </a:cubicBezTo>
                    <a:cubicBezTo>
                      <a:pt x="333690" y="5701"/>
                      <a:pt x="332966" y="12935"/>
                      <a:pt x="332243" y="19446"/>
                    </a:cubicBezTo>
                    <a:cubicBezTo>
                      <a:pt x="327179" y="69362"/>
                      <a:pt x="322115" y="118554"/>
                      <a:pt x="316328" y="168470"/>
                    </a:cubicBezTo>
                    <a:cubicBezTo>
                      <a:pt x="306200" y="265408"/>
                      <a:pt x="296072" y="362346"/>
                      <a:pt x="285944" y="459284"/>
                    </a:cubicBezTo>
                    <a:cubicBezTo>
                      <a:pt x="275816" y="556222"/>
                      <a:pt x="265689" y="653160"/>
                      <a:pt x="255561" y="750098"/>
                    </a:cubicBezTo>
                    <a:cubicBezTo>
                      <a:pt x="246880" y="835461"/>
                      <a:pt x="238199" y="921548"/>
                      <a:pt x="228794" y="1006911"/>
                    </a:cubicBezTo>
                    <a:cubicBezTo>
                      <a:pt x="224454" y="1048869"/>
                      <a:pt x="219390" y="1090828"/>
                      <a:pt x="215773" y="1132786"/>
                    </a:cubicBezTo>
                    <a:cubicBezTo>
                      <a:pt x="214326" y="1145807"/>
                      <a:pt x="209985" y="1149424"/>
                      <a:pt x="197687" y="1145807"/>
                    </a:cubicBezTo>
                    <a:cubicBezTo>
                      <a:pt x="136920" y="1129169"/>
                      <a:pt x="76153" y="1112530"/>
                      <a:pt x="15386" y="1096615"/>
                    </a:cubicBezTo>
                    <a:cubicBezTo>
                      <a:pt x="-529" y="1092274"/>
                      <a:pt x="-1976" y="1085040"/>
                      <a:pt x="1641" y="1071295"/>
                    </a:cubicBezTo>
                    <a:cubicBezTo>
                      <a:pt x="39259" y="929505"/>
                      <a:pt x="75430" y="788439"/>
                      <a:pt x="113047" y="646649"/>
                    </a:cubicBezTo>
                    <a:cubicBezTo>
                      <a:pt x="158623" y="473029"/>
                      <a:pt x="204921" y="299408"/>
                      <a:pt x="253390" y="126512"/>
                    </a:cubicBezTo>
                    <a:cubicBezTo>
                      <a:pt x="263518" y="91064"/>
                      <a:pt x="276540" y="56340"/>
                      <a:pt x="291732" y="23063"/>
                    </a:cubicBezTo>
                    <a:cubicBezTo>
                      <a:pt x="295349" y="15105"/>
                      <a:pt x="298966" y="8595"/>
                      <a:pt x="307647" y="6424"/>
                    </a:cubicBezTo>
                    <a:cubicBezTo>
                      <a:pt x="282327" y="69362"/>
                      <a:pt x="262795" y="133746"/>
                      <a:pt x="244709" y="199577"/>
                    </a:cubicBezTo>
                    <a:cubicBezTo>
                      <a:pt x="168751" y="480263"/>
                      <a:pt x="93515" y="761673"/>
                      <a:pt x="21173" y="1043082"/>
                    </a:cubicBezTo>
                    <a:cubicBezTo>
                      <a:pt x="19003" y="1051040"/>
                      <a:pt x="16109" y="1058274"/>
                      <a:pt x="17556" y="1067678"/>
                    </a:cubicBezTo>
                    <a:cubicBezTo>
                      <a:pt x="24790" y="1063338"/>
                      <a:pt x="24790" y="1056827"/>
                      <a:pt x="26237" y="1051763"/>
                    </a:cubicBezTo>
                    <a:cubicBezTo>
                      <a:pt x="74706" y="867291"/>
                      <a:pt x="122452" y="682097"/>
                      <a:pt x="172368" y="497625"/>
                    </a:cubicBezTo>
                    <a:cubicBezTo>
                      <a:pt x="215773" y="338473"/>
                      <a:pt x="250497" y="175704"/>
                      <a:pt x="311987" y="22340"/>
                    </a:cubicBezTo>
                    <a:cubicBezTo>
                      <a:pt x="314158" y="15829"/>
                      <a:pt x="313434" y="10765"/>
                      <a:pt x="307647" y="6424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BF2DC3D-2653-44D0-BA06-A707E61CA85D}"/>
                  </a:ext>
                </a:extLst>
              </p:cNvPr>
              <p:cNvSpPr/>
              <p:nvPr/>
            </p:nvSpPr>
            <p:spPr>
              <a:xfrm>
                <a:off x="2802779" y="699789"/>
                <a:ext cx="506895" cy="915984"/>
              </a:xfrm>
              <a:custGeom>
                <a:avLst/>
                <a:gdLst>
                  <a:gd name="connsiteX0" fmla="*/ 598022 w 598022"/>
                  <a:gd name="connsiteY0" fmla="*/ 111959 h 1080655"/>
                  <a:gd name="connsiteX1" fmla="*/ 590788 w 598022"/>
                  <a:gd name="connsiteY1" fmla="*/ 125704 h 1080655"/>
                  <a:gd name="connsiteX2" fmla="*/ 261633 w 598022"/>
                  <a:gd name="connsiteY2" fmla="*/ 702268 h 1080655"/>
                  <a:gd name="connsiteX3" fmla="*/ 100311 w 598022"/>
                  <a:gd name="connsiteY3" fmla="*/ 977890 h 1080655"/>
                  <a:gd name="connsiteX4" fmla="*/ 35927 w 598022"/>
                  <a:gd name="connsiteY4" fmla="*/ 1069764 h 1080655"/>
                  <a:gd name="connsiteX5" fmla="*/ 9160 w 598022"/>
                  <a:gd name="connsiteY5" fmla="*/ 1077722 h 1080655"/>
                  <a:gd name="connsiteX6" fmla="*/ 3373 w 598022"/>
                  <a:gd name="connsiteY6" fmla="*/ 1052402 h 1080655"/>
                  <a:gd name="connsiteX7" fmla="*/ 229803 w 598022"/>
                  <a:gd name="connsiteY7" fmla="*/ 454859 h 1080655"/>
                  <a:gd name="connsiteX8" fmla="*/ 393295 w 598022"/>
                  <a:gd name="connsiteY8" fmla="*/ 28043 h 1080655"/>
                  <a:gd name="connsiteX9" fmla="*/ 438870 w 598022"/>
                  <a:gd name="connsiteY9" fmla="*/ 12851 h 1080655"/>
                  <a:gd name="connsiteX10" fmla="*/ 585724 w 598022"/>
                  <a:gd name="connsiteY10" fmla="*/ 98214 h 1080655"/>
                  <a:gd name="connsiteX11" fmla="*/ 598022 w 598022"/>
                  <a:gd name="connsiteY11" fmla="*/ 111959 h 1080655"/>
                  <a:gd name="connsiteX12" fmla="*/ 14948 w 598022"/>
                  <a:gd name="connsiteY12" fmla="*/ 1050956 h 1080655"/>
                  <a:gd name="connsiteX13" fmla="*/ 22182 w 598022"/>
                  <a:gd name="connsiteY13" fmla="*/ 1053126 h 1080655"/>
                  <a:gd name="connsiteX14" fmla="*/ 416444 w 598022"/>
                  <a:gd name="connsiteY14" fmla="*/ 15745 h 1080655"/>
                  <a:gd name="connsiteX15" fmla="*/ 409934 w 598022"/>
                  <a:gd name="connsiteY15" fmla="*/ 13575 h 1080655"/>
                  <a:gd name="connsiteX16" fmla="*/ 14948 w 598022"/>
                  <a:gd name="connsiteY16" fmla="*/ 1050956 h 108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8022" h="1080655">
                    <a:moveTo>
                      <a:pt x="598022" y="111959"/>
                    </a:moveTo>
                    <a:cubicBezTo>
                      <a:pt x="595852" y="116300"/>
                      <a:pt x="593682" y="120640"/>
                      <a:pt x="590788" y="125704"/>
                    </a:cubicBezTo>
                    <a:cubicBezTo>
                      <a:pt x="480829" y="318133"/>
                      <a:pt x="371593" y="510562"/>
                      <a:pt x="261633" y="702268"/>
                    </a:cubicBezTo>
                    <a:cubicBezTo>
                      <a:pt x="208824" y="794866"/>
                      <a:pt x="156737" y="887463"/>
                      <a:pt x="100311" y="977890"/>
                    </a:cubicBezTo>
                    <a:cubicBezTo>
                      <a:pt x="80055" y="1009721"/>
                      <a:pt x="58353" y="1040104"/>
                      <a:pt x="35927" y="1069764"/>
                    </a:cubicBezTo>
                    <a:cubicBezTo>
                      <a:pt x="28693" y="1079169"/>
                      <a:pt x="22182" y="1084233"/>
                      <a:pt x="9160" y="1077722"/>
                    </a:cubicBezTo>
                    <a:cubicBezTo>
                      <a:pt x="-3861" y="1070488"/>
                      <a:pt x="-244" y="1062530"/>
                      <a:pt x="3373" y="1052402"/>
                    </a:cubicBezTo>
                    <a:cubicBezTo>
                      <a:pt x="78608" y="853463"/>
                      <a:pt x="153844" y="653799"/>
                      <a:pt x="229803" y="454859"/>
                    </a:cubicBezTo>
                    <a:cubicBezTo>
                      <a:pt x="284059" y="312346"/>
                      <a:pt x="338315" y="170556"/>
                      <a:pt x="393295" y="28043"/>
                    </a:cubicBezTo>
                    <a:cubicBezTo>
                      <a:pt x="406317" y="-6681"/>
                      <a:pt x="407040" y="-5958"/>
                      <a:pt x="438870" y="12851"/>
                    </a:cubicBezTo>
                    <a:cubicBezTo>
                      <a:pt x="488063" y="41064"/>
                      <a:pt x="536532" y="69278"/>
                      <a:pt x="585724" y="98214"/>
                    </a:cubicBezTo>
                    <a:cubicBezTo>
                      <a:pt x="590788" y="101108"/>
                      <a:pt x="598022" y="103278"/>
                      <a:pt x="598022" y="111959"/>
                    </a:cubicBezTo>
                    <a:close/>
                    <a:moveTo>
                      <a:pt x="14948" y="1050956"/>
                    </a:moveTo>
                    <a:cubicBezTo>
                      <a:pt x="17118" y="1051679"/>
                      <a:pt x="20012" y="1052402"/>
                      <a:pt x="22182" y="1053126"/>
                    </a:cubicBezTo>
                    <a:cubicBezTo>
                      <a:pt x="153844" y="707332"/>
                      <a:pt x="284783" y="361538"/>
                      <a:pt x="416444" y="15745"/>
                    </a:cubicBezTo>
                    <a:cubicBezTo>
                      <a:pt x="414274" y="15021"/>
                      <a:pt x="412104" y="14298"/>
                      <a:pt x="409934" y="13575"/>
                    </a:cubicBezTo>
                    <a:cubicBezTo>
                      <a:pt x="276825" y="358645"/>
                      <a:pt x="145163" y="704438"/>
                      <a:pt x="14948" y="1050956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5C65E22-75A7-48F1-BB82-81D17D320CA8}"/>
                  </a:ext>
                </a:extLst>
              </p:cNvPr>
              <p:cNvSpPr/>
              <p:nvPr/>
            </p:nvSpPr>
            <p:spPr>
              <a:xfrm>
                <a:off x="2926119" y="1838854"/>
                <a:ext cx="969270" cy="285109"/>
              </a:xfrm>
              <a:custGeom>
                <a:avLst/>
                <a:gdLst>
                  <a:gd name="connsiteX0" fmla="*/ 1118777 w 1143521"/>
                  <a:gd name="connsiteY0" fmla="*/ 129590 h 336365"/>
                  <a:gd name="connsiteX1" fmla="*/ 17735 w 1143521"/>
                  <a:gd name="connsiteY1" fmla="*/ 5886 h 336365"/>
                  <a:gd name="connsiteX2" fmla="*/ 35821 w 1143521"/>
                  <a:gd name="connsiteY2" fmla="*/ 822 h 336365"/>
                  <a:gd name="connsiteX3" fmla="*/ 397529 w 1143521"/>
                  <a:gd name="connsiteY3" fmla="*/ 39163 h 336365"/>
                  <a:gd name="connsiteX4" fmla="*/ 757792 w 1143521"/>
                  <a:gd name="connsiteY4" fmla="*/ 77504 h 336365"/>
                  <a:gd name="connsiteX5" fmla="*/ 1126735 w 1143521"/>
                  <a:gd name="connsiteY5" fmla="*/ 116569 h 336365"/>
                  <a:gd name="connsiteX6" fmla="*/ 1141926 w 1143521"/>
                  <a:gd name="connsiteY6" fmla="*/ 137548 h 336365"/>
                  <a:gd name="connsiteX7" fmla="*/ 1092010 w 1143521"/>
                  <a:gd name="connsiteY7" fmla="*/ 322020 h 336365"/>
                  <a:gd name="connsiteX8" fmla="*/ 1068861 w 1143521"/>
                  <a:gd name="connsiteY8" fmla="*/ 335041 h 336365"/>
                  <a:gd name="connsiteX9" fmla="*/ 138546 w 1143521"/>
                  <a:gd name="connsiteY9" fmla="*/ 83292 h 336365"/>
                  <a:gd name="connsiteX10" fmla="*/ 9778 w 1143521"/>
                  <a:gd name="connsiteY10" fmla="*/ 36269 h 336365"/>
                  <a:gd name="connsiteX11" fmla="*/ 3267 w 1143521"/>
                  <a:gd name="connsiteY11" fmla="*/ 10950 h 336365"/>
                  <a:gd name="connsiteX12" fmla="*/ 9054 w 1143521"/>
                  <a:gd name="connsiteY12" fmla="*/ 8780 h 336365"/>
                  <a:gd name="connsiteX13" fmla="*/ 106716 w 1143521"/>
                  <a:gd name="connsiteY13" fmla="*/ 28312 h 336365"/>
                  <a:gd name="connsiteX14" fmla="*/ 435147 w 1143521"/>
                  <a:gd name="connsiteY14" fmla="*/ 63759 h 336365"/>
                  <a:gd name="connsiteX15" fmla="*/ 752728 w 1143521"/>
                  <a:gd name="connsiteY15" fmla="*/ 97037 h 336365"/>
                  <a:gd name="connsiteX16" fmla="*/ 1042095 w 1143521"/>
                  <a:gd name="connsiteY16" fmla="*/ 127420 h 336365"/>
                  <a:gd name="connsiteX17" fmla="*/ 1118777 w 1143521"/>
                  <a:gd name="connsiteY17" fmla="*/ 129590 h 33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521" h="336365">
                    <a:moveTo>
                      <a:pt x="1118777" y="129590"/>
                    </a:moveTo>
                    <a:cubicBezTo>
                      <a:pt x="752004" y="85462"/>
                      <a:pt x="384508" y="49291"/>
                      <a:pt x="17735" y="5886"/>
                    </a:cubicBezTo>
                    <a:cubicBezTo>
                      <a:pt x="23523" y="-2072"/>
                      <a:pt x="30033" y="99"/>
                      <a:pt x="35821" y="822"/>
                    </a:cubicBezTo>
                    <a:cubicBezTo>
                      <a:pt x="156631" y="13843"/>
                      <a:pt x="277442" y="26142"/>
                      <a:pt x="397529" y="39163"/>
                    </a:cubicBezTo>
                    <a:cubicBezTo>
                      <a:pt x="517617" y="52185"/>
                      <a:pt x="637704" y="65206"/>
                      <a:pt x="757792" y="77504"/>
                    </a:cubicBezTo>
                    <a:cubicBezTo>
                      <a:pt x="880773" y="90526"/>
                      <a:pt x="1003754" y="103547"/>
                      <a:pt x="1126735" y="116569"/>
                    </a:cubicBezTo>
                    <a:cubicBezTo>
                      <a:pt x="1141926" y="118016"/>
                      <a:pt x="1146267" y="122356"/>
                      <a:pt x="1141926" y="137548"/>
                    </a:cubicBezTo>
                    <a:cubicBezTo>
                      <a:pt x="1124564" y="199038"/>
                      <a:pt x="1111543" y="261252"/>
                      <a:pt x="1092010" y="322020"/>
                    </a:cubicBezTo>
                    <a:cubicBezTo>
                      <a:pt x="1087670" y="335041"/>
                      <a:pt x="1082606" y="338658"/>
                      <a:pt x="1068861" y="335041"/>
                    </a:cubicBezTo>
                    <a:cubicBezTo>
                      <a:pt x="758515" y="251125"/>
                      <a:pt x="448169" y="167208"/>
                      <a:pt x="138546" y="83292"/>
                    </a:cubicBezTo>
                    <a:cubicBezTo>
                      <a:pt x="94417" y="70994"/>
                      <a:pt x="52459" y="51461"/>
                      <a:pt x="9778" y="36269"/>
                    </a:cubicBezTo>
                    <a:cubicBezTo>
                      <a:pt x="-4691" y="31206"/>
                      <a:pt x="373" y="21078"/>
                      <a:pt x="3267" y="10950"/>
                    </a:cubicBezTo>
                    <a:cubicBezTo>
                      <a:pt x="3990" y="8780"/>
                      <a:pt x="6884" y="6609"/>
                      <a:pt x="9054" y="8780"/>
                    </a:cubicBezTo>
                    <a:cubicBezTo>
                      <a:pt x="38714" y="29759"/>
                      <a:pt x="74162" y="24695"/>
                      <a:pt x="106716" y="28312"/>
                    </a:cubicBezTo>
                    <a:cubicBezTo>
                      <a:pt x="215952" y="41333"/>
                      <a:pt x="325188" y="52185"/>
                      <a:pt x="435147" y="63759"/>
                    </a:cubicBezTo>
                    <a:cubicBezTo>
                      <a:pt x="540766" y="74611"/>
                      <a:pt x="647109" y="86185"/>
                      <a:pt x="752728" y="97037"/>
                    </a:cubicBezTo>
                    <a:cubicBezTo>
                      <a:pt x="848942" y="107164"/>
                      <a:pt x="945157" y="118016"/>
                      <a:pt x="1042095" y="127420"/>
                    </a:cubicBezTo>
                    <a:cubicBezTo>
                      <a:pt x="1067414" y="129590"/>
                      <a:pt x="1092734" y="133931"/>
                      <a:pt x="1118777" y="12959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E4B58C2-54E8-488A-86AC-77E8B8CA4140}"/>
                  </a:ext>
                </a:extLst>
              </p:cNvPr>
              <p:cNvSpPr/>
              <p:nvPr/>
            </p:nvSpPr>
            <p:spPr>
              <a:xfrm>
                <a:off x="1543670" y="1793102"/>
                <a:ext cx="954898" cy="193167"/>
              </a:xfrm>
              <a:custGeom>
                <a:avLst/>
                <a:gdLst>
                  <a:gd name="connsiteX0" fmla="*/ 486182 w 1126565"/>
                  <a:gd name="connsiteY0" fmla="*/ 543 h 227894"/>
                  <a:gd name="connsiteX1" fmla="*/ 923850 w 1126565"/>
                  <a:gd name="connsiteY1" fmla="*/ 543 h 227894"/>
                  <a:gd name="connsiteX2" fmla="*/ 1109045 w 1126565"/>
                  <a:gd name="connsiteY2" fmla="*/ 12841 h 227894"/>
                  <a:gd name="connsiteX3" fmla="*/ 1126407 w 1126565"/>
                  <a:gd name="connsiteY3" fmla="*/ 24415 h 227894"/>
                  <a:gd name="connsiteX4" fmla="*/ 1111215 w 1126565"/>
                  <a:gd name="connsiteY4" fmla="*/ 41054 h 227894"/>
                  <a:gd name="connsiteX5" fmla="*/ 907211 w 1126565"/>
                  <a:gd name="connsiteY5" fmla="*/ 85906 h 227894"/>
                  <a:gd name="connsiteX6" fmla="*/ 510778 w 1126565"/>
                  <a:gd name="connsiteY6" fmla="*/ 148843 h 227894"/>
                  <a:gd name="connsiteX7" fmla="*/ 31876 w 1126565"/>
                  <a:gd name="connsiteY7" fmla="*/ 225525 h 227894"/>
                  <a:gd name="connsiteX8" fmla="*/ 769 w 1126565"/>
                  <a:gd name="connsiteY8" fmla="*/ 199482 h 227894"/>
                  <a:gd name="connsiteX9" fmla="*/ 45 w 1126565"/>
                  <a:gd name="connsiteY9" fmla="*/ 28032 h 227894"/>
                  <a:gd name="connsiteX10" fmla="*/ 23918 w 1126565"/>
                  <a:gd name="connsiteY10" fmla="*/ 1266 h 227894"/>
                  <a:gd name="connsiteX11" fmla="*/ 47067 w 1126565"/>
                  <a:gd name="connsiteY11" fmla="*/ 543 h 227894"/>
                  <a:gd name="connsiteX12" fmla="*/ 486182 w 1126565"/>
                  <a:gd name="connsiteY12" fmla="*/ 543 h 227894"/>
                  <a:gd name="connsiteX13" fmla="*/ 486182 w 1126565"/>
                  <a:gd name="connsiteY13" fmla="*/ 543 h 227894"/>
                  <a:gd name="connsiteX14" fmla="*/ 1093129 w 1126565"/>
                  <a:gd name="connsiteY14" fmla="*/ 22245 h 227894"/>
                  <a:gd name="connsiteX15" fmla="*/ 965808 w 1126565"/>
                  <a:gd name="connsiteY15" fmla="*/ 10670 h 227894"/>
                  <a:gd name="connsiteX16" fmla="*/ 83962 w 1126565"/>
                  <a:gd name="connsiteY16" fmla="*/ 10670 h 227894"/>
                  <a:gd name="connsiteX17" fmla="*/ 26812 w 1126565"/>
                  <a:gd name="connsiteY17" fmla="*/ 11394 h 227894"/>
                  <a:gd name="connsiteX18" fmla="*/ 13790 w 1126565"/>
                  <a:gd name="connsiteY18" fmla="*/ 17181 h 227894"/>
                  <a:gd name="connsiteX19" fmla="*/ 26088 w 1126565"/>
                  <a:gd name="connsiteY19" fmla="*/ 22245 h 227894"/>
                  <a:gd name="connsiteX20" fmla="*/ 38386 w 1126565"/>
                  <a:gd name="connsiteY20" fmla="*/ 22245 h 227894"/>
                  <a:gd name="connsiteX21" fmla="*/ 964361 w 1126565"/>
                  <a:gd name="connsiteY21" fmla="*/ 22969 h 227894"/>
                  <a:gd name="connsiteX22" fmla="*/ 1014277 w 1126565"/>
                  <a:gd name="connsiteY22" fmla="*/ 25139 h 227894"/>
                  <a:gd name="connsiteX23" fmla="*/ 1093129 w 1126565"/>
                  <a:gd name="connsiteY23" fmla="*/ 22245 h 22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6565" h="227894">
                    <a:moveTo>
                      <a:pt x="486182" y="543"/>
                    </a:moveTo>
                    <a:cubicBezTo>
                      <a:pt x="632312" y="543"/>
                      <a:pt x="777719" y="-181"/>
                      <a:pt x="923850" y="543"/>
                    </a:cubicBezTo>
                    <a:cubicBezTo>
                      <a:pt x="985340" y="1266"/>
                      <a:pt x="1047554" y="4160"/>
                      <a:pt x="1109045" y="12841"/>
                    </a:cubicBezTo>
                    <a:cubicBezTo>
                      <a:pt x="1116279" y="13564"/>
                      <a:pt x="1124960" y="12841"/>
                      <a:pt x="1126407" y="24415"/>
                    </a:cubicBezTo>
                    <a:cubicBezTo>
                      <a:pt x="1127853" y="35990"/>
                      <a:pt x="1119172" y="38160"/>
                      <a:pt x="1111215" y="41054"/>
                    </a:cubicBezTo>
                    <a:cubicBezTo>
                      <a:pt x="1044660" y="60586"/>
                      <a:pt x="976659" y="75055"/>
                      <a:pt x="907211" y="85906"/>
                    </a:cubicBezTo>
                    <a:cubicBezTo>
                      <a:pt x="774826" y="106885"/>
                      <a:pt x="643164" y="127864"/>
                      <a:pt x="510778" y="148843"/>
                    </a:cubicBezTo>
                    <a:cubicBezTo>
                      <a:pt x="350903" y="174163"/>
                      <a:pt x="191027" y="200206"/>
                      <a:pt x="31876" y="225525"/>
                    </a:cubicBezTo>
                    <a:cubicBezTo>
                      <a:pt x="769" y="230589"/>
                      <a:pt x="769" y="229866"/>
                      <a:pt x="769" y="199482"/>
                    </a:cubicBezTo>
                    <a:cubicBezTo>
                      <a:pt x="769" y="142332"/>
                      <a:pt x="1492" y="85182"/>
                      <a:pt x="45" y="28032"/>
                    </a:cubicBezTo>
                    <a:cubicBezTo>
                      <a:pt x="-678" y="9224"/>
                      <a:pt x="7279" y="1989"/>
                      <a:pt x="23918" y="1266"/>
                    </a:cubicBezTo>
                    <a:cubicBezTo>
                      <a:pt x="31876" y="1266"/>
                      <a:pt x="39110" y="543"/>
                      <a:pt x="47067" y="543"/>
                    </a:cubicBezTo>
                    <a:cubicBezTo>
                      <a:pt x="193198" y="-181"/>
                      <a:pt x="340052" y="-181"/>
                      <a:pt x="486182" y="543"/>
                    </a:cubicBezTo>
                    <a:cubicBezTo>
                      <a:pt x="486182" y="543"/>
                      <a:pt x="486182" y="543"/>
                      <a:pt x="486182" y="543"/>
                    </a:cubicBezTo>
                    <a:close/>
                    <a:moveTo>
                      <a:pt x="1093129" y="22245"/>
                    </a:moveTo>
                    <a:cubicBezTo>
                      <a:pt x="1051171" y="17181"/>
                      <a:pt x="1008489" y="10670"/>
                      <a:pt x="965808" y="10670"/>
                    </a:cubicBezTo>
                    <a:cubicBezTo>
                      <a:pt x="672100" y="10670"/>
                      <a:pt x="378393" y="10670"/>
                      <a:pt x="83962" y="10670"/>
                    </a:cubicBezTo>
                    <a:cubicBezTo>
                      <a:pt x="65153" y="10670"/>
                      <a:pt x="45621" y="10670"/>
                      <a:pt x="26812" y="11394"/>
                    </a:cubicBezTo>
                    <a:cubicBezTo>
                      <a:pt x="21748" y="11394"/>
                      <a:pt x="13790" y="9947"/>
                      <a:pt x="13790" y="17181"/>
                    </a:cubicBezTo>
                    <a:cubicBezTo>
                      <a:pt x="13790" y="25862"/>
                      <a:pt x="21748" y="21522"/>
                      <a:pt x="26088" y="22245"/>
                    </a:cubicBezTo>
                    <a:cubicBezTo>
                      <a:pt x="30429" y="22245"/>
                      <a:pt x="34769" y="22245"/>
                      <a:pt x="38386" y="22245"/>
                    </a:cubicBezTo>
                    <a:cubicBezTo>
                      <a:pt x="347286" y="22245"/>
                      <a:pt x="656185" y="22245"/>
                      <a:pt x="964361" y="22969"/>
                    </a:cubicBezTo>
                    <a:cubicBezTo>
                      <a:pt x="981000" y="22969"/>
                      <a:pt x="997638" y="24415"/>
                      <a:pt x="1014277" y="25139"/>
                    </a:cubicBezTo>
                    <a:cubicBezTo>
                      <a:pt x="1041043" y="25139"/>
                      <a:pt x="1067086" y="32373"/>
                      <a:pt x="1093129" y="2224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6F52F15-9C0B-4B54-BBDF-8F2F4A7E9DB8}"/>
                  </a:ext>
                </a:extLst>
              </p:cNvPr>
              <p:cNvSpPr/>
              <p:nvPr/>
            </p:nvSpPr>
            <p:spPr>
              <a:xfrm>
                <a:off x="2126351" y="2001312"/>
                <a:ext cx="506641" cy="914589"/>
              </a:xfrm>
              <a:custGeom>
                <a:avLst/>
                <a:gdLst>
                  <a:gd name="connsiteX0" fmla="*/ 561955 w 597722"/>
                  <a:gd name="connsiteY0" fmla="*/ 17503 h 1079009"/>
                  <a:gd name="connsiteX1" fmla="*/ 543146 w 597722"/>
                  <a:gd name="connsiteY1" fmla="*/ 44269 h 1079009"/>
                  <a:gd name="connsiteX2" fmla="*/ 369526 w 597722"/>
                  <a:gd name="connsiteY2" fmla="*/ 333636 h 1079009"/>
                  <a:gd name="connsiteX3" fmla="*/ 49052 w 597722"/>
                  <a:gd name="connsiteY3" fmla="*/ 892838 h 1079009"/>
                  <a:gd name="connsiteX4" fmla="*/ 22285 w 597722"/>
                  <a:gd name="connsiteY4" fmla="*/ 941307 h 1079009"/>
                  <a:gd name="connsiteX5" fmla="*/ 17221 w 597722"/>
                  <a:gd name="connsiteY5" fmla="*/ 958669 h 1079009"/>
                  <a:gd name="connsiteX6" fmla="*/ 33137 w 597722"/>
                  <a:gd name="connsiteY6" fmla="*/ 942754 h 1079009"/>
                  <a:gd name="connsiteX7" fmla="*/ 242204 w 597722"/>
                  <a:gd name="connsiteY7" fmla="*/ 576705 h 1079009"/>
                  <a:gd name="connsiteX8" fmla="*/ 513486 w 597722"/>
                  <a:gd name="connsiteY8" fmla="*/ 108653 h 1079009"/>
                  <a:gd name="connsiteX9" fmla="*/ 569189 w 597722"/>
                  <a:gd name="connsiteY9" fmla="*/ 27631 h 1079009"/>
                  <a:gd name="connsiteX10" fmla="*/ 575700 w 597722"/>
                  <a:gd name="connsiteY10" fmla="*/ 13162 h 1079009"/>
                  <a:gd name="connsiteX11" fmla="*/ 575700 w 597722"/>
                  <a:gd name="connsiteY11" fmla="*/ 864 h 1079009"/>
                  <a:gd name="connsiteX12" fmla="*/ 592338 w 597722"/>
                  <a:gd name="connsiteY12" fmla="*/ 5928 h 1079009"/>
                  <a:gd name="connsiteX13" fmla="*/ 595956 w 597722"/>
                  <a:gd name="connsiteY13" fmla="*/ 21120 h 1079009"/>
                  <a:gd name="connsiteX14" fmla="*/ 554721 w 597722"/>
                  <a:gd name="connsiteY14" fmla="*/ 131079 h 1079009"/>
                  <a:gd name="connsiteX15" fmla="*/ 198799 w 597722"/>
                  <a:gd name="connsiteY15" fmla="*/ 1061394 h 1079009"/>
                  <a:gd name="connsiteX16" fmla="*/ 170586 w 597722"/>
                  <a:gd name="connsiteY16" fmla="*/ 1071522 h 1079009"/>
                  <a:gd name="connsiteX17" fmla="*/ 9987 w 597722"/>
                  <a:gd name="connsiteY17" fmla="*/ 978201 h 1079009"/>
                  <a:gd name="connsiteX18" fmla="*/ 3476 w 597722"/>
                  <a:gd name="connsiteY18" fmla="*/ 955775 h 1079009"/>
                  <a:gd name="connsiteX19" fmla="*/ 328291 w 597722"/>
                  <a:gd name="connsiteY19" fmla="*/ 387169 h 1079009"/>
                  <a:gd name="connsiteX20" fmla="*/ 479485 w 597722"/>
                  <a:gd name="connsiteY20" fmla="*/ 126015 h 1079009"/>
                  <a:gd name="connsiteX21" fmla="*/ 548210 w 597722"/>
                  <a:gd name="connsiteY21" fmla="*/ 26184 h 1079009"/>
                  <a:gd name="connsiteX22" fmla="*/ 559061 w 597722"/>
                  <a:gd name="connsiteY22" fmla="*/ 14609 h 1079009"/>
                  <a:gd name="connsiteX23" fmla="*/ 561955 w 597722"/>
                  <a:gd name="connsiteY23" fmla="*/ 17503 h 107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7722" h="1079009">
                    <a:moveTo>
                      <a:pt x="561955" y="17503"/>
                    </a:moveTo>
                    <a:cubicBezTo>
                      <a:pt x="555444" y="26184"/>
                      <a:pt x="548933" y="35588"/>
                      <a:pt x="543146" y="44269"/>
                    </a:cubicBezTo>
                    <a:cubicBezTo>
                      <a:pt x="477315" y="136143"/>
                      <a:pt x="425229" y="235975"/>
                      <a:pt x="369526" y="333636"/>
                    </a:cubicBezTo>
                    <a:cubicBezTo>
                      <a:pt x="262460" y="519555"/>
                      <a:pt x="156118" y="706196"/>
                      <a:pt x="49052" y="892838"/>
                    </a:cubicBezTo>
                    <a:cubicBezTo>
                      <a:pt x="39647" y="908753"/>
                      <a:pt x="30966" y="925392"/>
                      <a:pt x="22285" y="941307"/>
                    </a:cubicBezTo>
                    <a:cubicBezTo>
                      <a:pt x="19392" y="946371"/>
                      <a:pt x="15775" y="951435"/>
                      <a:pt x="17221" y="958669"/>
                    </a:cubicBezTo>
                    <a:cubicBezTo>
                      <a:pt x="27349" y="957222"/>
                      <a:pt x="29520" y="948541"/>
                      <a:pt x="33137" y="942754"/>
                    </a:cubicBezTo>
                    <a:cubicBezTo>
                      <a:pt x="102585" y="820496"/>
                      <a:pt x="171309" y="698239"/>
                      <a:pt x="242204" y="576705"/>
                    </a:cubicBezTo>
                    <a:cubicBezTo>
                      <a:pt x="332631" y="420446"/>
                      <a:pt x="418718" y="262018"/>
                      <a:pt x="513486" y="108653"/>
                    </a:cubicBezTo>
                    <a:cubicBezTo>
                      <a:pt x="530848" y="81163"/>
                      <a:pt x="550380" y="55120"/>
                      <a:pt x="569189" y="27631"/>
                    </a:cubicBezTo>
                    <a:cubicBezTo>
                      <a:pt x="572083" y="23290"/>
                      <a:pt x="576423" y="19673"/>
                      <a:pt x="575700" y="13162"/>
                    </a:cubicBezTo>
                    <a:cubicBezTo>
                      <a:pt x="575700" y="8822"/>
                      <a:pt x="569913" y="3758"/>
                      <a:pt x="575700" y="864"/>
                    </a:cubicBezTo>
                    <a:cubicBezTo>
                      <a:pt x="581487" y="-2030"/>
                      <a:pt x="587275" y="3034"/>
                      <a:pt x="592338" y="5928"/>
                    </a:cubicBezTo>
                    <a:cubicBezTo>
                      <a:pt x="599573" y="9545"/>
                      <a:pt x="598126" y="16056"/>
                      <a:pt x="595956" y="21120"/>
                    </a:cubicBezTo>
                    <a:cubicBezTo>
                      <a:pt x="582211" y="58014"/>
                      <a:pt x="568466" y="94908"/>
                      <a:pt x="554721" y="131079"/>
                    </a:cubicBezTo>
                    <a:cubicBezTo>
                      <a:pt x="436804" y="441425"/>
                      <a:pt x="320333" y="752495"/>
                      <a:pt x="198799" y="1061394"/>
                    </a:cubicBezTo>
                    <a:cubicBezTo>
                      <a:pt x="190118" y="1082374"/>
                      <a:pt x="190118" y="1083097"/>
                      <a:pt x="170586" y="1071522"/>
                    </a:cubicBezTo>
                    <a:cubicBezTo>
                      <a:pt x="117053" y="1040415"/>
                      <a:pt x="63520" y="1009308"/>
                      <a:pt x="9987" y="978201"/>
                    </a:cubicBezTo>
                    <a:cubicBezTo>
                      <a:pt x="-141" y="972414"/>
                      <a:pt x="-3034" y="967350"/>
                      <a:pt x="3476" y="955775"/>
                    </a:cubicBezTo>
                    <a:cubicBezTo>
                      <a:pt x="111989" y="766240"/>
                      <a:pt x="219778" y="576705"/>
                      <a:pt x="328291" y="387169"/>
                    </a:cubicBezTo>
                    <a:cubicBezTo>
                      <a:pt x="378207" y="299636"/>
                      <a:pt x="428846" y="212825"/>
                      <a:pt x="479485" y="126015"/>
                    </a:cubicBezTo>
                    <a:cubicBezTo>
                      <a:pt x="499741" y="91291"/>
                      <a:pt x="523614" y="58014"/>
                      <a:pt x="548210" y="26184"/>
                    </a:cubicBezTo>
                    <a:cubicBezTo>
                      <a:pt x="551104" y="21843"/>
                      <a:pt x="555444" y="18226"/>
                      <a:pt x="559061" y="14609"/>
                    </a:cubicBezTo>
                    <a:cubicBezTo>
                      <a:pt x="559061" y="16056"/>
                      <a:pt x="560508" y="16779"/>
                      <a:pt x="561955" y="17503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35DD76F-07C4-4E00-B8FD-824BD5D96758}"/>
                  </a:ext>
                </a:extLst>
              </p:cNvPr>
              <p:cNvSpPr/>
              <p:nvPr/>
            </p:nvSpPr>
            <p:spPr>
              <a:xfrm>
                <a:off x="2850770" y="851618"/>
                <a:ext cx="699272" cy="800914"/>
              </a:xfrm>
              <a:custGeom>
                <a:avLst/>
                <a:gdLst>
                  <a:gd name="connsiteX0" fmla="*/ 824984 w 824984"/>
                  <a:gd name="connsiteY0" fmla="*/ 153478 h 944899"/>
                  <a:gd name="connsiteX1" fmla="*/ 816303 w 824984"/>
                  <a:gd name="connsiteY1" fmla="*/ 166499 h 944899"/>
                  <a:gd name="connsiteX2" fmla="*/ 649917 w 824984"/>
                  <a:gd name="connsiteY2" fmla="*/ 335779 h 944899"/>
                  <a:gd name="connsiteX3" fmla="*/ 321485 w 824984"/>
                  <a:gd name="connsiteY3" fmla="*/ 666381 h 944899"/>
                  <a:gd name="connsiteX4" fmla="*/ 141355 w 824984"/>
                  <a:gd name="connsiteY4" fmla="*/ 845065 h 944899"/>
                  <a:gd name="connsiteX5" fmla="*/ 36459 w 824984"/>
                  <a:gd name="connsiteY5" fmla="*/ 939109 h 944899"/>
                  <a:gd name="connsiteX6" fmla="*/ 6075 w 824984"/>
                  <a:gd name="connsiteY6" fmla="*/ 934769 h 944899"/>
                  <a:gd name="connsiteX7" fmla="*/ 6075 w 824984"/>
                  <a:gd name="connsiteY7" fmla="*/ 913790 h 944899"/>
                  <a:gd name="connsiteX8" fmla="*/ 181142 w 824984"/>
                  <a:gd name="connsiteY8" fmla="*/ 670721 h 944899"/>
                  <a:gd name="connsiteX9" fmla="*/ 524766 w 824984"/>
                  <a:gd name="connsiteY9" fmla="*/ 193989 h 944899"/>
                  <a:gd name="connsiteX10" fmla="*/ 650641 w 824984"/>
                  <a:gd name="connsiteY10" fmla="*/ 20369 h 944899"/>
                  <a:gd name="connsiteX11" fmla="*/ 660768 w 824984"/>
                  <a:gd name="connsiteY11" fmla="*/ 8071 h 944899"/>
                  <a:gd name="connsiteX12" fmla="*/ 683194 w 824984"/>
                  <a:gd name="connsiteY12" fmla="*/ 6624 h 944899"/>
                  <a:gd name="connsiteX13" fmla="*/ 817750 w 824984"/>
                  <a:gd name="connsiteY13" fmla="*/ 142626 h 944899"/>
                  <a:gd name="connsiteX14" fmla="*/ 824984 w 824984"/>
                  <a:gd name="connsiteY14" fmla="*/ 153478 h 944899"/>
                  <a:gd name="connsiteX15" fmla="*/ 672343 w 824984"/>
                  <a:gd name="connsiteY15" fmla="*/ 19645 h 944899"/>
                  <a:gd name="connsiteX16" fmla="*/ 669449 w 824984"/>
                  <a:gd name="connsiteY16" fmla="*/ 15305 h 944899"/>
                  <a:gd name="connsiteX17" fmla="*/ 660045 w 824984"/>
                  <a:gd name="connsiteY17" fmla="*/ 21816 h 944899"/>
                  <a:gd name="connsiteX18" fmla="*/ 588427 w 824984"/>
                  <a:gd name="connsiteY18" fmla="*/ 118030 h 944899"/>
                  <a:gd name="connsiteX19" fmla="*/ 24161 w 824984"/>
                  <a:gd name="connsiteY19" fmla="*/ 900768 h 944899"/>
                  <a:gd name="connsiteX20" fmla="*/ 18374 w 824984"/>
                  <a:gd name="connsiteY20" fmla="*/ 909449 h 944899"/>
                  <a:gd name="connsiteX21" fmla="*/ 18374 w 824984"/>
                  <a:gd name="connsiteY21" fmla="*/ 915960 h 944899"/>
                  <a:gd name="connsiteX22" fmla="*/ 25608 w 824984"/>
                  <a:gd name="connsiteY22" fmla="*/ 914513 h 944899"/>
                  <a:gd name="connsiteX23" fmla="*/ 45140 w 824984"/>
                  <a:gd name="connsiteY23" fmla="*/ 891364 h 944899"/>
                  <a:gd name="connsiteX24" fmla="*/ 375018 w 824984"/>
                  <a:gd name="connsiteY24" fmla="*/ 431993 h 944899"/>
                  <a:gd name="connsiteX25" fmla="*/ 665832 w 824984"/>
                  <a:gd name="connsiteY25" fmla="*/ 28326 h 944899"/>
                  <a:gd name="connsiteX26" fmla="*/ 672343 w 824984"/>
                  <a:gd name="connsiteY26" fmla="*/ 19645 h 94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4984" h="944899">
                    <a:moveTo>
                      <a:pt x="824984" y="153478"/>
                    </a:moveTo>
                    <a:cubicBezTo>
                      <a:pt x="824984" y="159265"/>
                      <a:pt x="819920" y="162159"/>
                      <a:pt x="816303" y="166499"/>
                    </a:cubicBezTo>
                    <a:cubicBezTo>
                      <a:pt x="762770" y="225096"/>
                      <a:pt x="705620" y="279352"/>
                      <a:pt x="649917" y="335779"/>
                    </a:cubicBezTo>
                    <a:cubicBezTo>
                      <a:pt x="540681" y="446462"/>
                      <a:pt x="429998" y="555698"/>
                      <a:pt x="321485" y="666381"/>
                    </a:cubicBezTo>
                    <a:cubicBezTo>
                      <a:pt x="262165" y="726424"/>
                      <a:pt x="204292" y="787915"/>
                      <a:pt x="141355" y="845065"/>
                    </a:cubicBezTo>
                    <a:cubicBezTo>
                      <a:pt x="106630" y="876895"/>
                      <a:pt x="71183" y="907279"/>
                      <a:pt x="36459" y="939109"/>
                    </a:cubicBezTo>
                    <a:cubicBezTo>
                      <a:pt x="23437" y="951407"/>
                      <a:pt x="15480" y="941279"/>
                      <a:pt x="6075" y="934769"/>
                    </a:cubicBezTo>
                    <a:cubicBezTo>
                      <a:pt x="-4052" y="927535"/>
                      <a:pt x="288" y="921024"/>
                      <a:pt x="6075" y="913790"/>
                    </a:cubicBezTo>
                    <a:cubicBezTo>
                      <a:pt x="64672" y="832767"/>
                      <a:pt x="123269" y="751744"/>
                      <a:pt x="181142" y="670721"/>
                    </a:cubicBezTo>
                    <a:cubicBezTo>
                      <a:pt x="295442" y="511569"/>
                      <a:pt x="409743" y="353141"/>
                      <a:pt x="524766" y="193989"/>
                    </a:cubicBezTo>
                    <a:cubicBezTo>
                      <a:pt x="566724" y="136116"/>
                      <a:pt x="608682" y="78242"/>
                      <a:pt x="650641" y="20369"/>
                    </a:cubicBezTo>
                    <a:cubicBezTo>
                      <a:pt x="653534" y="16028"/>
                      <a:pt x="657875" y="12411"/>
                      <a:pt x="660768" y="8071"/>
                    </a:cubicBezTo>
                    <a:cubicBezTo>
                      <a:pt x="668003" y="-2057"/>
                      <a:pt x="673790" y="-2781"/>
                      <a:pt x="683194" y="6624"/>
                    </a:cubicBezTo>
                    <a:cubicBezTo>
                      <a:pt x="728046" y="52199"/>
                      <a:pt x="772898" y="97051"/>
                      <a:pt x="817750" y="142626"/>
                    </a:cubicBezTo>
                    <a:cubicBezTo>
                      <a:pt x="819920" y="145520"/>
                      <a:pt x="824261" y="148414"/>
                      <a:pt x="824984" y="153478"/>
                    </a:cubicBezTo>
                    <a:close/>
                    <a:moveTo>
                      <a:pt x="672343" y="19645"/>
                    </a:moveTo>
                    <a:cubicBezTo>
                      <a:pt x="670896" y="17475"/>
                      <a:pt x="670896" y="15305"/>
                      <a:pt x="669449" y="15305"/>
                    </a:cubicBezTo>
                    <a:cubicBezTo>
                      <a:pt x="663662" y="13858"/>
                      <a:pt x="662215" y="18922"/>
                      <a:pt x="660045" y="21816"/>
                    </a:cubicBezTo>
                    <a:cubicBezTo>
                      <a:pt x="636172" y="53646"/>
                      <a:pt x="612299" y="85476"/>
                      <a:pt x="588427" y="118030"/>
                    </a:cubicBezTo>
                    <a:cubicBezTo>
                      <a:pt x="400338" y="379184"/>
                      <a:pt x="212249" y="640338"/>
                      <a:pt x="24161" y="900768"/>
                    </a:cubicBezTo>
                    <a:cubicBezTo>
                      <a:pt x="21991" y="903662"/>
                      <a:pt x="19820" y="906555"/>
                      <a:pt x="18374" y="909449"/>
                    </a:cubicBezTo>
                    <a:cubicBezTo>
                      <a:pt x="17650" y="911619"/>
                      <a:pt x="16927" y="914513"/>
                      <a:pt x="18374" y="915960"/>
                    </a:cubicBezTo>
                    <a:cubicBezTo>
                      <a:pt x="20544" y="918854"/>
                      <a:pt x="24161" y="916683"/>
                      <a:pt x="25608" y="914513"/>
                    </a:cubicBezTo>
                    <a:cubicBezTo>
                      <a:pt x="32118" y="906555"/>
                      <a:pt x="39353" y="899321"/>
                      <a:pt x="45140" y="891364"/>
                    </a:cubicBezTo>
                    <a:cubicBezTo>
                      <a:pt x="155099" y="737999"/>
                      <a:pt x="265059" y="585358"/>
                      <a:pt x="375018" y="431993"/>
                    </a:cubicBezTo>
                    <a:cubicBezTo>
                      <a:pt x="471956" y="297438"/>
                      <a:pt x="568894" y="162882"/>
                      <a:pt x="665832" y="28326"/>
                    </a:cubicBezTo>
                    <a:cubicBezTo>
                      <a:pt x="668003" y="25433"/>
                      <a:pt x="670173" y="22539"/>
                      <a:pt x="672343" y="1964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8C38F46-3FA0-4F40-87A1-9DF50537D649}"/>
                  </a:ext>
                </a:extLst>
              </p:cNvPr>
              <p:cNvSpPr/>
              <p:nvPr/>
            </p:nvSpPr>
            <p:spPr>
              <a:xfrm>
                <a:off x="2930114" y="1629945"/>
                <a:ext cx="957178" cy="192503"/>
              </a:xfrm>
              <a:custGeom>
                <a:avLst/>
                <a:gdLst>
                  <a:gd name="connsiteX0" fmla="*/ 26043 w 1129255"/>
                  <a:gd name="connsiteY0" fmla="*/ 174947 h 227110"/>
                  <a:gd name="connsiteX1" fmla="*/ 198216 w 1129255"/>
                  <a:gd name="connsiteY1" fmla="*/ 146733 h 227110"/>
                  <a:gd name="connsiteX2" fmla="*/ 550521 w 1129255"/>
                  <a:gd name="connsiteY2" fmla="*/ 91030 h 227110"/>
                  <a:gd name="connsiteX3" fmla="*/ 1082956 w 1129255"/>
                  <a:gd name="connsiteY3" fmla="*/ 6390 h 227110"/>
                  <a:gd name="connsiteX4" fmla="*/ 1108999 w 1129255"/>
                  <a:gd name="connsiteY4" fmla="*/ 1326 h 227110"/>
                  <a:gd name="connsiteX5" fmla="*/ 1129255 w 1129255"/>
                  <a:gd name="connsiteY5" fmla="*/ 17965 h 227110"/>
                  <a:gd name="connsiteX6" fmla="*/ 1129255 w 1129255"/>
                  <a:gd name="connsiteY6" fmla="*/ 177117 h 227110"/>
                  <a:gd name="connsiteX7" fmla="*/ 1080063 w 1129255"/>
                  <a:gd name="connsiteY7" fmla="*/ 226309 h 227110"/>
                  <a:gd name="connsiteX8" fmla="*/ 276346 w 1129255"/>
                  <a:gd name="connsiteY8" fmla="*/ 227033 h 227110"/>
                  <a:gd name="connsiteX9" fmla="*/ 21703 w 1129255"/>
                  <a:gd name="connsiteY9" fmla="*/ 214734 h 227110"/>
                  <a:gd name="connsiteX10" fmla="*/ 723 w 1129255"/>
                  <a:gd name="connsiteY10" fmla="*/ 200990 h 227110"/>
                  <a:gd name="connsiteX11" fmla="*/ 3617 w 1129255"/>
                  <a:gd name="connsiteY11" fmla="*/ 184351 h 227110"/>
                  <a:gd name="connsiteX12" fmla="*/ 15192 w 1129255"/>
                  <a:gd name="connsiteY12" fmla="*/ 190138 h 227110"/>
                  <a:gd name="connsiteX13" fmla="*/ 41235 w 1129255"/>
                  <a:gd name="connsiteY13" fmla="*/ 190862 h 227110"/>
                  <a:gd name="connsiteX14" fmla="*/ 404390 w 1129255"/>
                  <a:gd name="connsiteY14" fmla="*/ 132988 h 227110"/>
                  <a:gd name="connsiteX15" fmla="*/ 1063424 w 1129255"/>
                  <a:gd name="connsiteY15" fmla="*/ 28093 h 227110"/>
                  <a:gd name="connsiteX16" fmla="*/ 1086573 w 1129255"/>
                  <a:gd name="connsiteY16" fmla="*/ 24476 h 227110"/>
                  <a:gd name="connsiteX17" fmla="*/ 1103935 w 1129255"/>
                  <a:gd name="connsiteY17" fmla="*/ 15071 h 227110"/>
                  <a:gd name="connsiteX18" fmla="*/ 1083680 w 1129255"/>
                  <a:gd name="connsiteY18" fmla="*/ 12178 h 227110"/>
                  <a:gd name="connsiteX19" fmla="*/ 1004104 w 1129255"/>
                  <a:gd name="connsiteY19" fmla="*/ 24476 h 227110"/>
                  <a:gd name="connsiteX20" fmla="*/ 579458 w 1129255"/>
                  <a:gd name="connsiteY20" fmla="*/ 91753 h 227110"/>
                  <a:gd name="connsiteX21" fmla="*/ 45575 w 1129255"/>
                  <a:gd name="connsiteY21" fmla="*/ 177117 h 227110"/>
                  <a:gd name="connsiteX22" fmla="*/ 26043 w 1129255"/>
                  <a:gd name="connsiteY22" fmla="*/ 178564 h 227110"/>
                  <a:gd name="connsiteX23" fmla="*/ 26043 w 1129255"/>
                  <a:gd name="connsiteY23" fmla="*/ 174947 h 2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9255" h="227110">
                    <a:moveTo>
                      <a:pt x="26043" y="174947"/>
                    </a:moveTo>
                    <a:cubicBezTo>
                      <a:pt x="83193" y="165542"/>
                      <a:pt x="141066" y="156138"/>
                      <a:pt x="198216" y="146733"/>
                    </a:cubicBezTo>
                    <a:cubicBezTo>
                      <a:pt x="315410" y="127924"/>
                      <a:pt x="433327" y="109839"/>
                      <a:pt x="550521" y="91030"/>
                    </a:cubicBezTo>
                    <a:cubicBezTo>
                      <a:pt x="727758" y="62817"/>
                      <a:pt x="904996" y="34604"/>
                      <a:pt x="1082956" y="6390"/>
                    </a:cubicBezTo>
                    <a:cubicBezTo>
                      <a:pt x="1091637" y="4943"/>
                      <a:pt x="1100318" y="3497"/>
                      <a:pt x="1108999" y="1326"/>
                    </a:cubicBezTo>
                    <a:cubicBezTo>
                      <a:pt x="1124191" y="-3014"/>
                      <a:pt x="1129255" y="3497"/>
                      <a:pt x="1129255" y="17965"/>
                    </a:cubicBezTo>
                    <a:cubicBezTo>
                      <a:pt x="1129255" y="70774"/>
                      <a:pt x="1129255" y="123584"/>
                      <a:pt x="1129255" y="177117"/>
                    </a:cubicBezTo>
                    <a:cubicBezTo>
                      <a:pt x="1129255" y="226309"/>
                      <a:pt x="1129255" y="226309"/>
                      <a:pt x="1080063" y="226309"/>
                    </a:cubicBezTo>
                    <a:cubicBezTo>
                      <a:pt x="812398" y="226309"/>
                      <a:pt x="544733" y="225586"/>
                      <a:pt x="276346" y="227033"/>
                    </a:cubicBezTo>
                    <a:cubicBezTo>
                      <a:pt x="190982" y="227756"/>
                      <a:pt x="106342" y="223416"/>
                      <a:pt x="21703" y="214734"/>
                    </a:cubicBezTo>
                    <a:cubicBezTo>
                      <a:pt x="12298" y="214011"/>
                      <a:pt x="1447" y="214011"/>
                      <a:pt x="723" y="200990"/>
                    </a:cubicBezTo>
                    <a:cubicBezTo>
                      <a:pt x="723" y="195202"/>
                      <a:pt x="-2170" y="187968"/>
                      <a:pt x="3617" y="184351"/>
                    </a:cubicBezTo>
                    <a:cubicBezTo>
                      <a:pt x="8681" y="180734"/>
                      <a:pt x="10851" y="188692"/>
                      <a:pt x="15192" y="190138"/>
                    </a:cubicBezTo>
                    <a:cubicBezTo>
                      <a:pt x="23873" y="194479"/>
                      <a:pt x="32554" y="192309"/>
                      <a:pt x="41235" y="190862"/>
                    </a:cubicBezTo>
                    <a:cubicBezTo>
                      <a:pt x="162046" y="172053"/>
                      <a:pt x="283580" y="152521"/>
                      <a:pt x="404390" y="132988"/>
                    </a:cubicBezTo>
                    <a:cubicBezTo>
                      <a:pt x="624309" y="98264"/>
                      <a:pt x="843505" y="63540"/>
                      <a:pt x="1063424" y="28093"/>
                    </a:cubicBezTo>
                    <a:cubicBezTo>
                      <a:pt x="1071382" y="26646"/>
                      <a:pt x="1078616" y="25923"/>
                      <a:pt x="1086573" y="24476"/>
                    </a:cubicBezTo>
                    <a:cubicBezTo>
                      <a:pt x="1093084" y="23029"/>
                      <a:pt x="1106106" y="24476"/>
                      <a:pt x="1103935" y="15071"/>
                    </a:cubicBezTo>
                    <a:cubicBezTo>
                      <a:pt x="1102489" y="6390"/>
                      <a:pt x="1090914" y="11454"/>
                      <a:pt x="1083680" y="12178"/>
                    </a:cubicBezTo>
                    <a:cubicBezTo>
                      <a:pt x="1056913" y="16518"/>
                      <a:pt x="1030870" y="20135"/>
                      <a:pt x="1004104" y="24476"/>
                    </a:cubicBezTo>
                    <a:cubicBezTo>
                      <a:pt x="862314" y="46902"/>
                      <a:pt x="721248" y="69328"/>
                      <a:pt x="579458" y="91753"/>
                    </a:cubicBezTo>
                    <a:cubicBezTo>
                      <a:pt x="401497" y="119967"/>
                      <a:pt x="223536" y="148904"/>
                      <a:pt x="45575" y="177117"/>
                    </a:cubicBezTo>
                    <a:cubicBezTo>
                      <a:pt x="39064" y="177840"/>
                      <a:pt x="32554" y="177840"/>
                      <a:pt x="26043" y="178564"/>
                    </a:cubicBezTo>
                    <a:cubicBezTo>
                      <a:pt x="26766" y="177117"/>
                      <a:pt x="26043" y="175670"/>
                      <a:pt x="26043" y="174947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D75B816-B294-4700-B913-DFC699489875}"/>
                  </a:ext>
                </a:extLst>
              </p:cNvPr>
              <p:cNvSpPr/>
              <p:nvPr/>
            </p:nvSpPr>
            <p:spPr>
              <a:xfrm>
                <a:off x="1585101" y="1854083"/>
                <a:ext cx="927577" cy="429183"/>
              </a:xfrm>
              <a:custGeom>
                <a:avLst/>
                <a:gdLst>
                  <a:gd name="connsiteX0" fmla="*/ 1067400 w 1094332"/>
                  <a:gd name="connsiteY0" fmla="*/ 12515 h 506340"/>
                  <a:gd name="connsiteX1" fmla="*/ 1071740 w 1094332"/>
                  <a:gd name="connsiteY1" fmla="*/ 941 h 506340"/>
                  <a:gd name="connsiteX2" fmla="*/ 1084762 w 1094332"/>
                  <a:gd name="connsiteY2" fmla="*/ 6728 h 506340"/>
                  <a:gd name="connsiteX3" fmla="*/ 1087655 w 1094332"/>
                  <a:gd name="connsiteY3" fmla="*/ 13239 h 506340"/>
                  <a:gd name="connsiteX4" fmla="*/ 1069570 w 1094332"/>
                  <a:gd name="connsiteY4" fmla="*/ 56644 h 506340"/>
                  <a:gd name="connsiteX5" fmla="*/ 74147 w 1094332"/>
                  <a:gd name="connsiteY5" fmla="*/ 502993 h 506340"/>
                  <a:gd name="connsiteX6" fmla="*/ 51721 w 1094332"/>
                  <a:gd name="connsiteY6" fmla="*/ 492865 h 506340"/>
                  <a:gd name="connsiteX7" fmla="*/ 2529 w 1094332"/>
                  <a:gd name="connsiteY7" fmla="*/ 309840 h 506340"/>
                  <a:gd name="connsiteX8" fmla="*/ 359 w 1094332"/>
                  <a:gd name="connsiteY8" fmla="*/ 298989 h 506340"/>
                  <a:gd name="connsiteX9" fmla="*/ 3976 w 1094332"/>
                  <a:gd name="connsiteY9" fmla="*/ 290308 h 506340"/>
                  <a:gd name="connsiteX10" fmla="*/ 11933 w 1094332"/>
                  <a:gd name="connsiteY10" fmla="*/ 295372 h 506340"/>
                  <a:gd name="connsiteX11" fmla="*/ 28572 w 1094332"/>
                  <a:gd name="connsiteY11" fmla="*/ 301159 h 506340"/>
                  <a:gd name="connsiteX12" fmla="*/ 887269 w 1094332"/>
                  <a:gd name="connsiteY12" fmla="*/ 69665 h 506340"/>
                  <a:gd name="connsiteX13" fmla="*/ 1052931 w 1094332"/>
                  <a:gd name="connsiteY13" fmla="*/ 24813 h 506340"/>
                  <a:gd name="connsiteX14" fmla="*/ 1067400 w 1094332"/>
                  <a:gd name="connsiteY14" fmla="*/ 12515 h 50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332" h="506340">
                    <a:moveTo>
                      <a:pt x="1067400" y="12515"/>
                    </a:moveTo>
                    <a:cubicBezTo>
                      <a:pt x="1064506" y="6728"/>
                      <a:pt x="1065953" y="3111"/>
                      <a:pt x="1071740" y="941"/>
                    </a:cubicBezTo>
                    <a:cubicBezTo>
                      <a:pt x="1077528" y="-1230"/>
                      <a:pt x="1082592" y="217"/>
                      <a:pt x="1084762" y="6728"/>
                    </a:cubicBezTo>
                    <a:cubicBezTo>
                      <a:pt x="1085485" y="8898"/>
                      <a:pt x="1086209" y="11069"/>
                      <a:pt x="1087655" y="13239"/>
                    </a:cubicBezTo>
                    <a:cubicBezTo>
                      <a:pt x="1098507" y="43622"/>
                      <a:pt x="1098507" y="43622"/>
                      <a:pt x="1069570" y="56644"/>
                    </a:cubicBezTo>
                    <a:cubicBezTo>
                      <a:pt x="737521" y="205668"/>
                      <a:pt x="406196" y="353969"/>
                      <a:pt x="74147" y="502993"/>
                    </a:cubicBezTo>
                    <a:cubicBezTo>
                      <a:pt x="61126" y="508780"/>
                      <a:pt x="55338" y="508057"/>
                      <a:pt x="51721" y="492865"/>
                    </a:cubicBezTo>
                    <a:cubicBezTo>
                      <a:pt x="35806" y="432098"/>
                      <a:pt x="19168" y="371331"/>
                      <a:pt x="2529" y="309840"/>
                    </a:cubicBezTo>
                    <a:cubicBezTo>
                      <a:pt x="1805" y="306223"/>
                      <a:pt x="1082" y="302606"/>
                      <a:pt x="359" y="298989"/>
                    </a:cubicBezTo>
                    <a:cubicBezTo>
                      <a:pt x="-365" y="295372"/>
                      <a:pt x="-365" y="291755"/>
                      <a:pt x="3976" y="290308"/>
                    </a:cubicBezTo>
                    <a:cubicBezTo>
                      <a:pt x="8316" y="288861"/>
                      <a:pt x="11210" y="291755"/>
                      <a:pt x="11933" y="295372"/>
                    </a:cubicBezTo>
                    <a:cubicBezTo>
                      <a:pt x="14827" y="304776"/>
                      <a:pt x="21338" y="303329"/>
                      <a:pt x="28572" y="301159"/>
                    </a:cubicBezTo>
                    <a:cubicBezTo>
                      <a:pt x="315045" y="223753"/>
                      <a:pt x="600795" y="147071"/>
                      <a:pt x="887269" y="69665"/>
                    </a:cubicBezTo>
                    <a:cubicBezTo>
                      <a:pt x="942248" y="54474"/>
                      <a:pt x="997228" y="40005"/>
                      <a:pt x="1052931" y="24813"/>
                    </a:cubicBezTo>
                    <a:cubicBezTo>
                      <a:pt x="1060166" y="24090"/>
                      <a:pt x="1070293" y="24090"/>
                      <a:pt x="1067400" y="1251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92F2189-FA3E-461D-B660-A9DE20453CCE}"/>
                  </a:ext>
                </a:extLst>
              </p:cNvPr>
              <p:cNvSpPr/>
              <p:nvPr/>
            </p:nvSpPr>
            <p:spPr>
              <a:xfrm>
                <a:off x="2889441" y="1065318"/>
                <a:ext cx="844183" cy="632814"/>
              </a:xfrm>
              <a:custGeom>
                <a:avLst/>
                <a:gdLst>
                  <a:gd name="connsiteX0" fmla="*/ 829276 w 995946"/>
                  <a:gd name="connsiteY0" fmla="*/ 44595 h 746578"/>
                  <a:gd name="connsiteX1" fmla="*/ 879192 w 995946"/>
                  <a:gd name="connsiteY1" fmla="*/ 2637 h 746578"/>
                  <a:gd name="connsiteX2" fmla="*/ 895107 w 995946"/>
                  <a:gd name="connsiteY2" fmla="*/ 9871 h 746578"/>
                  <a:gd name="connsiteX3" fmla="*/ 953704 w 995946"/>
                  <a:gd name="connsiteY3" fmla="*/ 111873 h 746578"/>
                  <a:gd name="connsiteX4" fmla="*/ 992045 w 995946"/>
                  <a:gd name="connsiteY4" fmla="*/ 178428 h 746578"/>
                  <a:gd name="connsiteX5" fmla="*/ 986258 w 995946"/>
                  <a:gd name="connsiteY5" fmla="*/ 200854 h 746578"/>
                  <a:gd name="connsiteX6" fmla="*/ 571016 w 995946"/>
                  <a:gd name="connsiteY6" fmla="*/ 442475 h 746578"/>
                  <a:gd name="connsiteX7" fmla="*/ 169519 w 995946"/>
                  <a:gd name="connsiteY7" fmla="*/ 676139 h 746578"/>
                  <a:gd name="connsiteX8" fmla="*/ 26282 w 995946"/>
                  <a:gd name="connsiteY8" fmla="*/ 744864 h 746578"/>
                  <a:gd name="connsiteX9" fmla="*/ 4580 w 995946"/>
                  <a:gd name="connsiteY9" fmla="*/ 733289 h 746578"/>
                  <a:gd name="connsiteX10" fmla="*/ 5303 w 995946"/>
                  <a:gd name="connsiteY10" fmla="*/ 715204 h 746578"/>
                  <a:gd name="connsiteX11" fmla="*/ 17601 w 995946"/>
                  <a:gd name="connsiteY11" fmla="*/ 717374 h 746578"/>
                  <a:gd name="connsiteX12" fmla="*/ 31346 w 995946"/>
                  <a:gd name="connsiteY12" fmla="*/ 715204 h 746578"/>
                  <a:gd name="connsiteX13" fmla="*/ 100071 w 995946"/>
                  <a:gd name="connsiteY13" fmla="*/ 660947 h 746578"/>
                  <a:gd name="connsiteX14" fmla="*/ 620208 w 995946"/>
                  <a:gd name="connsiteY14" fmla="*/ 237024 h 746578"/>
                  <a:gd name="connsiteX15" fmla="*/ 871234 w 995946"/>
                  <a:gd name="connsiteY15" fmla="*/ 30850 h 746578"/>
                  <a:gd name="connsiteX16" fmla="*/ 878468 w 995946"/>
                  <a:gd name="connsiteY16" fmla="*/ 17105 h 746578"/>
                  <a:gd name="connsiteX17" fmla="*/ 864723 w 995946"/>
                  <a:gd name="connsiteY17" fmla="*/ 21446 h 746578"/>
                  <a:gd name="connsiteX18" fmla="*/ 830723 w 995946"/>
                  <a:gd name="connsiteY18" fmla="*/ 47489 h 746578"/>
                  <a:gd name="connsiteX19" fmla="*/ 829276 w 995946"/>
                  <a:gd name="connsiteY19" fmla="*/ 44595 h 74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95946" h="746578">
                    <a:moveTo>
                      <a:pt x="829276" y="44595"/>
                    </a:moveTo>
                    <a:cubicBezTo>
                      <a:pt x="845915" y="30850"/>
                      <a:pt x="862553" y="16382"/>
                      <a:pt x="879192" y="2637"/>
                    </a:cubicBezTo>
                    <a:cubicBezTo>
                      <a:pt x="888596" y="-4597"/>
                      <a:pt x="891490" y="4807"/>
                      <a:pt x="895107" y="9871"/>
                    </a:cubicBezTo>
                    <a:cubicBezTo>
                      <a:pt x="914639" y="43872"/>
                      <a:pt x="934172" y="77873"/>
                      <a:pt x="953704" y="111873"/>
                    </a:cubicBezTo>
                    <a:cubicBezTo>
                      <a:pt x="966725" y="134299"/>
                      <a:pt x="979024" y="156725"/>
                      <a:pt x="992045" y="178428"/>
                    </a:cubicBezTo>
                    <a:cubicBezTo>
                      <a:pt x="998556" y="189279"/>
                      <a:pt x="997109" y="194343"/>
                      <a:pt x="986258" y="200854"/>
                    </a:cubicBezTo>
                    <a:cubicBezTo>
                      <a:pt x="847361" y="281153"/>
                      <a:pt x="709189" y="361452"/>
                      <a:pt x="571016" y="442475"/>
                    </a:cubicBezTo>
                    <a:cubicBezTo>
                      <a:pt x="437184" y="520604"/>
                      <a:pt x="303351" y="598010"/>
                      <a:pt x="169519" y="676139"/>
                    </a:cubicBezTo>
                    <a:cubicBezTo>
                      <a:pt x="123944" y="702905"/>
                      <a:pt x="74751" y="723161"/>
                      <a:pt x="26282" y="744864"/>
                    </a:cubicBezTo>
                    <a:cubicBezTo>
                      <a:pt x="13261" y="750651"/>
                      <a:pt x="9644" y="740523"/>
                      <a:pt x="4580" y="733289"/>
                    </a:cubicBezTo>
                    <a:cubicBezTo>
                      <a:pt x="239" y="726778"/>
                      <a:pt x="-3378" y="720267"/>
                      <a:pt x="5303" y="715204"/>
                    </a:cubicBezTo>
                    <a:cubicBezTo>
                      <a:pt x="8920" y="713033"/>
                      <a:pt x="14708" y="702182"/>
                      <a:pt x="17601" y="717374"/>
                    </a:cubicBezTo>
                    <a:cubicBezTo>
                      <a:pt x="19772" y="726055"/>
                      <a:pt x="27729" y="718097"/>
                      <a:pt x="31346" y="715204"/>
                    </a:cubicBezTo>
                    <a:cubicBezTo>
                      <a:pt x="54496" y="697842"/>
                      <a:pt x="77645" y="679756"/>
                      <a:pt x="100071" y="660947"/>
                    </a:cubicBezTo>
                    <a:cubicBezTo>
                      <a:pt x="273691" y="519881"/>
                      <a:pt x="446588" y="378091"/>
                      <a:pt x="620208" y="237024"/>
                    </a:cubicBezTo>
                    <a:cubicBezTo>
                      <a:pt x="704125" y="168300"/>
                      <a:pt x="787318" y="99575"/>
                      <a:pt x="871234" y="30850"/>
                    </a:cubicBezTo>
                    <a:cubicBezTo>
                      <a:pt x="875575" y="27233"/>
                      <a:pt x="884256" y="24340"/>
                      <a:pt x="878468" y="17105"/>
                    </a:cubicBezTo>
                    <a:cubicBezTo>
                      <a:pt x="874128" y="11318"/>
                      <a:pt x="869064" y="18552"/>
                      <a:pt x="864723" y="21446"/>
                    </a:cubicBezTo>
                    <a:cubicBezTo>
                      <a:pt x="853149" y="30127"/>
                      <a:pt x="842297" y="38808"/>
                      <a:pt x="830723" y="47489"/>
                    </a:cubicBezTo>
                    <a:cubicBezTo>
                      <a:pt x="831446" y="46766"/>
                      <a:pt x="830723" y="45319"/>
                      <a:pt x="829276" y="4459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A4F5309-7A89-4A77-8AB8-61960456A0B7}"/>
                  </a:ext>
                </a:extLst>
              </p:cNvPr>
              <p:cNvSpPr/>
              <p:nvPr/>
            </p:nvSpPr>
            <p:spPr>
              <a:xfrm>
                <a:off x="1885093" y="1966009"/>
                <a:ext cx="695190" cy="798844"/>
              </a:xfrm>
              <a:custGeom>
                <a:avLst/>
                <a:gdLst>
                  <a:gd name="connsiteX0" fmla="*/ 27676 w 820168"/>
                  <a:gd name="connsiteY0" fmla="*/ 758696 h 942457"/>
                  <a:gd name="connsiteX1" fmla="*/ 19718 w 820168"/>
                  <a:gd name="connsiteY1" fmla="*/ 781846 h 942457"/>
                  <a:gd name="connsiteX2" fmla="*/ 39250 w 820168"/>
                  <a:gd name="connsiteY2" fmla="*/ 770994 h 942457"/>
                  <a:gd name="connsiteX3" fmla="*/ 562281 w 820168"/>
                  <a:gd name="connsiteY3" fmla="*/ 243623 h 942457"/>
                  <a:gd name="connsiteX4" fmla="*/ 775690 w 820168"/>
                  <a:gd name="connsiteY4" fmla="*/ 41066 h 942457"/>
                  <a:gd name="connsiteX5" fmla="*/ 796669 w 820168"/>
                  <a:gd name="connsiteY5" fmla="*/ 4172 h 942457"/>
                  <a:gd name="connsiteX6" fmla="*/ 803903 w 820168"/>
                  <a:gd name="connsiteY6" fmla="*/ 554 h 942457"/>
                  <a:gd name="connsiteX7" fmla="*/ 814754 w 820168"/>
                  <a:gd name="connsiteY7" fmla="*/ 33108 h 942457"/>
                  <a:gd name="connsiteX8" fmla="*/ 663560 w 820168"/>
                  <a:gd name="connsiteY8" fmla="*/ 245070 h 942457"/>
                  <a:gd name="connsiteX9" fmla="*/ 177423 w 820168"/>
                  <a:gd name="connsiteY9" fmla="*/ 917848 h 942457"/>
                  <a:gd name="connsiteX10" fmla="*/ 131124 w 820168"/>
                  <a:gd name="connsiteY10" fmla="*/ 921465 h 942457"/>
                  <a:gd name="connsiteX11" fmla="*/ 13931 w 820168"/>
                  <a:gd name="connsiteY11" fmla="*/ 806442 h 942457"/>
                  <a:gd name="connsiteX12" fmla="*/ 15378 w 820168"/>
                  <a:gd name="connsiteY12" fmla="*/ 770271 h 942457"/>
                  <a:gd name="connsiteX13" fmla="*/ 27676 w 820168"/>
                  <a:gd name="connsiteY13" fmla="*/ 758696 h 94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0168" h="942457">
                    <a:moveTo>
                      <a:pt x="27676" y="758696"/>
                    </a:moveTo>
                    <a:cubicBezTo>
                      <a:pt x="26229" y="769547"/>
                      <a:pt x="11761" y="775335"/>
                      <a:pt x="19718" y="781846"/>
                    </a:cubicBezTo>
                    <a:cubicBezTo>
                      <a:pt x="27676" y="788356"/>
                      <a:pt x="33463" y="776058"/>
                      <a:pt x="39250" y="770994"/>
                    </a:cubicBezTo>
                    <a:cubicBezTo>
                      <a:pt x="212147" y="593757"/>
                      <a:pt x="389385" y="420860"/>
                      <a:pt x="562281" y="243623"/>
                    </a:cubicBezTo>
                    <a:cubicBezTo>
                      <a:pt x="631006" y="173451"/>
                      <a:pt x="700454" y="104727"/>
                      <a:pt x="775690" y="41066"/>
                    </a:cubicBezTo>
                    <a:cubicBezTo>
                      <a:pt x="786541" y="32385"/>
                      <a:pt x="803180" y="25151"/>
                      <a:pt x="796669" y="4172"/>
                    </a:cubicBezTo>
                    <a:cubicBezTo>
                      <a:pt x="795222" y="554"/>
                      <a:pt x="799562" y="-892"/>
                      <a:pt x="803903" y="554"/>
                    </a:cubicBezTo>
                    <a:cubicBezTo>
                      <a:pt x="820542" y="5618"/>
                      <a:pt x="824882" y="18640"/>
                      <a:pt x="814754" y="33108"/>
                    </a:cubicBezTo>
                    <a:cubicBezTo>
                      <a:pt x="764115" y="104003"/>
                      <a:pt x="714199" y="174898"/>
                      <a:pt x="663560" y="245070"/>
                    </a:cubicBezTo>
                    <a:cubicBezTo>
                      <a:pt x="501514" y="469329"/>
                      <a:pt x="339469" y="693589"/>
                      <a:pt x="177423" y="917848"/>
                    </a:cubicBezTo>
                    <a:cubicBezTo>
                      <a:pt x="154274" y="950402"/>
                      <a:pt x="159338" y="949678"/>
                      <a:pt x="131124" y="921465"/>
                    </a:cubicBezTo>
                    <a:cubicBezTo>
                      <a:pt x="92060" y="883124"/>
                      <a:pt x="52995" y="844783"/>
                      <a:pt x="13931" y="806442"/>
                    </a:cubicBezTo>
                    <a:cubicBezTo>
                      <a:pt x="-4878" y="787633"/>
                      <a:pt x="-4878" y="787633"/>
                      <a:pt x="15378" y="770271"/>
                    </a:cubicBezTo>
                    <a:cubicBezTo>
                      <a:pt x="18271" y="766654"/>
                      <a:pt x="21888" y="763760"/>
                      <a:pt x="27676" y="758696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3210810-BEB2-4235-9162-A9E8532822BC}"/>
                  </a:ext>
                </a:extLst>
              </p:cNvPr>
              <p:cNvSpPr/>
              <p:nvPr/>
            </p:nvSpPr>
            <p:spPr>
              <a:xfrm>
                <a:off x="1701317" y="1918767"/>
                <a:ext cx="838616" cy="630942"/>
              </a:xfrm>
              <a:custGeom>
                <a:avLst/>
                <a:gdLst>
                  <a:gd name="connsiteX0" fmla="*/ 965738 w 989378"/>
                  <a:gd name="connsiteY0" fmla="*/ 12885 h 744370"/>
                  <a:gd name="connsiteX1" fmla="*/ 966461 w 989378"/>
                  <a:gd name="connsiteY1" fmla="*/ 2034 h 744370"/>
                  <a:gd name="connsiteX2" fmla="*/ 976589 w 989378"/>
                  <a:gd name="connsiteY2" fmla="*/ 1310 h 744370"/>
                  <a:gd name="connsiteX3" fmla="*/ 981653 w 989378"/>
                  <a:gd name="connsiteY3" fmla="*/ 36758 h 744370"/>
                  <a:gd name="connsiteX4" fmla="*/ 914375 w 989378"/>
                  <a:gd name="connsiteY4" fmla="*/ 92461 h 744370"/>
                  <a:gd name="connsiteX5" fmla="*/ 257512 w 989378"/>
                  <a:gd name="connsiteY5" fmla="*/ 628514 h 744370"/>
                  <a:gd name="connsiteX6" fmla="*/ 123680 w 989378"/>
                  <a:gd name="connsiteY6" fmla="*/ 737750 h 744370"/>
                  <a:gd name="connsiteX7" fmla="*/ 99083 w 989378"/>
                  <a:gd name="connsiteY7" fmla="*/ 734132 h 744370"/>
                  <a:gd name="connsiteX8" fmla="*/ 5763 w 989378"/>
                  <a:gd name="connsiteY8" fmla="*/ 569917 h 744370"/>
                  <a:gd name="connsiteX9" fmla="*/ 699 w 989378"/>
                  <a:gd name="connsiteY9" fmla="*/ 558342 h 744370"/>
                  <a:gd name="connsiteX10" fmla="*/ 3592 w 989378"/>
                  <a:gd name="connsiteY10" fmla="*/ 548938 h 744370"/>
                  <a:gd name="connsiteX11" fmla="*/ 12997 w 989378"/>
                  <a:gd name="connsiteY11" fmla="*/ 549661 h 744370"/>
                  <a:gd name="connsiteX12" fmla="*/ 35423 w 989378"/>
                  <a:gd name="connsiteY12" fmla="*/ 550384 h 744370"/>
                  <a:gd name="connsiteX13" fmla="*/ 334918 w 989378"/>
                  <a:gd name="connsiteY13" fmla="*/ 376764 h 744370"/>
                  <a:gd name="connsiteX14" fmla="*/ 866630 w 989378"/>
                  <a:gd name="connsiteY14" fmla="*/ 69312 h 744370"/>
                  <a:gd name="connsiteX15" fmla="*/ 956333 w 989378"/>
                  <a:gd name="connsiteY15" fmla="*/ 25907 h 744370"/>
                  <a:gd name="connsiteX16" fmla="*/ 965738 w 989378"/>
                  <a:gd name="connsiteY16" fmla="*/ 12885 h 74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9378" h="744370">
                    <a:moveTo>
                      <a:pt x="965738" y="12885"/>
                    </a:moveTo>
                    <a:cubicBezTo>
                      <a:pt x="960674" y="6374"/>
                      <a:pt x="963568" y="4204"/>
                      <a:pt x="966461" y="2034"/>
                    </a:cubicBezTo>
                    <a:cubicBezTo>
                      <a:pt x="969355" y="-136"/>
                      <a:pt x="972972" y="-860"/>
                      <a:pt x="976589" y="1310"/>
                    </a:cubicBezTo>
                    <a:cubicBezTo>
                      <a:pt x="991057" y="8545"/>
                      <a:pt x="993951" y="25907"/>
                      <a:pt x="981653" y="36758"/>
                    </a:cubicBezTo>
                    <a:cubicBezTo>
                      <a:pt x="959227" y="55567"/>
                      <a:pt x="936801" y="73652"/>
                      <a:pt x="914375" y="92461"/>
                    </a:cubicBezTo>
                    <a:cubicBezTo>
                      <a:pt x="695180" y="271145"/>
                      <a:pt x="476707" y="449829"/>
                      <a:pt x="257512" y="628514"/>
                    </a:cubicBezTo>
                    <a:cubicBezTo>
                      <a:pt x="212660" y="664685"/>
                      <a:pt x="167808" y="700855"/>
                      <a:pt x="123680" y="737750"/>
                    </a:cubicBezTo>
                    <a:cubicBezTo>
                      <a:pt x="113552" y="746431"/>
                      <a:pt x="107041" y="747878"/>
                      <a:pt x="99083" y="734132"/>
                    </a:cubicBezTo>
                    <a:cubicBezTo>
                      <a:pt x="68700" y="679153"/>
                      <a:pt x="36870" y="624173"/>
                      <a:pt x="5763" y="569917"/>
                    </a:cubicBezTo>
                    <a:cubicBezTo>
                      <a:pt x="3592" y="566300"/>
                      <a:pt x="2145" y="562683"/>
                      <a:pt x="699" y="558342"/>
                    </a:cubicBezTo>
                    <a:cubicBezTo>
                      <a:pt x="-748" y="554725"/>
                      <a:pt x="-25" y="551108"/>
                      <a:pt x="3592" y="548938"/>
                    </a:cubicBezTo>
                    <a:cubicBezTo>
                      <a:pt x="7209" y="546767"/>
                      <a:pt x="10826" y="546044"/>
                      <a:pt x="12997" y="549661"/>
                    </a:cubicBezTo>
                    <a:cubicBezTo>
                      <a:pt x="20231" y="562683"/>
                      <a:pt x="28189" y="554725"/>
                      <a:pt x="35423" y="550384"/>
                    </a:cubicBezTo>
                    <a:cubicBezTo>
                      <a:pt x="135254" y="492511"/>
                      <a:pt x="235086" y="434638"/>
                      <a:pt x="334918" y="376764"/>
                    </a:cubicBezTo>
                    <a:cubicBezTo>
                      <a:pt x="512155" y="274039"/>
                      <a:pt x="688669" y="171314"/>
                      <a:pt x="866630" y="69312"/>
                    </a:cubicBezTo>
                    <a:cubicBezTo>
                      <a:pt x="895566" y="52673"/>
                      <a:pt x="926673" y="40375"/>
                      <a:pt x="956333" y="25907"/>
                    </a:cubicBezTo>
                    <a:cubicBezTo>
                      <a:pt x="961397" y="23013"/>
                      <a:pt x="969355" y="20119"/>
                      <a:pt x="965738" y="1288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620AC3D-FA42-43E2-B891-36EACC452B85}"/>
                  </a:ext>
                </a:extLst>
              </p:cNvPr>
              <p:cNvSpPr/>
              <p:nvPr/>
            </p:nvSpPr>
            <p:spPr>
              <a:xfrm>
                <a:off x="2917279" y="1330835"/>
                <a:ext cx="931142" cy="421030"/>
              </a:xfrm>
              <a:custGeom>
                <a:avLst/>
                <a:gdLst>
                  <a:gd name="connsiteX0" fmla="*/ 20206 w 1098538"/>
                  <a:gd name="connsiteY0" fmla="*/ 496721 h 496721"/>
                  <a:gd name="connsiteX1" fmla="*/ 674 w 1098538"/>
                  <a:gd name="connsiteY1" fmla="*/ 469955 h 496721"/>
                  <a:gd name="connsiteX2" fmla="*/ 9355 w 1098538"/>
                  <a:gd name="connsiteY2" fmla="*/ 467061 h 496721"/>
                  <a:gd name="connsiteX3" fmla="*/ 50590 w 1098538"/>
                  <a:gd name="connsiteY3" fmla="*/ 464167 h 496721"/>
                  <a:gd name="connsiteX4" fmla="*/ 218423 w 1098538"/>
                  <a:gd name="connsiteY4" fmla="*/ 389655 h 496721"/>
                  <a:gd name="connsiteX5" fmla="*/ 693708 w 1098538"/>
                  <a:gd name="connsiteY5" fmla="*/ 176247 h 496721"/>
                  <a:gd name="connsiteX6" fmla="*/ 1017076 w 1098538"/>
                  <a:gd name="connsiteY6" fmla="*/ 30117 h 496721"/>
                  <a:gd name="connsiteX7" fmla="*/ 1023587 w 1098538"/>
                  <a:gd name="connsiteY7" fmla="*/ 12031 h 496721"/>
                  <a:gd name="connsiteX8" fmla="*/ 1031544 w 1098538"/>
                  <a:gd name="connsiteY8" fmla="*/ 3350 h 496721"/>
                  <a:gd name="connsiteX9" fmla="*/ 1045289 w 1098538"/>
                  <a:gd name="connsiteY9" fmla="*/ 4797 h 496721"/>
                  <a:gd name="connsiteX10" fmla="*/ 1050353 w 1098538"/>
                  <a:gd name="connsiteY10" fmla="*/ 19989 h 496721"/>
                  <a:gd name="connsiteX11" fmla="*/ 1095929 w 1098538"/>
                  <a:gd name="connsiteY11" fmla="*/ 196503 h 496721"/>
                  <a:gd name="connsiteX12" fmla="*/ 1079290 w 1098538"/>
                  <a:gd name="connsiteY12" fmla="*/ 224716 h 496721"/>
                  <a:gd name="connsiteX13" fmla="*/ 638005 w 1098538"/>
                  <a:gd name="connsiteY13" fmla="*/ 344080 h 496721"/>
                  <a:gd name="connsiteX14" fmla="*/ 156932 w 1098538"/>
                  <a:gd name="connsiteY14" fmla="*/ 472848 h 496721"/>
                  <a:gd name="connsiteX15" fmla="*/ 20206 w 1098538"/>
                  <a:gd name="connsiteY15" fmla="*/ 496721 h 49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98538" h="496721">
                    <a:moveTo>
                      <a:pt x="20206" y="496721"/>
                    </a:moveTo>
                    <a:cubicBezTo>
                      <a:pt x="8632" y="496721"/>
                      <a:pt x="-2943" y="479359"/>
                      <a:pt x="674" y="469955"/>
                    </a:cubicBezTo>
                    <a:cubicBezTo>
                      <a:pt x="2121" y="465614"/>
                      <a:pt x="6462" y="464167"/>
                      <a:pt x="9355" y="467061"/>
                    </a:cubicBezTo>
                    <a:cubicBezTo>
                      <a:pt x="24547" y="480806"/>
                      <a:pt x="38292" y="469231"/>
                      <a:pt x="50590" y="464167"/>
                    </a:cubicBezTo>
                    <a:cubicBezTo>
                      <a:pt x="107017" y="440295"/>
                      <a:pt x="162720" y="414975"/>
                      <a:pt x="218423" y="389655"/>
                    </a:cubicBezTo>
                    <a:cubicBezTo>
                      <a:pt x="376851" y="318760"/>
                      <a:pt x="535280" y="247865"/>
                      <a:pt x="693708" y="176247"/>
                    </a:cubicBezTo>
                    <a:cubicBezTo>
                      <a:pt x="801498" y="127778"/>
                      <a:pt x="909287" y="79309"/>
                      <a:pt x="1017076" y="30117"/>
                    </a:cubicBezTo>
                    <a:cubicBezTo>
                      <a:pt x="1023587" y="27223"/>
                      <a:pt x="1037332" y="25053"/>
                      <a:pt x="1023587" y="12031"/>
                    </a:cubicBezTo>
                    <a:cubicBezTo>
                      <a:pt x="1019970" y="8414"/>
                      <a:pt x="1028651" y="5521"/>
                      <a:pt x="1031544" y="3350"/>
                    </a:cubicBezTo>
                    <a:cubicBezTo>
                      <a:pt x="1035885" y="-267"/>
                      <a:pt x="1041672" y="-2437"/>
                      <a:pt x="1045289" y="4797"/>
                    </a:cubicBezTo>
                    <a:cubicBezTo>
                      <a:pt x="1047460" y="9138"/>
                      <a:pt x="1048906" y="14925"/>
                      <a:pt x="1050353" y="19989"/>
                    </a:cubicBezTo>
                    <a:cubicBezTo>
                      <a:pt x="1065545" y="78586"/>
                      <a:pt x="1080737" y="137183"/>
                      <a:pt x="1095929" y="196503"/>
                    </a:cubicBezTo>
                    <a:cubicBezTo>
                      <a:pt x="1100993" y="217482"/>
                      <a:pt x="1100269" y="218929"/>
                      <a:pt x="1079290" y="224716"/>
                    </a:cubicBezTo>
                    <a:cubicBezTo>
                      <a:pt x="932436" y="264504"/>
                      <a:pt x="785582" y="304292"/>
                      <a:pt x="638005" y="344080"/>
                    </a:cubicBezTo>
                    <a:cubicBezTo>
                      <a:pt x="477406" y="387485"/>
                      <a:pt x="317531" y="430167"/>
                      <a:pt x="156932" y="472848"/>
                    </a:cubicBezTo>
                    <a:cubicBezTo>
                      <a:pt x="111357" y="483700"/>
                      <a:pt x="64335" y="489487"/>
                      <a:pt x="20206" y="49672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76B6851-C60F-4F3F-847E-73B486AAEF6E}"/>
                  </a:ext>
                </a:extLst>
              </p:cNvPr>
              <p:cNvSpPr/>
              <p:nvPr/>
            </p:nvSpPr>
            <p:spPr>
              <a:xfrm>
                <a:off x="2529297" y="1618905"/>
                <a:ext cx="373076" cy="377719"/>
              </a:xfrm>
              <a:custGeom>
                <a:avLst/>
                <a:gdLst>
                  <a:gd name="connsiteX0" fmla="*/ 80058 w 440146"/>
                  <a:gd name="connsiteY0" fmla="*/ 55586 h 445623"/>
                  <a:gd name="connsiteX1" fmla="*/ 17844 w 440146"/>
                  <a:gd name="connsiteY1" fmla="*/ 186524 h 445623"/>
                  <a:gd name="connsiteX2" fmla="*/ 117676 w 440146"/>
                  <a:gd name="connsiteY2" fmla="*/ 46904 h 445623"/>
                  <a:gd name="connsiteX3" fmla="*/ 289126 w 440146"/>
                  <a:gd name="connsiteY3" fmla="*/ 28819 h 445623"/>
                  <a:gd name="connsiteX4" fmla="*/ 222571 w 440146"/>
                  <a:gd name="connsiteY4" fmla="*/ 8563 h 445623"/>
                  <a:gd name="connsiteX5" fmla="*/ 152400 w 440146"/>
                  <a:gd name="connsiteY5" fmla="*/ 15074 h 445623"/>
                  <a:gd name="connsiteX6" fmla="*/ 407043 w 440146"/>
                  <a:gd name="connsiteY6" fmla="*/ 104054 h 445623"/>
                  <a:gd name="connsiteX7" fmla="*/ 339041 w 440146"/>
                  <a:gd name="connsiteY7" fmla="*/ 410060 h 445623"/>
                  <a:gd name="connsiteX8" fmla="*/ 38823 w 440146"/>
                  <a:gd name="connsiteY8" fmla="*/ 350017 h 445623"/>
                  <a:gd name="connsiteX9" fmla="*/ 80058 w 440146"/>
                  <a:gd name="connsiteY9" fmla="*/ 55586 h 445623"/>
                  <a:gd name="connsiteX10" fmla="*/ 248614 w 440146"/>
                  <a:gd name="connsiteY10" fmla="*/ 325420 h 445623"/>
                  <a:gd name="connsiteX11" fmla="*/ 184953 w 440146"/>
                  <a:gd name="connsiteY11" fmla="*/ 334825 h 445623"/>
                  <a:gd name="connsiteX12" fmla="*/ 336871 w 440146"/>
                  <a:gd name="connsiteY12" fmla="*/ 240057 h 445623"/>
                  <a:gd name="connsiteX13" fmla="*/ 289849 w 440146"/>
                  <a:gd name="connsiteY13" fmla="*/ 300824 h 445623"/>
                  <a:gd name="connsiteX14" fmla="*/ 298530 w 440146"/>
                  <a:gd name="connsiteY14" fmla="*/ 156141 h 445623"/>
                  <a:gd name="connsiteX15" fmla="*/ 167591 w 440146"/>
                  <a:gd name="connsiteY15" fmla="*/ 132991 h 445623"/>
                  <a:gd name="connsiteX16" fmla="*/ 120569 w 440146"/>
                  <a:gd name="connsiteY16" fmla="*/ 249461 h 445623"/>
                  <a:gd name="connsiteX17" fmla="*/ 248614 w 440146"/>
                  <a:gd name="connsiteY17" fmla="*/ 325420 h 44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0146" h="445623">
                    <a:moveTo>
                      <a:pt x="80058" y="55586"/>
                    </a:moveTo>
                    <a:cubicBezTo>
                      <a:pt x="45334" y="92480"/>
                      <a:pt x="21461" y="134438"/>
                      <a:pt x="17844" y="186524"/>
                    </a:cubicBezTo>
                    <a:cubicBezTo>
                      <a:pt x="33759" y="127204"/>
                      <a:pt x="64143" y="78011"/>
                      <a:pt x="117676" y="46904"/>
                    </a:cubicBezTo>
                    <a:cubicBezTo>
                      <a:pt x="171932" y="15074"/>
                      <a:pt x="229082" y="12180"/>
                      <a:pt x="289126" y="28819"/>
                    </a:cubicBezTo>
                    <a:cubicBezTo>
                      <a:pt x="276104" y="17968"/>
                      <a:pt x="248614" y="10010"/>
                      <a:pt x="222571" y="8563"/>
                    </a:cubicBezTo>
                    <a:cubicBezTo>
                      <a:pt x="198698" y="7116"/>
                      <a:pt x="175549" y="10734"/>
                      <a:pt x="152400" y="15074"/>
                    </a:cubicBezTo>
                    <a:cubicBezTo>
                      <a:pt x="218954" y="-18927"/>
                      <a:pt x="344105" y="2053"/>
                      <a:pt x="407043" y="104054"/>
                    </a:cubicBezTo>
                    <a:cubicBezTo>
                      <a:pt x="470703" y="206056"/>
                      <a:pt x="439596" y="344953"/>
                      <a:pt x="339041" y="410060"/>
                    </a:cubicBezTo>
                    <a:cubicBezTo>
                      <a:pt x="238486" y="475168"/>
                      <a:pt x="105377" y="448401"/>
                      <a:pt x="38823" y="350017"/>
                    </a:cubicBezTo>
                    <a:cubicBezTo>
                      <a:pt x="-26285" y="253802"/>
                      <a:pt x="-7476" y="115629"/>
                      <a:pt x="80058" y="55586"/>
                    </a:cubicBezTo>
                    <a:close/>
                    <a:moveTo>
                      <a:pt x="248614" y="325420"/>
                    </a:moveTo>
                    <a:cubicBezTo>
                      <a:pt x="228358" y="337718"/>
                      <a:pt x="207379" y="332654"/>
                      <a:pt x="184953" y="334825"/>
                    </a:cubicBezTo>
                    <a:cubicBezTo>
                      <a:pt x="258019" y="370272"/>
                      <a:pt x="341212" y="293590"/>
                      <a:pt x="336871" y="240057"/>
                    </a:cubicBezTo>
                    <a:cubicBezTo>
                      <a:pt x="309381" y="288526"/>
                      <a:pt x="307211" y="291420"/>
                      <a:pt x="289849" y="300824"/>
                    </a:cubicBezTo>
                    <a:cubicBezTo>
                      <a:pt x="331807" y="241504"/>
                      <a:pt x="334701" y="195929"/>
                      <a:pt x="298530" y="156141"/>
                    </a:cubicBezTo>
                    <a:cubicBezTo>
                      <a:pt x="263083" y="116353"/>
                      <a:pt x="213890" y="107672"/>
                      <a:pt x="167591" y="132991"/>
                    </a:cubicBezTo>
                    <a:cubicBezTo>
                      <a:pt x="127080" y="154694"/>
                      <a:pt x="108271" y="203163"/>
                      <a:pt x="120569" y="249461"/>
                    </a:cubicBezTo>
                    <a:cubicBezTo>
                      <a:pt x="134314" y="302271"/>
                      <a:pt x="179166" y="329037"/>
                      <a:pt x="248614" y="32542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57551D2-2447-494B-9E3B-688B9F96AFD6}"/>
                  </a:ext>
                </a:extLst>
              </p:cNvPr>
              <p:cNvSpPr/>
              <p:nvPr/>
            </p:nvSpPr>
            <p:spPr>
              <a:xfrm>
                <a:off x="1923268" y="2234440"/>
                <a:ext cx="359324" cy="358712"/>
              </a:xfrm>
              <a:custGeom>
                <a:avLst/>
                <a:gdLst>
                  <a:gd name="connsiteX0" fmla="*/ 1447 w 423922"/>
                  <a:gd name="connsiteY0" fmla="*/ 423199 h 423199"/>
                  <a:gd name="connsiteX1" fmla="*/ 423923 w 423922"/>
                  <a:gd name="connsiteY1" fmla="*/ 2170 h 423199"/>
                  <a:gd name="connsiteX2" fmla="*/ 421753 w 423922"/>
                  <a:gd name="connsiteY2" fmla="*/ 0 h 423199"/>
                  <a:gd name="connsiteX3" fmla="*/ 0 w 423922"/>
                  <a:gd name="connsiteY3" fmla="*/ 421029 h 423199"/>
                  <a:gd name="connsiteX4" fmla="*/ 1447 w 423922"/>
                  <a:gd name="connsiteY4" fmla="*/ 423199 h 42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922" h="423199">
                    <a:moveTo>
                      <a:pt x="1447" y="423199"/>
                    </a:moveTo>
                    <a:cubicBezTo>
                      <a:pt x="142513" y="282856"/>
                      <a:pt x="282856" y="142513"/>
                      <a:pt x="423923" y="2170"/>
                    </a:cubicBezTo>
                    <a:cubicBezTo>
                      <a:pt x="423199" y="1447"/>
                      <a:pt x="422476" y="723"/>
                      <a:pt x="421753" y="0"/>
                    </a:cubicBezTo>
                    <a:cubicBezTo>
                      <a:pt x="281409" y="140343"/>
                      <a:pt x="140343" y="280686"/>
                      <a:pt x="0" y="421029"/>
                    </a:cubicBezTo>
                    <a:cubicBezTo>
                      <a:pt x="0" y="421029"/>
                      <a:pt x="723" y="422476"/>
                      <a:pt x="1447" y="42319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74B8C40-F570-41E4-848B-2ACDE40058EF}"/>
                  </a:ext>
                </a:extLst>
              </p:cNvPr>
              <p:cNvSpPr/>
              <p:nvPr/>
            </p:nvSpPr>
            <p:spPr>
              <a:xfrm>
                <a:off x="2312026" y="2063976"/>
                <a:ext cx="140418" cy="139805"/>
              </a:xfrm>
              <a:custGeom>
                <a:avLst/>
                <a:gdLst>
                  <a:gd name="connsiteX0" fmla="*/ 162046 w 165662"/>
                  <a:gd name="connsiteY0" fmla="*/ 0 h 164939"/>
                  <a:gd name="connsiteX1" fmla="*/ 0 w 165662"/>
                  <a:gd name="connsiteY1" fmla="*/ 162046 h 164939"/>
                  <a:gd name="connsiteX2" fmla="*/ 2894 w 165662"/>
                  <a:gd name="connsiteY2" fmla="*/ 164939 h 164939"/>
                  <a:gd name="connsiteX3" fmla="*/ 165663 w 165662"/>
                  <a:gd name="connsiteY3" fmla="*/ 2894 h 164939"/>
                  <a:gd name="connsiteX4" fmla="*/ 162046 w 165662"/>
                  <a:gd name="connsiteY4" fmla="*/ 0 h 16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662" h="164939">
                    <a:moveTo>
                      <a:pt x="162046" y="0"/>
                    </a:moveTo>
                    <a:cubicBezTo>
                      <a:pt x="107789" y="54256"/>
                      <a:pt x="54256" y="107789"/>
                      <a:pt x="0" y="162046"/>
                    </a:cubicBezTo>
                    <a:cubicBezTo>
                      <a:pt x="723" y="162769"/>
                      <a:pt x="1447" y="163492"/>
                      <a:pt x="2894" y="164939"/>
                    </a:cubicBezTo>
                    <a:cubicBezTo>
                      <a:pt x="57150" y="110683"/>
                      <a:pt x="111406" y="57150"/>
                      <a:pt x="165663" y="2894"/>
                    </a:cubicBezTo>
                    <a:cubicBezTo>
                      <a:pt x="164216" y="2170"/>
                      <a:pt x="162769" y="1447"/>
                      <a:pt x="162046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1E28528-C51B-4DBD-AD88-A6142E8895E7}"/>
                  </a:ext>
                </a:extLst>
              </p:cNvPr>
              <p:cNvSpPr/>
              <p:nvPr/>
            </p:nvSpPr>
            <p:spPr>
              <a:xfrm>
                <a:off x="2656883" y="1749550"/>
                <a:ext cx="115500" cy="117275"/>
              </a:xfrm>
              <a:custGeom>
                <a:avLst/>
                <a:gdLst>
                  <a:gd name="connsiteX0" fmla="*/ 28644 w 136264"/>
                  <a:gd name="connsiteY0" fmla="*/ 16478 h 138358"/>
                  <a:gd name="connsiteX1" fmla="*/ 18517 w 136264"/>
                  <a:gd name="connsiteY1" fmla="*/ 59159 h 138358"/>
                  <a:gd name="connsiteX2" fmla="*/ 88688 w 136264"/>
                  <a:gd name="connsiteY2" fmla="*/ 19372 h 138358"/>
                  <a:gd name="connsiteX3" fmla="*/ 43836 w 136264"/>
                  <a:gd name="connsiteY3" fmla="*/ 8520 h 138358"/>
                  <a:gd name="connsiteX4" fmla="*/ 125582 w 136264"/>
                  <a:gd name="connsiteY4" fmla="*/ 30223 h 138358"/>
                  <a:gd name="connsiteX5" fmla="*/ 104603 w 136264"/>
                  <a:gd name="connsiteY5" fmla="*/ 127884 h 138358"/>
                  <a:gd name="connsiteX6" fmla="*/ 9112 w 136264"/>
                  <a:gd name="connsiteY6" fmla="*/ 106182 h 138358"/>
                  <a:gd name="connsiteX7" fmla="*/ 28644 w 136264"/>
                  <a:gd name="connsiteY7" fmla="*/ 16478 h 1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4" h="138358">
                    <a:moveTo>
                      <a:pt x="28644" y="16478"/>
                    </a:moveTo>
                    <a:cubicBezTo>
                      <a:pt x="23581" y="30223"/>
                      <a:pt x="12006" y="40351"/>
                      <a:pt x="18517" y="59159"/>
                    </a:cubicBezTo>
                    <a:cubicBezTo>
                      <a:pt x="29368" y="24436"/>
                      <a:pt x="54687" y="17201"/>
                      <a:pt x="88688" y="19372"/>
                    </a:cubicBezTo>
                    <a:cubicBezTo>
                      <a:pt x="73496" y="5627"/>
                      <a:pt x="59028" y="9244"/>
                      <a:pt x="43836" y="8520"/>
                    </a:cubicBezTo>
                    <a:cubicBezTo>
                      <a:pt x="70603" y="-8842"/>
                      <a:pt x="107497" y="1286"/>
                      <a:pt x="125582" y="30223"/>
                    </a:cubicBezTo>
                    <a:cubicBezTo>
                      <a:pt x="145838" y="62777"/>
                      <a:pt x="136434" y="107629"/>
                      <a:pt x="104603" y="127884"/>
                    </a:cubicBezTo>
                    <a:cubicBezTo>
                      <a:pt x="72773" y="148140"/>
                      <a:pt x="27921" y="138012"/>
                      <a:pt x="9112" y="106182"/>
                    </a:cubicBezTo>
                    <a:cubicBezTo>
                      <a:pt x="-8250" y="75798"/>
                      <a:pt x="-292" y="33117"/>
                      <a:pt x="28644" y="16478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7217CB2-5031-44B4-8A1C-03E6D2F02B1B}"/>
              </a:ext>
            </a:extLst>
          </p:cNvPr>
          <p:cNvSpPr/>
          <p:nvPr/>
        </p:nvSpPr>
        <p:spPr>
          <a:xfrm>
            <a:off x="5126876" y="771964"/>
            <a:ext cx="1306286" cy="5498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FDD5B833-2BB5-4AF9-A18D-D93344E3837C}"/>
              </a:ext>
            </a:extLst>
          </p:cNvPr>
          <p:cNvSpPr/>
          <p:nvPr/>
        </p:nvSpPr>
        <p:spPr>
          <a:xfrm>
            <a:off x="5059332" y="702297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CD5A69-9DBC-4F19-88DF-B4C3AD29A412}"/>
              </a:ext>
            </a:extLst>
          </p:cNvPr>
          <p:cNvSpPr txBox="1"/>
          <p:nvPr userDrawn="1"/>
        </p:nvSpPr>
        <p:spPr>
          <a:xfrm>
            <a:off x="5126877" y="1995023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FC8986-F972-4A53-A877-070B5CF4BCF9}"/>
              </a:ext>
            </a:extLst>
          </p:cNvPr>
          <p:cNvSpPr txBox="1"/>
          <p:nvPr/>
        </p:nvSpPr>
        <p:spPr>
          <a:xfrm>
            <a:off x="5126877" y="3737297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0337A5-CBB3-45AD-BBE0-C77DA9338090}"/>
              </a:ext>
            </a:extLst>
          </p:cNvPr>
          <p:cNvSpPr txBox="1"/>
          <p:nvPr/>
        </p:nvSpPr>
        <p:spPr>
          <a:xfrm>
            <a:off x="5126877" y="5480941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DEA8FC-C197-405C-B221-B27D90D68D13}"/>
              </a:ext>
            </a:extLst>
          </p:cNvPr>
          <p:cNvGrpSpPr/>
          <p:nvPr/>
        </p:nvGrpSpPr>
        <p:grpSpPr>
          <a:xfrm>
            <a:off x="7024566" y="1140152"/>
            <a:ext cx="4701860" cy="1238026"/>
            <a:chOff x="7343410" y="887353"/>
            <a:chExt cx="4334783" cy="12380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5E109C-33F9-4682-A860-8A7445DCEBE7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60" name="Group 64">
              <a:extLst>
                <a:ext uri="{FF2B5EF4-FFF2-40B4-BE49-F238E27FC236}">
                  <a16:creationId xmlns:a16="http://schemas.microsoft.com/office/drawing/2014/main" id="{D2753F9E-EC44-431D-97E4-783CEDE45FB1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2CEFFAE-B622-4899-9D8F-6149DA4B6EB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429B980-389C-4F0F-888E-7AB4C33A4B6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A8C8F0-234D-4D1F-8D6C-12B2A54C0486}"/>
              </a:ext>
            </a:extLst>
          </p:cNvPr>
          <p:cNvGrpSpPr/>
          <p:nvPr/>
        </p:nvGrpSpPr>
        <p:grpSpPr>
          <a:xfrm>
            <a:off x="7024566" y="2934860"/>
            <a:ext cx="4701860" cy="1238026"/>
            <a:chOff x="7343410" y="887353"/>
            <a:chExt cx="4334783" cy="123802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B0F63CA-9C4E-4353-91B1-CB5C7B5E423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C3AA29B-2CCD-4C6E-9247-34B04FE5C01D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AF29084-D388-4C41-94C8-BB827D053104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06F1413-E978-4CB7-A06A-383CC242402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7AC9835-752A-4E80-9BA0-972E6B5EA783}"/>
              </a:ext>
            </a:extLst>
          </p:cNvPr>
          <p:cNvGrpSpPr/>
          <p:nvPr/>
        </p:nvGrpSpPr>
        <p:grpSpPr>
          <a:xfrm>
            <a:off x="7024566" y="4729567"/>
            <a:ext cx="4701860" cy="1238026"/>
            <a:chOff x="7343410" y="887353"/>
            <a:chExt cx="4334783" cy="123802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46D315-F0BC-42C8-9874-7D421129B695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70" name="Group 64">
              <a:extLst>
                <a:ext uri="{FF2B5EF4-FFF2-40B4-BE49-F238E27FC236}">
                  <a16:creationId xmlns:a16="http://schemas.microsoft.com/office/drawing/2014/main" id="{71EEF9E7-2859-4704-B627-1747FEA8FBD9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9276166-E23F-48A3-9DE4-9492079FCF7A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D3616A-78D8-4AD6-912D-23B29DB70AA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66AD8F4C-E567-4D0E-97E1-C1F921BBE61D}"/>
              </a:ext>
            </a:extLst>
          </p:cNvPr>
          <p:cNvSpPr/>
          <p:nvPr/>
        </p:nvSpPr>
        <p:spPr>
          <a:xfrm>
            <a:off x="66687" y="5160113"/>
            <a:ext cx="4922976" cy="1698728"/>
          </a:xfrm>
          <a:custGeom>
            <a:avLst/>
            <a:gdLst>
              <a:gd name="connsiteX0" fmla="*/ 3787726 w 4290763"/>
              <a:gd name="connsiteY0" fmla="*/ 74359 h 1698728"/>
              <a:gd name="connsiteX1" fmla="*/ 1697667 w 4290763"/>
              <a:gd name="connsiteY1" fmla="*/ 1698728 h 1698728"/>
              <a:gd name="connsiteX2" fmla="*/ 0 w 4290763"/>
              <a:gd name="connsiteY2" fmla="*/ 1698728 h 1698728"/>
              <a:gd name="connsiteX3" fmla="*/ 3787726 w 4290763"/>
              <a:gd name="connsiteY3" fmla="*/ 74359 h 1698728"/>
              <a:gd name="connsiteX4" fmla="*/ 4136823 w 4290763"/>
              <a:gd name="connsiteY4" fmla="*/ 26124 h 1698728"/>
              <a:gd name="connsiteX5" fmla="*/ 2911893 w 4290763"/>
              <a:gd name="connsiteY5" fmla="*/ 1690686 h 1698728"/>
              <a:gd name="connsiteX6" fmla="*/ 1814714 w 4290763"/>
              <a:gd name="connsiteY6" fmla="*/ 1690686 h 1698728"/>
              <a:gd name="connsiteX7" fmla="*/ 4136823 w 4290763"/>
              <a:gd name="connsiteY7" fmla="*/ 26124 h 1698728"/>
              <a:gd name="connsiteX8" fmla="*/ 4290763 w 4290763"/>
              <a:gd name="connsiteY8" fmla="*/ 0 h 1698728"/>
              <a:gd name="connsiteX9" fmla="*/ 4090765 w 4290763"/>
              <a:gd name="connsiteY9" fmla="*/ 1694707 h 1698728"/>
              <a:gd name="connsiteX10" fmla="*/ 2993586 w 4290763"/>
              <a:gd name="connsiteY10" fmla="*/ 1694707 h 1698728"/>
              <a:gd name="connsiteX11" fmla="*/ 4290763 w 4290763"/>
              <a:gd name="connsiteY11" fmla="*/ 0 h 169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763" h="1698728">
                <a:moveTo>
                  <a:pt x="3787726" y="74359"/>
                </a:moveTo>
                <a:cubicBezTo>
                  <a:pt x="2987208" y="605767"/>
                  <a:pt x="2166590" y="1066837"/>
                  <a:pt x="1697667" y="1698728"/>
                </a:cubicBezTo>
                <a:lnTo>
                  <a:pt x="0" y="1698728"/>
                </a:lnTo>
                <a:cubicBezTo>
                  <a:pt x="766856" y="1187417"/>
                  <a:pt x="2005986" y="515331"/>
                  <a:pt x="3787726" y="74359"/>
                </a:cubicBezTo>
                <a:close/>
                <a:moveTo>
                  <a:pt x="4136823" y="26124"/>
                </a:moveTo>
                <a:cubicBezTo>
                  <a:pt x="3658424" y="597725"/>
                  <a:pt x="3214951" y="1058795"/>
                  <a:pt x="2911893" y="1690686"/>
                </a:cubicBezTo>
                <a:lnTo>
                  <a:pt x="1814714" y="1690686"/>
                </a:lnTo>
                <a:cubicBezTo>
                  <a:pt x="2310323" y="1179375"/>
                  <a:pt x="2965213" y="607773"/>
                  <a:pt x="4136823" y="26124"/>
                </a:cubicBezTo>
                <a:close/>
                <a:moveTo>
                  <a:pt x="4290763" y="0"/>
                </a:moveTo>
                <a:cubicBezTo>
                  <a:pt x="4174104" y="863003"/>
                  <a:pt x="4172759" y="1243686"/>
                  <a:pt x="4090765" y="1694707"/>
                </a:cubicBezTo>
                <a:lnTo>
                  <a:pt x="2993586" y="1694707"/>
                </a:lnTo>
                <a:cubicBezTo>
                  <a:pt x="3388710" y="992478"/>
                  <a:pt x="3691909" y="692181"/>
                  <a:pt x="429076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BAD8A23-CEE9-47C7-B965-60ED4ABC1C3F}"/>
              </a:ext>
            </a:extLst>
          </p:cNvPr>
          <p:cNvSpPr/>
          <p:nvPr/>
        </p:nvSpPr>
        <p:spPr>
          <a:xfrm rot="180465" flipH="1">
            <a:off x="-21347" y="5248230"/>
            <a:ext cx="2002647" cy="1558303"/>
          </a:xfrm>
          <a:custGeom>
            <a:avLst/>
            <a:gdLst>
              <a:gd name="connsiteX0" fmla="*/ 1959259 w 1959259"/>
              <a:gd name="connsiteY0" fmla="*/ 168048 h 1558303"/>
              <a:gd name="connsiteX1" fmla="*/ 1879804 w 1959259"/>
              <a:gd name="connsiteY1" fmla="*/ 258871 h 1558303"/>
              <a:gd name="connsiteX2" fmla="*/ 1269336 w 1959259"/>
              <a:gd name="connsiteY2" fmla="*/ 992488 h 1558303"/>
              <a:gd name="connsiteX3" fmla="*/ 1189679 w 1959259"/>
              <a:gd name="connsiteY3" fmla="*/ 1104673 h 1558303"/>
              <a:gd name="connsiteX4" fmla="*/ 1190256 w 1959259"/>
              <a:gd name="connsiteY4" fmla="*/ 1104975 h 1558303"/>
              <a:gd name="connsiteX5" fmla="*/ 1900355 w 1959259"/>
              <a:gd name="connsiteY5" fmla="*/ 1521813 h 1558303"/>
              <a:gd name="connsiteX6" fmla="*/ 1956153 w 1959259"/>
              <a:gd name="connsiteY6" fmla="*/ 1558303 h 1558303"/>
              <a:gd name="connsiteX7" fmla="*/ 1959259 w 1959259"/>
              <a:gd name="connsiteY7" fmla="*/ 1539348 h 1558303"/>
              <a:gd name="connsiteX8" fmla="*/ 1637304 w 1959259"/>
              <a:gd name="connsiteY8" fmla="*/ 34445 h 1558303"/>
              <a:gd name="connsiteX9" fmla="*/ 123744 w 1959259"/>
              <a:gd name="connsiteY9" fmla="*/ 503606 h 1558303"/>
              <a:gd name="connsiteX10" fmla="*/ 0 w 1959259"/>
              <a:gd name="connsiteY10" fmla="*/ 551935 h 1558303"/>
              <a:gd name="connsiteX11" fmla="*/ 41219 w 1959259"/>
              <a:gd name="connsiteY11" fmla="*/ 568033 h 1558303"/>
              <a:gd name="connsiteX12" fmla="*/ 294813 w 1959259"/>
              <a:gd name="connsiteY12" fmla="*/ 673773 h 1558303"/>
              <a:gd name="connsiteX13" fmla="*/ 519378 w 1959259"/>
              <a:gd name="connsiteY13" fmla="*/ 773358 h 1558303"/>
              <a:gd name="connsiteX14" fmla="*/ 747848 w 1959259"/>
              <a:gd name="connsiteY14" fmla="*/ 615323 h 1558303"/>
              <a:gd name="connsiteX15" fmla="*/ 1637304 w 1959259"/>
              <a:gd name="connsiteY15" fmla="*/ 34445 h 1558303"/>
              <a:gd name="connsiteX16" fmla="*/ 1959259 w 1959259"/>
              <a:gd name="connsiteY16" fmla="*/ 0 h 1558303"/>
              <a:gd name="connsiteX17" fmla="*/ 1798761 w 1959259"/>
              <a:gd name="connsiteY17" fmla="*/ 81539 h 1558303"/>
              <a:gd name="connsiteX18" fmla="*/ 715441 w 1959259"/>
              <a:gd name="connsiteY18" fmla="*/ 739648 h 1558303"/>
              <a:gd name="connsiteX19" fmla="*/ 611174 w 1959259"/>
              <a:gd name="connsiteY19" fmla="*/ 816051 h 1558303"/>
              <a:gd name="connsiteX20" fmla="*/ 766115 w 1959259"/>
              <a:gd name="connsiteY20" fmla="*/ 888874 h 1558303"/>
              <a:gd name="connsiteX21" fmla="*/ 984029 w 1959259"/>
              <a:gd name="connsiteY21" fmla="*/ 997087 h 1558303"/>
              <a:gd name="connsiteX22" fmla="*/ 1110572 w 1959259"/>
              <a:gd name="connsiteY22" fmla="*/ 1063289 h 1558303"/>
              <a:gd name="connsiteX23" fmla="*/ 1156086 w 1959259"/>
              <a:gd name="connsiteY23" fmla="*/ 997123 h 1558303"/>
              <a:gd name="connsiteX24" fmla="*/ 1765112 w 1959259"/>
              <a:gd name="connsiteY24" fmla="*/ 247126 h 1558303"/>
              <a:gd name="connsiteX25" fmla="*/ 1959259 w 1959259"/>
              <a:gd name="connsiteY25" fmla="*/ 18213 h 1558303"/>
              <a:gd name="connsiteX0" fmla="*/ 1999393 w 1999393"/>
              <a:gd name="connsiteY0" fmla="*/ 170217 h 1558303"/>
              <a:gd name="connsiteX1" fmla="*/ 1879804 w 1999393"/>
              <a:gd name="connsiteY1" fmla="*/ 258871 h 1558303"/>
              <a:gd name="connsiteX2" fmla="*/ 1269336 w 1999393"/>
              <a:gd name="connsiteY2" fmla="*/ 992488 h 1558303"/>
              <a:gd name="connsiteX3" fmla="*/ 1189679 w 1999393"/>
              <a:gd name="connsiteY3" fmla="*/ 1104673 h 1558303"/>
              <a:gd name="connsiteX4" fmla="*/ 1190256 w 1999393"/>
              <a:gd name="connsiteY4" fmla="*/ 1104975 h 1558303"/>
              <a:gd name="connsiteX5" fmla="*/ 1900355 w 1999393"/>
              <a:gd name="connsiteY5" fmla="*/ 1521813 h 1558303"/>
              <a:gd name="connsiteX6" fmla="*/ 1956153 w 1999393"/>
              <a:gd name="connsiteY6" fmla="*/ 1558303 h 1558303"/>
              <a:gd name="connsiteX7" fmla="*/ 1959259 w 1999393"/>
              <a:gd name="connsiteY7" fmla="*/ 1539348 h 1558303"/>
              <a:gd name="connsiteX8" fmla="*/ 1999393 w 1999393"/>
              <a:gd name="connsiteY8" fmla="*/ 170217 h 1558303"/>
              <a:gd name="connsiteX9" fmla="*/ 1637304 w 1999393"/>
              <a:gd name="connsiteY9" fmla="*/ 34445 h 1558303"/>
              <a:gd name="connsiteX10" fmla="*/ 123744 w 1999393"/>
              <a:gd name="connsiteY10" fmla="*/ 503606 h 1558303"/>
              <a:gd name="connsiteX11" fmla="*/ 0 w 1999393"/>
              <a:gd name="connsiteY11" fmla="*/ 551935 h 1558303"/>
              <a:gd name="connsiteX12" fmla="*/ 41219 w 1999393"/>
              <a:gd name="connsiteY12" fmla="*/ 568033 h 1558303"/>
              <a:gd name="connsiteX13" fmla="*/ 294813 w 1999393"/>
              <a:gd name="connsiteY13" fmla="*/ 673773 h 1558303"/>
              <a:gd name="connsiteX14" fmla="*/ 519378 w 1999393"/>
              <a:gd name="connsiteY14" fmla="*/ 773358 h 1558303"/>
              <a:gd name="connsiteX15" fmla="*/ 747848 w 1999393"/>
              <a:gd name="connsiteY15" fmla="*/ 615323 h 1558303"/>
              <a:gd name="connsiteX16" fmla="*/ 1637304 w 1999393"/>
              <a:gd name="connsiteY16" fmla="*/ 34445 h 1558303"/>
              <a:gd name="connsiteX17" fmla="*/ 1959259 w 1999393"/>
              <a:gd name="connsiteY17" fmla="*/ 0 h 1558303"/>
              <a:gd name="connsiteX18" fmla="*/ 1798761 w 1999393"/>
              <a:gd name="connsiteY18" fmla="*/ 81539 h 1558303"/>
              <a:gd name="connsiteX19" fmla="*/ 715441 w 1999393"/>
              <a:gd name="connsiteY19" fmla="*/ 739648 h 1558303"/>
              <a:gd name="connsiteX20" fmla="*/ 611174 w 1999393"/>
              <a:gd name="connsiteY20" fmla="*/ 816051 h 1558303"/>
              <a:gd name="connsiteX21" fmla="*/ 766115 w 1999393"/>
              <a:gd name="connsiteY21" fmla="*/ 888874 h 1558303"/>
              <a:gd name="connsiteX22" fmla="*/ 984029 w 1999393"/>
              <a:gd name="connsiteY22" fmla="*/ 997087 h 1558303"/>
              <a:gd name="connsiteX23" fmla="*/ 1110572 w 1999393"/>
              <a:gd name="connsiteY23" fmla="*/ 1063289 h 1558303"/>
              <a:gd name="connsiteX24" fmla="*/ 1156086 w 1999393"/>
              <a:gd name="connsiteY24" fmla="*/ 997123 h 1558303"/>
              <a:gd name="connsiteX25" fmla="*/ 1765112 w 1999393"/>
              <a:gd name="connsiteY25" fmla="*/ 247126 h 1558303"/>
              <a:gd name="connsiteX26" fmla="*/ 1959259 w 1999393"/>
              <a:gd name="connsiteY26" fmla="*/ 18213 h 1558303"/>
              <a:gd name="connsiteX27" fmla="*/ 1959259 w 1999393"/>
              <a:gd name="connsiteY27" fmla="*/ 0 h 1558303"/>
              <a:gd name="connsiteX0" fmla="*/ 2002647 w 2002647"/>
              <a:gd name="connsiteY0" fmla="*/ 110015 h 1558303"/>
              <a:gd name="connsiteX1" fmla="*/ 1879804 w 2002647"/>
              <a:gd name="connsiteY1" fmla="*/ 258871 h 1558303"/>
              <a:gd name="connsiteX2" fmla="*/ 1269336 w 2002647"/>
              <a:gd name="connsiteY2" fmla="*/ 992488 h 1558303"/>
              <a:gd name="connsiteX3" fmla="*/ 1189679 w 2002647"/>
              <a:gd name="connsiteY3" fmla="*/ 1104673 h 1558303"/>
              <a:gd name="connsiteX4" fmla="*/ 1190256 w 2002647"/>
              <a:gd name="connsiteY4" fmla="*/ 1104975 h 1558303"/>
              <a:gd name="connsiteX5" fmla="*/ 1900355 w 2002647"/>
              <a:gd name="connsiteY5" fmla="*/ 1521813 h 1558303"/>
              <a:gd name="connsiteX6" fmla="*/ 1956153 w 2002647"/>
              <a:gd name="connsiteY6" fmla="*/ 1558303 h 1558303"/>
              <a:gd name="connsiteX7" fmla="*/ 1959259 w 2002647"/>
              <a:gd name="connsiteY7" fmla="*/ 1539348 h 1558303"/>
              <a:gd name="connsiteX8" fmla="*/ 2002647 w 2002647"/>
              <a:gd name="connsiteY8" fmla="*/ 110015 h 1558303"/>
              <a:gd name="connsiteX9" fmla="*/ 1637304 w 2002647"/>
              <a:gd name="connsiteY9" fmla="*/ 34445 h 1558303"/>
              <a:gd name="connsiteX10" fmla="*/ 123744 w 2002647"/>
              <a:gd name="connsiteY10" fmla="*/ 503606 h 1558303"/>
              <a:gd name="connsiteX11" fmla="*/ 0 w 2002647"/>
              <a:gd name="connsiteY11" fmla="*/ 551935 h 1558303"/>
              <a:gd name="connsiteX12" fmla="*/ 41219 w 2002647"/>
              <a:gd name="connsiteY12" fmla="*/ 568033 h 1558303"/>
              <a:gd name="connsiteX13" fmla="*/ 294813 w 2002647"/>
              <a:gd name="connsiteY13" fmla="*/ 673773 h 1558303"/>
              <a:gd name="connsiteX14" fmla="*/ 519378 w 2002647"/>
              <a:gd name="connsiteY14" fmla="*/ 773358 h 1558303"/>
              <a:gd name="connsiteX15" fmla="*/ 747848 w 2002647"/>
              <a:gd name="connsiteY15" fmla="*/ 615323 h 1558303"/>
              <a:gd name="connsiteX16" fmla="*/ 1637304 w 2002647"/>
              <a:gd name="connsiteY16" fmla="*/ 34445 h 1558303"/>
              <a:gd name="connsiteX17" fmla="*/ 1959259 w 2002647"/>
              <a:gd name="connsiteY17" fmla="*/ 0 h 1558303"/>
              <a:gd name="connsiteX18" fmla="*/ 1798761 w 2002647"/>
              <a:gd name="connsiteY18" fmla="*/ 81539 h 1558303"/>
              <a:gd name="connsiteX19" fmla="*/ 715441 w 2002647"/>
              <a:gd name="connsiteY19" fmla="*/ 739648 h 1558303"/>
              <a:gd name="connsiteX20" fmla="*/ 611174 w 2002647"/>
              <a:gd name="connsiteY20" fmla="*/ 816051 h 1558303"/>
              <a:gd name="connsiteX21" fmla="*/ 766115 w 2002647"/>
              <a:gd name="connsiteY21" fmla="*/ 888874 h 1558303"/>
              <a:gd name="connsiteX22" fmla="*/ 984029 w 2002647"/>
              <a:gd name="connsiteY22" fmla="*/ 997087 h 1558303"/>
              <a:gd name="connsiteX23" fmla="*/ 1110572 w 2002647"/>
              <a:gd name="connsiteY23" fmla="*/ 1063289 h 1558303"/>
              <a:gd name="connsiteX24" fmla="*/ 1156086 w 2002647"/>
              <a:gd name="connsiteY24" fmla="*/ 997123 h 1558303"/>
              <a:gd name="connsiteX25" fmla="*/ 1765112 w 2002647"/>
              <a:gd name="connsiteY25" fmla="*/ 247126 h 1558303"/>
              <a:gd name="connsiteX26" fmla="*/ 1959259 w 2002647"/>
              <a:gd name="connsiteY26" fmla="*/ 18213 h 1558303"/>
              <a:gd name="connsiteX27" fmla="*/ 1959259 w 2002647"/>
              <a:gd name="connsiteY27" fmla="*/ 0 h 1558303"/>
              <a:gd name="connsiteX0" fmla="*/ 2002647 w 2002647"/>
              <a:gd name="connsiteY0" fmla="*/ 110015 h 1558303"/>
              <a:gd name="connsiteX1" fmla="*/ 1269336 w 2002647"/>
              <a:gd name="connsiteY1" fmla="*/ 992488 h 1558303"/>
              <a:gd name="connsiteX2" fmla="*/ 1189679 w 2002647"/>
              <a:gd name="connsiteY2" fmla="*/ 1104673 h 1558303"/>
              <a:gd name="connsiteX3" fmla="*/ 1190256 w 2002647"/>
              <a:gd name="connsiteY3" fmla="*/ 1104975 h 1558303"/>
              <a:gd name="connsiteX4" fmla="*/ 1900355 w 2002647"/>
              <a:gd name="connsiteY4" fmla="*/ 1521813 h 1558303"/>
              <a:gd name="connsiteX5" fmla="*/ 1956153 w 2002647"/>
              <a:gd name="connsiteY5" fmla="*/ 1558303 h 1558303"/>
              <a:gd name="connsiteX6" fmla="*/ 1959259 w 2002647"/>
              <a:gd name="connsiteY6" fmla="*/ 1539348 h 1558303"/>
              <a:gd name="connsiteX7" fmla="*/ 2002647 w 2002647"/>
              <a:gd name="connsiteY7" fmla="*/ 110015 h 1558303"/>
              <a:gd name="connsiteX8" fmla="*/ 1637304 w 2002647"/>
              <a:gd name="connsiteY8" fmla="*/ 34445 h 1558303"/>
              <a:gd name="connsiteX9" fmla="*/ 123744 w 2002647"/>
              <a:gd name="connsiteY9" fmla="*/ 503606 h 1558303"/>
              <a:gd name="connsiteX10" fmla="*/ 0 w 2002647"/>
              <a:gd name="connsiteY10" fmla="*/ 551935 h 1558303"/>
              <a:gd name="connsiteX11" fmla="*/ 41219 w 2002647"/>
              <a:gd name="connsiteY11" fmla="*/ 568033 h 1558303"/>
              <a:gd name="connsiteX12" fmla="*/ 294813 w 2002647"/>
              <a:gd name="connsiteY12" fmla="*/ 673773 h 1558303"/>
              <a:gd name="connsiteX13" fmla="*/ 519378 w 2002647"/>
              <a:gd name="connsiteY13" fmla="*/ 773358 h 1558303"/>
              <a:gd name="connsiteX14" fmla="*/ 747848 w 2002647"/>
              <a:gd name="connsiteY14" fmla="*/ 615323 h 1558303"/>
              <a:gd name="connsiteX15" fmla="*/ 1637304 w 2002647"/>
              <a:gd name="connsiteY15" fmla="*/ 34445 h 1558303"/>
              <a:gd name="connsiteX16" fmla="*/ 1959259 w 2002647"/>
              <a:gd name="connsiteY16" fmla="*/ 0 h 1558303"/>
              <a:gd name="connsiteX17" fmla="*/ 1798761 w 2002647"/>
              <a:gd name="connsiteY17" fmla="*/ 81539 h 1558303"/>
              <a:gd name="connsiteX18" fmla="*/ 715441 w 2002647"/>
              <a:gd name="connsiteY18" fmla="*/ 739648 h 1558303"/>
              <a:gd name="connsiteX19" fmla="*/ 611174 w 2002647"/>
              <a:gd name="connsiteY19" fmla="*/ 816051 h 1558303"/>
              <a:gd name="connsiteX20" fmla="*/ 766115 w 2002647"/>
              <a:gd name="connsiteY20" fmla="*/ 888874 h 1558303"/>
              <a:gd name="connsiteX21" fmla="*/ 984029 w 2002647"/>
              <a:gd name="connsiteY21" fmla="*/ 997087 h 1558303"/>
              <a:gd name="connsiteX22" fmla="*/ 1110572 w 2002647"/>
              <a:gd name="connsiteY22" fmla="*/ 1063289 h 1558303"/>
              <a:gd name="connsiteX23" fmla="*/ 1156086 w 2002647"/>
              <a:gd name="connsiteY23" fmla="*/ 997123 h 1558303"/>
              <a:gd name="connsiteX24" fmla="*/ 1765112 w 2002647"/>
              <a:gd name="connsiteY24" fmla="*/ 247126 h 1558303"/>
              <a:gd name="connsiteX25" fmla="*/ 1959259 w 2002647"/>
              <a:gd name="connsiteY25" fmla="*/ 18213 h 1558303"/>
              <a:gd name="connsiteX26" fmla="*/ 1959259 w 2002647"/>
              <a:gd name="connsiteY26" fmla="*/ 0 h 1558303"/>
              <a:gd name="connsiteX0" fmla="*/ 2002647 w 2002647"/>
              <a:gd name="connsiteY0" fmla="*/ 110015 h 1558303"/>
              <a:gd name="connsiteX1" fmla="*/ 1269336 w 2002647"/>
              <a:gd name="connsiteY1" fmla="*/ 992488 h 1558303"/>
              <a:gd name="connsiteX2" fmla="*/ 1189679 w 2002647"/>
              <a:gd name="connsiteY2" fmla="*/ 1104673 h 1558303"/>
              <a:gd name="connsiteX3" fmla="*/ 1190256 w 2002647"/>
              <a:gd name="connsiteY3" fmla="*/ 1104975 h 1558303"/>
              <a:gd name="connsiteX4" fmla="*/ 1900355 w 2002647"/>
              <a:gd name="connsiteY4" fmla="*/ 1521813 h 1558303"/>
              <a:gd name="connsiteX5" fmla="*/ 1956153 w 2002647"/>
              <a:gd name="connsiteY5" fmla="*/ 1558303 h 1558303"/>
              <a:gd name="connsiteX6" fmla="*/ 1959259 w 2002647"/>
              <a:gd name="connsiteY6" fmla="*/ 1539348 h 1558303"/>
              <a:gd name="connsiteX7" fmla="*/ 2002647 w 2002647"/>
              <a:gd name="connsiteY7" fmla="*/ 110015 h 1558303"/>
              <a:gd name="connsiteX8" fmla="*/ 1637304 w 2002647"/>
              <a:gd name="connsiteY8" fmla="*/ 34445 h 1558303"/>
              <a:gd name="connsiteX9" fmla="*/ 123744 w 2002647"/>
              <a:gd name="connsiteY9" fmla="*/ 503606 h 1558303"/>
              <a:gd name="connsiteX10" fmla="*/ 0 w 2002647"/>
              <a:gd name="connsiteY10" fmla="*/ 551935 h 1558303"/>
              <a:gd name="connsiteX11" fmla="*/ 41219 w 2002647"/>
              <a:gd name="connsiteY11" fmla="*/ 568033 h 1558303"/>
              <a:gd name="connsiteX12" fmla="*/ 294813 w 2002647"/>
              <a:gd name="connsiteY12" fmla="*/ 673773 h 1558303"/>
              <a:gd name="connsiteX13" fmla="*/ 519378 w 2002647"/>
              <a:gd name="connsiteY13" fmla="*/ 773358 h 1558303"/>
              <a:gd name="connsiteX14" fmla="*/ 747848 w 2002647"/>
              <a:gd name="connsiteY14" fmla="*/ 615323 h 1558303"/>
              <a:gd name="connsiteX15" fmla="*/ 1637304 w 2002647"/>
              <a:gd name="connsiteY15" fmla="*/ 34445 h 1558303"/>
              <a:gd name="connsiteX16" fmla="*/ 1959259 w 2002647"/>
              <a:gd name="connsiteY16" fmla="*/ 0 h 1558303"/>
              <a:gd name="connsiteX17" fmla="*/ 1798761 w 2002647"/>
              <a:gd name="connsiteY17" fmla="*/ 81539 h 1558303"/>
              <a:gd name="connsiteX18" fmla="*/ 715441 w 2002647"/>
              <a:gd name="connsiteY18" fmla="*/ 739648 h 1558303"/>
              <a:gd name="connsiteX19" fmla="*/ 611174 w 2002647"/>
              <a:gd name="connsiteY19" fmla="*/ 816051 h 1558303"/>
              <a:gd name="connsiteX20" fmla="*/ 766115 w 2002647"/>
              <a:gd name="connsiteY20" fmla="*/ 888874 h 1558303"/>
              <a:gd name="connsiteX21" fmla="*/ 984029 w 2002647"/>
              <a:gd name="connsiteY21" fmla="*/ 997087 h 1558303"/>
              <a:gd name="connsiteX22" fmla="*/ 1110572 w 2002647"/>
              <a:gd name="connsiteY22" fmla="*/ 1063289 h 1558303"/>
              <a:gd name="connsiteX23" fmla="*/ 1156086 w 2002647"/>
              <a:gd name="connsiteY23" fmla="*/ 997123 h 1558303"/>
              <a:gd name="connsiteX24" fmla="*/ 1765112 w 2002647"/>
              <a:gd name="connsiteY24" fmla="*/ 247126 h 1558303"/>
              <a:gd name="connsiteX25" fmla="*/ 1959259 w 2002647"/>
              <a:gd name="connsiteY25" fmla="*/ 18213 h 1558303"/>
              <a:gd name="connsiteX26" fmla="*/ 1959259 w 2002647"/>
              <a:gd name="connsiteY26" fmla="*/ 0 h 155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2647" h="1558303">
                <a:moveTo>
                  <a:pt x="2002647" y="110015"/>
                </a:moveTo>
                <a:cubicBezTo>
                  <a:pt x="1782175" y="294936"/>
                  <a:pt x="1404831" y="826712"/>
                  <a:pt x="1269336" y="992488"/>
                </a:cubicBezTo>
                <a:lnTo>
                  <a:pt x="1189679" y="1104673"/>
                </a:lnTo>
                <a:lnTo>
                  <a:pt x="1190256" y="1104975"/>
                </a:lnTo>
                <a:cubicBezTo>
                  <a:pt x="1457481" y="1248357"/>
                  <a:pt x="1693814" y="1389344"/>
                  <a:pt x="1900355" y="1521813"/>
                </a:cubicBezTo>
                <a:lnTo>
                  <a:pt x="1956153" y="1558303"/>
                </a:lnTo>
                <a:lnTo>
                  <a:pt x="1959259" y="1539348"/>
                </a:lnTo>
                <a:cubicBezTo>
                  <a:pt x="1959259" y="1082248"/>
                  <a:pt x="2002647" y="567115"/>
                  <a:pt x="2002647" y="110015"/>
                </a:cubicBezTo>
                <a:close/>
                <a:moveTo>
                  <a:pt x="1637304" y="34445"/>
                </a:moveTo>
                <a:cubicBezTo>
                  <a:pt x="1080510" y="172249"/>
                  <a:pt x="576706" y="332622"/>
                  <a:pt x="123744" y="503606"/>
                </a:cubicBezTo>
                <a:lnTo>
                  <a:pt x="0" y="551935"/>
                </a:lnTo>
                <a:lnTo>
                  <a:pt x="41219" y="568033"/>
                </a:lnTo>
                <a:cubicBezTo>
                  <a:pt x="127761" y="602983"/>
                  <a:pt x="212287" y="638261"/>
                  <a:pt x="294813" y="673773"/>
                </a:cubicBezTo>
                <a:lnTo>
                  <a:pt x="519378" y="773358"/>
                </a:lnTo>
                <a:lnTo>
                  <a:pt x="747848" y="615323"/>
                </a:lnTo>
                <a:cubicBezTo>
                  <a:pt x="1034089" y="423110"/>
                  <a:pt x="1337110" y="233723"/>
                  <a:pt x="1637304" y="34445"/>
                </a:cubicBezTo>
                <a:close/>
                <a:moveTo>
                  <a:pt x="1959259" y="0"/>
                </a:moveTo>
                <a:lnTo>
                  <a:pt x="1798761" y="81539"/>
                </a:lnTo>
                <a:cubicBezTo>
                  <a:pt x="1371481" y="303723"/>
                  <a:pt x="1017058" y="524032"/>
                  <a:pt x="715441" y="739648"/>
                </a:cubicBezTo>
                <a:lnTo>
                  <a:pt x="611174" y="816051"/>
                </a:lnTo>
                <a:lnTo>
                  <a:pt x="766115" y="888874"/>
                </a:lnTo>
                <a:cubicBezTo>
                  <a:pt x="840712" y="924936"/>
                  <a:pt x="913345" y="961039"/>
                  <a:pt x="984029" y="997087"/>
                </a:cubicBezTo>
                <a:lnTo>
                  <a:pt x="1110572" y="1063289"/>
                </a:lnTo>
                <a:lnTo>
                  <a:pt x="1156086" y="997123"/>
                </a:lnTo>
                <a:cubicBezTo>
                  <a:pt x="1340555" y="742432"/>
                  <a:pt x="1547186" y="502093"/>
                  <a:pt x="1765112" y="247126"/>
                </a:cubicBezTo>
                <a:lnTo>
                  <a:pt x="1959259" y="18213"/>
                </a:lnTo>
                <a:lnTo>
                  <a:pt x="19592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9" name="그룹 30">
            <a:extLst>
              <a:ext uri="{FF2B5EF4-FFF2-40B4-BE49-F238E27FC236}">
                <a16:creationId xmlns:a16="http://schemas.microsoft.com/office/drawing/2014/main" id="{1B8631CA-34D3-4619-8FA0-5F941E33DC47}"/>
              </a:ext>
            </a:extLst>
          </p:cNvPr>
          <p:cNvGrpSpPr/>
          <p:nvPr/>
        </p:nvGrpSpPr>
        <p:grpSpPr>
          <a:xfrm>
            <a:off x="5590254" y="3017977"/>
            <a:ext cx="501921" cy="524031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C3C62006-81A3-4206-AA9F-E05B0D74AFF7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1" name="타원 32">
              <a:extLst>
                <a:ext uri="{FF2B5EF4-FFF2-40B4-BE49-F238E27FC236}">
                  <a16:creationId xmlns:a16="http://schemas.microsoft.com/office/drawing/2014/main" id="{5164A3F9-A1D6-420F-8EC0-EAEB92C89F5F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33">
              <a:extLst>
                <a:ext uri="{FF2B5EF4-FFF2-40B4-BE49-F238E27FC236}">
                  <a16:creationId xmlns:a16="http://schemas.microsoft.com/office/drawing/2014/main" id="{B5986EFF-E323-4035-9CEF-2AA0914A74C7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34">
              <a:extLst>
                <a:ext uri="{FF2B5EF4-FFF2-40B4-BE49-F238E27FC236}">
                  <a16:creationId xmlns:a16="http://schemas.microsoft.com/office/drawing/2014/main" id="{7178E6F6-08B0-4BBD-B569-B709A63374FB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35">
              <a:extLst>
                <a:ext uri="{FF2B5EF4-FFF2-40B4-BE49-F238E27FC236}">
                  <a16:creationId xmlns:a16="http://schemas.microsoft.com/office/drawing/2014/main" id="{189E107B-1CD9-4976-8E3A-3898260CE309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타원 36">
              <a:extLst>
                <a:ext uri="{FF2B5EF4-FFF2-40B4-BE49-F238E27FC236}">
                  <a16:creationId xmlns:a16="http://schemas.microsoft.com/office/drawing/2014/main" id="{C8D00B17-0186-4860-8F62-F9B965182EF0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사각형: 둥근 모서리 37">
              <a:extLst>
                <a:ext uri="{FF2B5EF4-FFF2-40B4-BE49-F238E27FC236}">
                  <a16:creationId xmlns:a16="http://schemas.microsoft.com/office/drawing/2014/main" id="{19240367-AF30-42FC-A0AB-DEAA81E0A00F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사각형: 둥근 모서리 38">
              <a:extLst>
                <a:ext uri="{FF2B5EF4-FFF2-40B4-BE49-F238E27FC236}">
                  <a16:creationId xmlns:a16="http://schemas.microsoft.com/office/drawing/2014/main" id="{BF3066DE-9DD3-4508-B7E1-A95B76212F81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0CFD6C4B-6E98-4F61-AFD4-6B9B889A4041}"/>
              </a:ext>
            </a:extLst>
          </p:cNvPr>
          <p:cNvSpPr/>
          <p:nvPr/>
        </p:nvSpPr>
        <p:spPr>
          <a:xfrm>
            <a:off x="5469848" y="1419850"/>
            <a:ext cx="626152" cy="348837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3AB87447-BC92-477D-A4DE-587ACBF3C781}"/>
              </a:ext>
            </a:extLst>
          </p:cNvPr>
          <p:cNvSpPr/>
          <p:nvPr/>
        </p:nvSpPr>
        <p:spPr>
          <a:xfrm>
            <a:off x="5511398" y="4742199"/>
            <a:ext cx="584602" cy="5935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bg1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D52457-671D-446B-8EC2-7D6B2FEFB7B2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3ED7C0-B194-44C7-87E6-3F741D0DC138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3090FE72-E677-4E0E-B920-ED1E43D46A1D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Arrow 33">
              <a:extLst>
                <a:ext uri="{FF2B5EF4-FFF2-40B4-BE49-F238E27FC236}">
                  <a16:creationId xmlns:a16="http://schemas.microsoft.com/office/drawing/2014/main" id="{DDFB2951-1413-4186-9876-CD958FF171AB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F77C4-B1AD-461E-BBCD-A4F380D91A54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F36951-6E0E-4317-A944-C0B2E312E305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3127D-F6F3-41F6-B829-85580CBB5F8B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5D121EF-2CB8-43A3-A82A-61FA1AA025B6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3135E-CF8C-4E6E-9FB9-DED8350FE9C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A590E2-36B2-42D8-B210-9B56486A5A7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E087456F-EFEE-41A7-AE09-8597FC90DC9A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292DA2-DE87-4887-BFA2-53681A4FF1EC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C50A16-A901-429A-AA07-281C0B24BDE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82A79F-700A-4A67-8D80-4F19B157BC9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3E7C5B-AEA3-435A-A3DA-649A63465E01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0A826-D0B4-4328-A53F-F0169C76CAE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4E61F4-0064-499E-AE32-24E9E51BA6E9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id="{1EE0D204-E281-4131-96CE-DF18B5CAC0C3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1" name="Chart 45">
              <a:extLst>
                <a:ext uri="{FF2B5EF4-FFF2-40B4-BE49-F238E27FC236}">
                  <a16:creationId xmlns:a16="http://schemas.microsoft.com/office/drawing/2014/main" id="{7EBB1A9F-1578-4F0F-A91F-4AF99DB51007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AC7A9C-8986-4D85-8639-509C0903457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3" name="Oval 7">
            <a:extLst>
              <a:ext uri="{FF2B5EF4-FFF2-40B4-BE49-F238E27FC236}">
                <a16:creationId xmlns:a16="http://schemas.microsoft.com/office/drawing/2014/main" id="{CB9CBE88-1AEC-4926-A8BE-CD1AB4715BF9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F30374F1-AAD4-4611-A3E1-12BDC271FD8E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BBBE0-F169-4C35-9AA9-EB762061D8D1}"/>
              </a:ext>
            </a:extLst>
          </p:cNvPr>
          <p:cNvSpPr txBox="1"/>
          <p:nvPr/>
        </p:nvSpPr>
        <p:spPr>
          <a:xfrm>
            <a:off x="1046286" y="6109156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3D911814-21DD-466F-BA10-AC2C64A2BDD4}"/>
              </a:ext>
            </a:extLst>
          </p:cNvPr>
          <p:cNvSpPr txBox="1">
            <a:spLocks/>
          </p:cNvSpPr>
          <p:nvPr/>
        </p:nvSpPr>
        <p:spPr>
          <a:xfrm>
            <a:off x="2976681" y="5369793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Portfolio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F4F887-CCF5-415D-93CB-A18810A4BF76}"/>
              </a:ext>
            </a:extLst>
          </p:cNvPr>
          <p:cNvSpPr/>
          <p:nvPr/>
        </p:nvSpPr>
        <p:spPr>
          <a:xfrm>
            <a:off x="6079743" y="2940307"/>
            <a:ext cx="4572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E9959-EB02-461A-AA78-E1D09984ABA0}"/>
              </a:ext>
            </a:extLst>
          </p:cNvPr>
          <p:cNvSpPr/>
          <p:nvPr/>
        </p:nvSpPr>
        <p:spPr>
          <a:xfrm>
            <a:off x="5674358" y="3264981"/>
            <a:ext cx="45720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59401-E7FB-49B4-ACC0-59320EB61495}"/>
              </a:ext>
            </a:extLst>
          </p:cNvPr>
          <p:cNvSpPr/>
          <p:nvPr/>
        </p:nvSpPr>
        <p:spPr>
          <a:xfrm>
            <a:off x="6441168" y="3264981"/>
            <a:ext cx="45720" cy="1280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31CFC9-7EC4-4F71-8E20-5063FAC6483D}"/>
              </a:ext>
            </a:extLst>
          </p:cNvPr>
          <p:cNvSpPr/>
          <p:nvPr/>
        </p:nvSpPr>
        <p:spPr>
          <a:xfrm>
            <a:off x="5268973" y="4059101"/>
            <a:ext cx="45720" cy="1188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CB99E3-B03D-4508-A379-49BA9C5A8549}"/>
              </a:ext>
            </a:extLst>
          </p:cNvPr>
          <p:cNvSpPr/>
          <p:nvPr/>
        </p:nvSpPr>
        <p:spPr>
          <a:xfrm>
            <a:off x="6846553" y="4059101"/>
            <a:ext cx="45720" cy="1188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A65D91E3-D583-4E09-BD0F-1CAC285A765D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4040B-1726-454F-856F-378F8D337092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E3AEA6-6138-4755-95C6-75D547BE60CD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F455E-30A1-43E8-A6FF-242D7427155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D642EC10-D824-47BF-AD11-66D09DFFB1E8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B8AFA9C7-00B0-476B-9A31-038902B7E7DB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0179D344-03A6-41E5-8C54-15FA4C159A34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77F9B2-D342-4A1B-9224-E17E2DDDE0E3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A5F002-7B37-413C-A9C2-CBDDE7992D4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DFF404-7FEA-4874-AA74-E8DB84DEDE52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206B5-5DB7-40BD-B926-DACC85FE7C46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B35FCB-4B8D-4AE7-9C6B-0FE1BA2BCD23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1C8040-2232-47ED-80A9-D429D81EC4F2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0CDC33-C032-4F95-B14B-702D5677D1B7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E51C87-72BD-4E87-A604-8B877D79B368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87FC54-DAE7-42C6-8186-4B5637CEF16B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A0E3FD-06C9-4398-BC5E-E94B1E11FB77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28369A-0EF7-4A0E-B2DF-E38F31C40F5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42C3F4-2148-4003-84AE-F62042F6F70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C90E9282-F272-481E-99F8-18929ABA916A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85BD3-0ED0-4776-8FB0-AF94E7CA5EF9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821DA3-8FB9-470C-8258-17B6139BB8D2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E98966-DCCA-49BB-B7EB-4A2802E034B1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1CE00B-CB6C-4613-A2D3-06DF4DE9E71F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12E1E-49AF-4693-943F-4C76B5369E42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6" name="Graphic 27">
            <a:extLst>
              <a:ext uri="{FF2B5EF4-FFF2-40B4-BE49-F238E27FC236}">
                <a16:creationId xmlns:a16="http://schemas.microsoft.com/office/drawing/2014/main" id="{B7BF5662-7447-4D58-90A1-9845509BEFF8}"/>
              </a:ext>
            </a:extLst>
          </p:cNvPr>
          <p:cNvGrpSpPr/>
          <p:nvPr/>
        </p:nvGrpSpPr>
        <p:grpSpPr>
          <a:xfrm>
            <a:off x="4487145" y="4564170"/>
            <a:ext cx="2787792" cy="1902885"/>
            <a:chOff x="1074122" y="1"/>
            <a:chExt cx="10037921" cy="6851662"/>
          </a:xfrm>
          <a:solidFill>
            <a:schemeClr val="accent3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D686DC3-19BB-4334-ADC4-CCB3081F6191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0A43F44-F825-441A-BDF2-D3BF34A2A3AE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F26B3BD-039D-489F-B621-D3581D5FE6C5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5C4F980-6CF5-473A-98EF-FE95978408D0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B369989-D218-4660-95DC-CA5CB2BC47AE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00C178-D0F6-40FC-9A0A-D8CA51D2DF3F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DA2862-25D5-4398-8F67-0DFE40FC6B8D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AB971BF-CA23-4C10-B91E-F2DEEE83405E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0BBED9-C81D-4F7C-B3CF-C656B1E5837F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E5BC675-B1BE-446E-AA7B-AF316BA3E433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25E40DC-EA1D-47AD-B617-877BF5F59D54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66CF07D-F5D6-4DBB-A457-E222C30992B4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286AF75-CFEC-4D09-8524-95551D84B05C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671008A-7DC9-49FD-8857-16F96E9CA943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8D4AA17-5F38-426E-B7A5-BDFF38BA07B5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8CF77C4-31FF-46C1-9D29-0E25967FAC28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A96969B-93AF-4AFB-8BEA-58035A67883D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75112E-9A33-4A7F-8B88-3488F5A32D6D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22C018-078B-4473-877D-F8DB3109E9F9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>
            <a:extLst>
              <a:ext uri="{FF2B5EF4-FFF2-40B4-BE49-F238E27FC236}">
                <a16:creationId xmlns:a16="http://schemas.microsoft.com/office/drawing/2014/main" id="{CEB32CD0-C0C5-46C0-A630-AF6F0955A67D}"/>
              </a:ext>
            </a:extLst>
          </p:cNvPr>
          <p:cNvGrpSpPr/>
          <p:nvPr/>
        </p:nvGrpSpPr>
        <p:grpSpPr>
          <a:xfrm>
            <a:off x="5878280" y="2520446"/>
            <a:ext cx="5378515" cy="3156483"/>
            <a:chOff x="2687161" y="3731096"/>
            <a:chExt cx="5158677" cy="3027467"/>
          </a:xfrm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77976F22-595C-4FEF-9CCB-20BAF7112B1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B332109-2A4C-4E6D-AC10-1E65FD27D9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C765E18-CDA0-4D95-9C22-BEB8215A0A4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F44B36B-D561-449A-8C10-E487A6B078E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781533DB-D097-4F2C-A567-0EA34B395E3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609A5DF-35B7-4C23-BF67-7318A8A2AF8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47F2DA4C-D95A-4CAB-8538-AE3E203150E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342612D-92F1-4662-B1FA-7F83B1012D2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82F0354-2BB9-4E4C-BCB9-936A7286CE2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0FD8F61-D928-4D95-A32B-99B5CBCDBF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3CF28E44-51E4-4320-93A5-F13CAD4AF77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F904EBA-DA28-46C0-9F05-6BC29F2EE98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9232BF4-799B-4AD4-966E-31649A0F26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0C3BCA5-B65B-411D-87E5-67DB6E86F1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AB8A05E6-E990-44C8-BC94-5D0BFBF902F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60DB5A3B-2016-4C93-898D-FB4DAC63EC9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13FAA2A-DB8A-45A2-9BC5-5A78FEDD933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39F95DA2-496A-43DB-BA58-2FE36C30E00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56A9DE1-16FB-4C14-8C99-2C077A0EA7F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7FC216F-E9CF-4B89-93BC-691437D92F3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98444C3-7389-4635-962A-09D62475114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4DBB54D-0007-4B7C-98F2-98C16A925E7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397A7FA3-846D-414F-82E8-682B4CBC733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09F10826-3BCA-482D-9A40-443F6911FA3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943BB1CF-7C3F-4834-8FA0-59A4A943EA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56CD297-032C-4D59-9C95-1388F69C03D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486C17E-D09B-408F-9DCE-8FEB6AC1FDD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7D208B-F2DA-4D0E-9A17-12D6F8E77AE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FE697BE-B3CC-4222-8CC2-3D5270A5B3B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CF7F520-1BF8-4E02-A782-5364C13D0E1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27DC0D8-0535-4400-A33E-59DB059E31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846A23D-CEE4-4A1D-A518-54C7F0E33B8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042AA2F4-BA29-4BCC-B2EF-2BA1E12F4B7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439857E3-4B42-43DD-A774-9E0A499076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87E1565-F2B0-4723-B44E-A0D6A3837D0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24D42C6-8DE7-42DB-9528-45C46FD2F60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A173F27-1B39-4984-9834-E194709DF54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B367424C-C8E7-4519-B3A4-1412BCB3BCF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30F3BC7-B725-4726-A829-6A4A01CF3DB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D80DF1BE-308D-4113-A3F7-F590BF5E220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5A378FC-78A2-41C0-8429-0900EBF4B8C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16AB56E4-0AC7-4980-8C56-6D84F4F618B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D59E734-8636-4AC6-B8E6-951588DD2FA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6525D05-0BD3-42BA-BDEB-763D3697E83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A262B89-433E-49F0-89AA-35CD9C63969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273647-0287-43A8-9520-78E3CF97A5A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1E686F6-964E-46E2-A204-AD06CEFACD9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9BAA532-FE28-46C2-BD52-069CE7AC5FD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CCCA9F6-1044-45D3-AEDB-06AACC4458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93139F7-FB5D-4B42-B02C-92E15CEE83E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183E32D-BE98-42EB-B89F-309CE701D28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682104D1-8C0F-4C61-B42F-C622A525E67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2DB7618-FBE9-489C-8869-4120C0CF8E8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2DA0599-081C-43C9-9292-92802885131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FD4F730-1F0C-412C-9A47-20FC844B17A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234F09F-F0BE-46FE-B19A-A0BCF3CD119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9EB9EC6-33FA-42B6-8A25-22A01D87F6E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8B50E69-8C6D-41C4-8820-D664A362940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AE54621-35CC-4CBC-BB9A-3C759FD21A1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4EEF24CF-908F-460B-BB23-173A8A4F1D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5243F9B-BCBA-45A7-AC22-2CED3B128F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EEB89C7-C559-4643-BBB7-0EB95408BFB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867DA59-02C5-422F-AE21-73FBB8C038D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D42DBB0-103B-4890-8B62-7ADB518A69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EB2D182-C462-4CA1-A876-19FAB6FD309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AED08F9F-3154-4D5A-BC14-E3C083014A2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E8C58A0-F8E4-41B3-96DE-A7EC5E4C39A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1020FDC-128C-40F2-979B-5560D4B168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FFA7E0E-5C2B-49F4-93FE-2570DE8FA6A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B75E35A9-2A29-478A-8331-E30BE08EB42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71F1567-E3FB-4BC9-9FF5-6B7CAC46726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99C8452-EB17-4A69-8487-53FFD429413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B5D78A3-85ED-4B0E-A082-DAE4D7BD44B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81FF2D9E-98A3-4554-9E56-202FF6540E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DF8D889-CC21-4E34-BA4E-B07999F1C51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1477AE3-11A9-446F-9AA6-3510DE1B500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2B1E115-A360-4FA8-8FA3-93671A48DA2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1BD5528-05A2-4B4B-A844-6BBA5845631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41C1BB3-F580-45E0-A035-111BA90492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8B618284-7CDE-416F-9A65-DDDEEEE084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1063C94-A9D6-4E71-961C-7C15F01BC6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5FEB66A-5882-4DB5-A7B5-6E19D200A27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FFC8DD69-D9DC-4385-BEEF-D612BC92282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7B05288-ED48-41AC-BBBC-CD3DBF392C3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F002CD5-D9DD-4BF7-A7BF-401F9740E68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333F9C4-7499-4A36-9A07-DFA8D0CF63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D163568-802B-491D-8B03-5B2EEA9834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D683175-0779-4214-B919-238C5146B5E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002935DC-A966-4E9C-8141-C28DCE48BA1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0CFE7E6-9F09-48A7-9044-5C5E75E6A5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A941E7D-B37B-4FC2-8534-DE7968CDEE5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7E8C706-5A6F-4039-83EA-E40482297AE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911112F-5EF2-4469-A866-934FFB03D87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49A9DA3-6D5B-45CE-A0BC-D8507A8D5A7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8D11593-39D3-4267-95DC-935A4A7E593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01CD397E-92C4-4A7E-AF53-993EFFDFDE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33ECC8A7-C873-458C-AA64-107BD8A218D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8A7887F-9CFF-4A79-8814-38F5AD7BC17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B281AFC-34EA-4C1E-9D63-6A5502155BD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F04AE38-C8CB-4B91-A623-A2DE5FBD75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3DE747C-CE39-4980-9936-64E86C8EBF3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9A366D7-6CD6-4FD2-B324-FF6D1EC02B4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FB754284-2533-4AF8-819D-45CF040BD5E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07CA474-FADF-45B6-A0C1-9C7574494C1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A0F46865-7A67-48F6-AB22-F56AE5FBAC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33EA49D-2939-4032-B3A1-15B457FF909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D2120BF-7D71-4DFE-A0A3-E50B00C7334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5B99B9C-4F8B-4F6B-B091-EC4A6DB9313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A66ACF8-7A27-4973-B77E-AAF69AF4D58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645D6D6-C2E7-4956-8456-670F26DC3D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D70BEA1-051A-4ECD-96A5-BB8981151FA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071B698-5870-4997-B879-4E330FF4C95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80" name="Chart 279">
            <a:extLst>
              <a:ext uri="{FF2B5EF4-FFF2-40B4-BE49-F238E27FC236}">
                <a16:creationId xmlns:a16="http://schemas.microsoft.com/office/drawing/2014/main" id="{57D431C5-B0E3-41F1-85D9-2317E6E55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876650"/>
              </p:ext>
            </p:extLst>
          </p:nvPr>
        </p:nvGraphicFramePr>
        <p:xfrm>
          <a:off x="1466822" y="1724092"/>
          <a:ext cx="2691178" cy="159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Oval 280">
            <a:extLst>
              <a:ext uri="{FF2B5EF4-FFF2-40B4-BE49-F238E27FC236}">
                <a16:creationId xmlns:a16="http://schemas.microsoft.com/office/drawing/2014/main" id="{B5918F2D-58A7-4991-A920-D0528FFA3474}"/>
              </a:ext>
            </a:extLst>
          </p:cNvPr>
          <p:cNvSpPr/>
          <p:nvPr/>
        </p:nvSpPr>
        <p:spPr>
          <a:xfrm>
            <a:off x="5390685" y="1820201"/>
            <a:ext cx="1188000" cy="11880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C9DE9F2F-6FA4-4CFB-B846-5FD2F8B22ABC}"/>
              </a:ext>
            </a:extLst>
          </p:cNvPr>
          <p:cNvSpPr/>
          <p:nvPr/>
        </p:nvSpPr>
        <p:spPr>
          <a:xfrm>
            <a:off x="10246451" y="1745711"/>
            <a:ext cx="1188000" cy="118800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0F0C2D42-8DCF-42BB-801D-EF8B34050001}"/>
              </a:ext>
            </a:extLst>
          </p:cNvPr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7DAE6076-D49D-417F-BB6E-764543A846B7}"/>
              </a:ext>
            </a:extLst>
          </p:cNvPr>
          <p:cNvSpPr/>
          <p:nvPr/>
        </p:nvSpPr>
        <p:spPr>
          <a:xfrm>
            <a:off x="8972331" y="4872784"/>
            <a:ext cx="1188000" cy="1188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2D767A1-0722-4293-A2E7-739500A63F53}"/>
              </a:ext>
            </a:extLst>
          </p:cNvPr>
          <p:cNvSpPr txBox="1"/>
          <p:nvPr/>
        </p:nvSpPr>
        <p:spPr>
          <a:xfrm>
            <a:off x="5462627" y="213720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87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B9E9F2D-142B-4DD4-B717-8318DB46CF57}"/>
              </a:ext>
            </a:extLst>
          </p:cNvPr>
          <p:cNvSpPr txBox="1"/>
          <p:nvPr/>
        </p:nvSpPr>
        <p:spPr>
          <a:xfrm>
            <a:off x="10318393" y="206271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D6920C81-5D9F-41EE-8AAF-0ECD88F06E8C}"/>
              </a:ext>
            </a:extLst>
          </p:cNvPr>
          <p:cNvSpPr txBox="1"/>
          <p:nvPr/>
        </p:nvSpPr>
        <p:spPr>
          <a:xfrm>
            <a:off x="6005332" y="517867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347DA6D2-1D72-4943-B783-0C288BDD9691}"/>
              </a:ext>
            </a:extLst>
          </p:cNvPr>
          <p:cNvSpPr txBox="1"/>
          <p:nvPr/>
        </p:nvSpPr>
        <p:spPr>
          <a:xfrm>
            <a:off x="9044273" y="5189785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62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A0D86A3C-5F52-4744-806C-7E3FFCE95085}"/>
              </a:ext>
            </a:extLst>
          </p:cNvPr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C1F5186-FBA9-4DCB-A10E-09D2D97FF49F}"/>
              </a:ext>
            </a:extLst>
          </p:cNvPr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6D6C040F-8264-4272-B3FF-C385CDE3AD3A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06E10BEB-3670-4EC1-AE46-768202A5D9BD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2F579337-757B-42FA-812C-83FD752B0187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A68E9B17-B9FB-45BE-8041-5D080F9A62BD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9" name="Rectangle 130">
            <a:extLst>
              <a:ext uri="{FF2B5EF4-FFF2-40B4-BE49-F238E27FC236}">
                <a16:creationId xmlns:a16="http://schemas.microsoft.com/office/drawing/2014/main" id="{0305422E-B102-4E0B-8EEA-ED0B81ED95D4}"/>
              </a:ext>
            </a:extLst>
          </p:cNvPr>
          <p:cNvSpPr/>
          <p:nvPr/>
        </p:nvSpPr>
        <p:spPr>
          <a:xfrm>
            <a:off x="851304" y="4940256"/>
            <a:ext cx="408367" cy="4102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0" name="Rectangle 9">
            <a:extLst>
              <a:ext uri="{FF2B5EF4-FFF2-40B4-BE49-F238E27FC236}">
                <a16:creationId xmlns:a16="http://schemas.microsoft.com/office/drawing/2014/main" id="{BF3C2179-E83A-462C-B59D-C9484443217A}"/>
              </a:ext>
            </a:extLst>
          </p:cNvPr>
          <p:cNvSpPr/>
          <p:nvPr/>
        </p:nvSpPr>
        <p:spPr>
          <a:xfrm>
            <a:off x="798498" y="3473372"/>
            <a:ext cx="431329" cy="43062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id="{DAC26F72-022F-4A3F-BD17-5DF38831ED7A}"/>
              </a:ext>
            </a:extLst>
          </p:cNvPr>
          <p:cNvCxnSpPr>
            <a:cxnSpLocks/>
            <a:stCxn id="281" idx="5"/>
          </p:cNvCxnSpPr>
          <p:nvPr/>
        </p:nvCxnSpPr>
        <p:spPr>
          <a:xfrm>
            <a:off x="6404706" y="2834222"/>
            <a:ext cx="445220" cy="1023974"/>
          </a:xfrm>
          <a:prstGeom prst="straightConnector1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50A95524-2B1E-40BB-BD1C-330CCF08ACCF}"/>
              </a:ext>
            </a:extLst>
          </p:cNvPr>
          <p:cNvCxnSpPr>
            <a:cxnSpLocks/>
            <a:stCxn id="282" idx="3"/>
          </p:cNvCxnSpPr>
          <p:nvPr/>
        </p:nvCxnSpPr>
        <p:spPr>
          <a:xfrm flipH="1">
            <a:off x="9660784" y="2759732"/>
            <a:ext cx="759646" cy="955442"/>
          </a:xfrm>
          <a:prstGeom prst="straightConnector1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id="{503C9671-1010-4687-B1E7-D2239DD36345}"/>
              </a:ext>
            </a:extLst>
          </p:cNvPr>
          <p:cNvCxnSpPr>
            <a:cxnSpLocks/>
            <a:stCxn id="284" idx="1"/>
          </p:cNvCxnSpPr>
          <p:nvPr/>
        </p:nvCxnSpPr>
        <p:spPr>
          <a:xfrm flipH="1" flipV="1">
            <a:off x="8754494" y="4488165"/>
            <a:ext cx="391816" cy="558598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1C707E1C-BAEF-498E-8F78-3EDC7C583462}"/>
              </a:ext>
            </a:extLst>
          </p:cNvPr>
          <p:cNvCxnSpPr>
            <a:cxnSpLocks/>
            <a:stCxn id="283" idx="7"/>
          </p:cNvCxnSpPr>
          <p:nvPr/>
        </p:nvCxnSpPr>
        <p:spPr>
          <a:xfrm flipV="1">
            <a:off x="6947411" y="4780025"/>
            <a:ext cx="682514" cy="255632"/>
          </a:xfrm>
          <a:prstGeom prst="straightConnector1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15F4D9C9-CBF5-4570-9F65-F13FCD2DDCD7}"/>
              </a:ext>
            </a:extLst>
          </p:cNvPr>
          <p:cNvSpPr/>
          <p:nvPr/>
        </p:nvSpPr>
        <p:spPr>
          <a:xfrm>
            <a:off x="4262386" y="2705100"/>
            <a:ext cx="1295270" cy="1295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0F7546-A866-454E-90FD-98F125C3FEBA}"/>
              </a:ext>
            </a:extLst>
          </p:cNvPr>
          <p:cNvSpPr/>
          <p:nvPr/>
        </p:nvSpPr>
        <p:spPr>
          <a:xfrm>
            <a:off x="4319222" y="2761936"/>
            <a:ext cx="1181599" cy="1181599"/>
          </a:xfrm>
          <a:prstGeom prst="ellipse">
            <a:avLst/>
          </a:prstGeom>
          <a:noFill/>
          <a:ln w="15875" cap="flat">
            <a:solidFill>
              <a:schemeClr val="accent1">
                <a:lumMod val="9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2BBEBD-D852-413C-A903-56B8F6ABC754}"/>
              </a:ext>
            </a:extLst>
          </p:cNvPr>
          <p:cNvGrpSpPr/>
          <p:nvPr/>
        </p:nvGrpSpPr>
        <p:grpSpPr>
          <a:xfrm>
            <a:off x="5899254" y="2857630"/>
            <a:ext cx="4777152" cy="1142740"/>
            <a:chOff x="4970012" y="2643325"/>
            <a:chExt cx="4777152" cy="1142740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970012" y="2643325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970012" y="3406409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6AA191-D1D3-4579-B3BC-3E6929717B92}"/>
              </a:ext>
            </a:extLst>
          </p:cNvPr>
          <p:cNvGrpSpPr/>
          <p:nvPr/>
        </p:nvGrpSpPr>
        <p:grpSpPr>
          <a:xfrm>
            <a:off x="4491463" y="2989002"/>
            <a:ext cx="837117" cy="727467"/>
            <a:chOff x="4617005" y="2953335"/>
            <a:chExt cx="837117" cy="727467"/>
          </a:xfrm>
          <a:solidFill>
            <a:schemeClr val="accent1">
              <a:lumMod val="9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9EECD9-0B68-470E-940C-D972B7D2EBD2}"/>
                </a:ext>
              </a:extLst>
            </p:cNvPr>
            <p:cNvSpPr/>
            <p:nvPr/>
          </p:nvSpPr>
          <p:spPr>
            <a:xfrm>
              <a:off x="4617005" y="2953335"/>
              <a:ext cx="837117" cy="316009"/>
            </a:xfrm>
            <a:custGeom>
              <a:avLst/>
              <a:gdLst/>
              <a:ahLst/>
              <a:cxnLst/>
              <a:rect l="l" t="t" r="r" b="b"/>
              <a:pathLst>
                <a:path w="2354461" h="888801">
                  <a:moveTo>
                    <a:pt x="98422" y="739378"/>
                  </a:moveTo>
                  <a:cubicBezTo>
                    <a:pt x="55826" y="739378"/>
                    <a:pt x="34528" y="746664"/>
                    <a:pt x="34528" y="761237"/>
                  </a:cubicBezTo>
                  <a:cubicBezTo>
                    <a:pt x="34528" y="783574"/>
                    <a:pt x="90041" y="794742"/>
                    <a:pt x="201067" y="794742"/>
                  </a:cubicBezTo>
                  <a:cubicBezTo>
                    <a:pt x="265478" y="794742"/>
                    <a:pt x="320024" y="792940"/>
                    <a:pt x="364703" y="789338"/>
                  </a:cubicBezTo>
                  <a:cubicBezTo>
                    <a:pt x="234466" y="756031"/>
                    <a:pt x="145706" y="739378"/>
                    <a:pt x="98422" y="739378"/>
                  </a:cubicBezTo>
                  <a:close/>
                  <a:moveTo>
                    <a:pt x="1840064" y="521493"/>
                  </a:moveTo>
                  <a:cubicBezTo>
                    <a:pt x="1808321" y="521493"/>
                    <a:pt x="1764475" y="555178"/>
                    <a:pt x="1708528" y="622548"/>
                  </a:cubicBezTo>
                  <a:cubicBezTo>
                    <a:pt x="1652581" y="689917"/>
                    <a:pt x="1624608" y="743809"/>
                    <a:pt x="1624608" y="784222"/>
                  </a:cubicBezTo>
                  <a:cubicBezTo>
                    <a:pt x="1624608" y="801554"/>
                    <a:pt x="1631711" y="810220"/>
                    <a:pt x="1645918" y="810220"/>
                  </a:cubicBezTo>
                  <a:cubicBezTo>
                    <a:pt x="1668683" y="810220"/>
                    <a:pt x="1711908" y="767323"/>
                    <a:pt x="1775594" y="681530"/>
                  </a:cubicBezTo>
                  <a:cubicBezTo>
                    <a:pt x="1828130" y="610459"/>
                    <a:pt x="1854398" y="562669"/>
                    <a:pt x="1854398" y="538162"/>
                  </a:cubicBezTo>
                  <a:cubicBezTo>
                    <a:pt x="1854398" y="527050"/>
                    <a:pt x="1849620" y="521493"/>
                    <a:pt x="1840064" y="521493"/>
                  </a:cubicBezTo>
                  <a:close/>
                  <a:moveTo>
                    <a:pt x="1158106" y="520303"/>
                  </a:moveTo>
                  <a:cubicBezTo>
                    <a:pt x="1126970" y="520303"/>
                    <a:pt x="1086902" y="552786"/>
                    <a:pt x="1037904" y="617753"/>
                  </a:cubicBezTo>
                  <a:cubicBezTo>
                    <a:pt x="988905" y="682719"/>
                    <a:pt x="964406" y="737037"/>
                    <a:pt x="964406" y="780706"/>
                  </a:cubicBezTo>
                  <a:cubicBezTo>
                    <a:pt x="964406" y="785426"/>
                    <a:pt x="964949" y="789557"/>
                    <a:pt x="966034" y="793097"/>
                  </a:cubicBezTo>
                  <a:lnTo>
                    <a:pt x="966062" y="793146"/>
                  </a:lnTo>
                  <a:lnTo>
                    <a:pt x="971624" y="792128"/>
                  </a:lnTo>
                  <a:cubicBezTo>
                    <a:pt x="978818" y="794993"/>
                    <a:pt x="983434" y="799470"/>
                    <a:pt x="985475" y="805560"/>
                  </a:cubicBezTo>
                  <a:lnTo>
                    <a:pt x="984268" y="808068"/>
                  </a:lnTo>
                  <a:lnTo>
                    <a:pt x="990460" y="809029"/>
                  </a:lnTo>
                  <a:cubicBezTo>
                    <a:pt x="1028480" y="809029"/>
                    <a:pt x="1070462" y="778755"/>
                    <a:pt x="1116406" y="718207"/>
                  </a:cubicBezTo>
                  <a:cubicBezTo>
                    <a:pt x="1105114" y="708335"/>
                    <a:pt x="1099468" y="695151"/>
                    <a:pt x="1099468" y="678656"/>
                  </a:cubicBezTo>
                  <a:cubicBezTo>
                    <a:pt x="1099468" y="656877"/>
                    <a:pt x="1108039" y="634580"/>
                    <a:pt x="1125182" y="611762"/>
                  </a:cubicBezTo>
                  <a:cubicBezTo>
                    <a:pt x="1142326" y="588945"/>
                    <a:pt x="1160115" y="577537"/>
                    <a:pt x="1178551" y="577537"/>
                  </a:cubicBezTo>
                  <a:lnTo>
                    <a:pt x="1191558" y="580412"/>
                  </a:lnTo>
                  <a:lnTo>
                    <a:pt x="1190120" y="575158"/>
                  </a:lnTo>
                  <a:cubicBezTo>
                    <a:pt x="1189266" y="569563"/>
                    <a:pt x="1188839" y="563054"/>
                    <a:pt x="1188839" y="555631"/>
                  </a:cubicBezTo>
                  <a:cubicBezTo>
                    <a:pt x="1188839" y="532079"/>
                    <a:pt x="1178595" y="520303"/>
                    <a:pt x="1158106" y="520303"/>
                  </a:cubicBezTo>
                  <a:close/>
                  <a:moveTo>
                    <a:pt x="1123643" y="78581"/>
                  </a:moveTo>
                  <a:cubicBezTo>
                    <a:pt x="1098789" y="78581"/>
                    <a:pt x="1062450" y="106592"/>
                    <a:pt x="1014626" y="162613"/>
                  </a:cubicBezTo>
                  <a:cubicBezTo>
                    <a:pt x="970722" y="214188"/>
                    <a:pt x="921996" y="292624"/>
                    <a:pt x="868449" y="397920"/>
                  </a:cubicBezTo>
                  <a:cubicBezTo>
                    <a:pt x="921048" y="346084"/>
                    <a:pt x="977078" y="285362"/>
                    <a:pt x="1036541" y="215754"/>
                  </a:cubicBezTo>
                  <a:cubicBezTo>
                    <a:pt x="1096004" y="146146"/>
                    <a:pt x="1125736" y="100732"/>
                    <a:pt x="1125736" y="79511"/>
                  </a:cubicBezTo>
                  <a:cubicBezTo>
                    <a:pt x="1125736" y="78891"/>
                    <a:pt x="1125038" y="78581"/>
                    <a:pt x="1123643" y="78581"/>
                  </a:cubicBezTo>
                  <a:close/>
                  <a:moveTo>
                    <a:pt x="632566" y="0"/>
                  </a:moveTo>
                  <a:cubicBezTo>
                    <a:pt x="686987" y="0"/>
                    <a:pt x="730797" y="14366"/>
                    <a:pt x="763995" y="43099"/>
                  </a:cubicBezTo>
                  <a:cubicBezTo>
                    <a:pt x="797193" y="71833"/>
                    <a:pt x="813792" y="110436"/>
                    <a:pt x="813792" y="158911"/>
                  </a:cubicBezTo>
                  <a:cubicBezTo>
                    <a:pt x="813792" y="241591"/>
                    <a:pt x="775315" y="326760"/>
                    <a:pt x="698362" y="414416"/>
                  </a:cubicBezTo>
                  <a:cubicBezTo>
                    <a:pt x="621408" y="502073"/>
                    <a:pt x="546100" y="545901"/>
                    <a:pt x="472436" y="545901"/>
                  </a:cubicBezTo>
                  <a:cubicBezTo>
                    <a:pt x="439558" y="545901"/>
                    <a:pt x="411733" y="535505"/>
                    <a:pt x="388962" y="514712"/>
                  </a:cubicBezTo>
                  <a:cubicBezTo>
                    <a:pt x="366191" y="493920"/>
                    <a:pt x="354806" y="468067"/>
                    <a:pt x="354806" y="437154"/>
                  </a:cubicBezTo>
                  <a:cubicBezTo>
                    <a:pt x="354806" y="413261"/>
                    <a:pt x="362410" y="392373"/>
                    <a:pt x="377619" y="374488"/>
                  </a:cubicBezTo>
                  <a:cubicBezTo>
                    <a:pt x="392827" y="356604"/>
                    <a:pt x="411231" y="347662"/>
                    <a:pt x="432829" y="347662"/>
                  </a:cubicBezTo>
                  <a:cubicBezTo>
                    <a:pt x="465348" y="347662"/>
                    <a:pt x="481608" y="363475"/>
                    <a:pt x="481608" y="395101"/>
                  </a:cubicBezTo>
                  <a:cubicBezTo>
                    <a:pt x="481608" y="410889"/>
                    <a:pt x="475768" y="424977"/>
                    <a:pt x="464088" y="437364"/>
                  </a:cubicBezTo>
                  <a:cubicBezTo>
                    <a:pt x="452408" y="449751"/>
                    <a:pt x="438903" y="455944"/>
                    <a:pt x="423574" y="455944"/>
                  </a:cubicBezTo>
                  <a:cubicBezTo>
                    <a:pt x="416822" y="455944"/>
                    <a:pt x="410939" y="455142"/>
                    <a:pt x="405925" y="453538"/>
                  </a:cubicBezTo>
                  <a:lnTo>
                    <a:pt x="393629" y="446404"/>
                  </a:lnTo>
                  <a:lnTo>
                    <a:pt x="397659" y="466110"/>
                  </a:lnTo>
                  <a:cubicBezTo>
                    <a:pt x="401622" y="474899"/>
                    <a:pt x="407566" y="482792"/>
                    <a:pt x="415491" y="489788"/>
                  </a:cubicBezTo>
                  <a:cubicBezTo>
                    <a:pt x="431341" y="503781"/>
                    <a:pt x="451535" y="510778"/>
                    <a:pt x="476073" y="510778"/>
                  </a:cubicBezTo>
                  <a:cubicBezTo>
                    <a:pt x="536652" y="510778"/>
                    <a:pt x="602131" y="470163"/>
                    <a:pt x="672508" y="388934"/>
                  </a:cubicBezTo>
                  <a:cubicBezTo>
                    <a:pt x="742885" y="307705"/>
                    <a:pt x="778073" y="231449"/>
                    <a:pt x="778073" y="160167"/>
                  </a:cubicBezTo>
                  <a:cubicBezTo>
                    <a:pt x="778073" y="123636"/>
                    <a:pt x="765542" y="93563"/>
                    <a:pt x="740480" y="69949"/>
                  </a:cubicBezTo>
                  <a:cubicBezTo>
                    <a:pt x="715418" y="46335"/>
                    <a:pt x="683106" y="34528"/>
                    <a:pt x="643542" y="34528"/>
                  </a:cubicBezTo>
                  <a:cubicBezTo>
                    <a:pt x="544323" y="34528"/>
                    <a:pt x="448675" y="84843"/>
                    <a:pt x="356597" y="185472"/>
                  </a:cubicBezTo>
                  <a:cubicBezTo>
                    <a:pt x="264519" y="286102"/>
                    <a:pt x="218480" y="390717"/>
                    <a:pt x="218480" y="499318"/>
                  </a:cubicBezTo>
                  <a:cubicBezTo>
                    <a:pt x="218480" y="548549"/>
                    <a:pt x="233993" y="586976"/>
                    <a:pt x="265021" y="614599"/>
                  </a:cubicBezTo>
                  <a:cubicBezTo>
                    <a:pt x="296048" y="642223"/>
                    <a:pt x="339378" y="656034"/>
                    <a:pt x="395008" y="656034"/>
                  </a:cubicBezTo>
                  <a:cubicBezTo>
                    <a:pt x="443712" y="656034"/>
                    <a:pt x="492438" y="643881"/>
                    <a:pt x="541185" y="619576"/>
                  </a:cubicBezTo>
                  <a:cubicBezTo>
                    <a:pt x="589933" y="595270"/>
                    <a:pt x="649991" y="552909"/>
                    <a:pt x="721361" y="492491"/>
                  </a:cubicBezTo>
                  <a:cubicBezTo>
                    <a:pt x="782293" y="390376"/>
                    <a:pt x="826399" y="319717"/>
                    <a:pt x="853678" y="280513"/>
                  </a:cubicBezTo>
                  <a:cubicBezTo>
                    <a:pt x="880672" y="241594"/>
                    <a:pt x="912753" y="202564"/>
                    <a:pt x="949923" y="163422"/>
                  </a:cubicBezTo>
                  <a:cubicBezTo>
                    <a:pt x="1024269" y="85430"/>
                    <a:pt x="1082238" y="46434"/>
                    <a:pt x="1123829" y="46434"/>
                  </a:cubicBezTo>
                  <a:cubicBezTo>
                    <a:pt x="1148119" y="46434"/>
                    <a:pt x="1160264" y="57410"/>
                    <a:pt x="1160264" y="79362"/>
                  </a:cubicBezTo>
                  <a:cubicBezTo>
                    <a:pt x="1160264" y="109791"/>
                    <a:pt x="1125682" y="165053"/>
                    <a:pt x="1056517" y="245148"/>
                  </a:cubicBezTo>
                  <a:cubicBezTo>
                    <a:pt x="987352" y="325242"/>
                    <a:pt x="921172" y="388469"/>
                    <a:pt x="857975" y="434829"/>
                  </a:cubicBezTo>
                  <a:cubicBezTo>
                    <a:pt x="809464" y="541160"/>
                    <a:pt x="758692" y="619443"/>
                    <a:pt x="705659" y="669675"/>
                  </a:cubicBezTo>
                  <a:cubicBezTo>
                    <a:pt x="652627" y="719908"/>
                    <a:pt x="584067" y="752884"/>
                    <a:pt x="499979" y="768604"/>
                  </a:cubicBezTo>
                  <a:cubicBezTo>
                    <a:pt x="647740" y="801917"/>
                    <a:pt x="736719" y="821943"/>
                    <a:pt x="766916" y="828684"/>
                  </a:cubicBezTo>
                  <a:cubicBezTo>
                    <a:pt x="797113" y="835425"/>
                    <a:pt x="825922" y="838795"/>
                    <a:pt x="853343" y="838795"/>
                  </a:cubicBezTo>
                  <a:cubicBezTo>
                    <a:pt x="872086" y="838795"/>
                    <a:pt x="890022" y="835334"/>
                    <a:pt x="907149" y="828412"/>
                  </a:cubicBezTo>
                  <a:lnTo>
                    <a:pt x="928291" y="817474"/>
                  </a:lnTo>
                  <a:lnTo>
                    <a:pt x="920948" y="810397"/>
                  </a:lnTo>
                  <a:cubicBezTo>
                    <a:pt x="902295" y="788686"/>
                    <a:pt x="892969" y="762883"/>
                    <a:pt x="892969" y="732988"/>
                  </a:cubicBezTo>
                  <a:cubicBezTo>
                    <a:pt x="892969" y="668979"/>
                    <a:pt x="932284" y="615156"/>
                    <a:pt x="1010915" y="571518"/>
                  </a:cubicBezTo>
                  <a:cubicBezTo>
                    <a:pt x="1071513" y="516340"/>
                    <a:pt x="1121026" y="488751"/>
                    <a:pt x="1159455" y="488751"/>
                  </a:cubicBezTo>
                  <a:cubicBezTo>
                    <a:pt x="1201269" y="488751"/>
                    <a:pt x="1222176" y="510592"/>
                    <a:pt x="1222176" y="554273"/>
                  </a:cubicBezTo>
                  <a:cubicBezTo>
                    <a:pt x="1222176" y="601532"/>
                    <a:pt x="1198637" y="654295"/>
                    <a:pt x="1151558" y="712561"/>
                  </a:cubicBezTo>
                  <a:cubicBezTo>
                    <a:pt x="1153108" y="711389"/>
                    <a:pt x="1157694" y="710803"/>
                    <a:pt x="1165315" y="710803"/>
                  </a:cubicBezTo>
                  <a:cubicBezTo>
                    <a:pt x="1180377" y="710803"/>
                    <a:pt x="1198762" y="703242"/>
                    <a:pt x="1220470" y="688120"/>
                  </a:cubicBezTo>
                  <a:cubicBezTo>
                    <a:pt x="1242177" y="672999"/>
                    <a:pt x="1260264" y="654273"/>
                    <a:pt x="1274731" y="631943"/>
                  </a:cubicBezTo>
                  <a:cubicBezTo>
                    <a:pt x="1281298" y="623627"/>
                    <a:pt x="1287493" y="619469"/>
                    <a:pt x="1293316" y="619469"/>
                  </a:cubicBezTo>
                  <a:lnTo>
                    <a:pt x="1294724" y="619919"/>
                  </a:lnTo>
                  <a:lnTo>
                    <a:pt x="1296460" y="617306"/>
                  </a:lnTo>
                  <a:cubicBezTo>
                    <a:pt x="1324155" y="580679"/>
                    <a:pt x="1361173" y="549281"/>
                    <a:pt x="1407514" y="523112"/>
                  </a:cubicBezTo>
                  <a:cubicBezTo>
                    <a:pt x="1447226" y="500205"/>
                    <a:pt x="1479978" y="488751"/>
                    <a:pt x="1505768" y="488751"/>
                  </a:cubicBezTo>
                  <a:cubicBezTo>
                    <a:pt x="1542926" y="488751"/>
                    <a:pt x="1561505" y="509826"/>
                    <a:pt x="1561505" y="551975"/>
                  </a:cubicBezTo>
                  <a:cubicBezTo>
                    <a:pt x="1561505" y="581158"/>
                    <a:pt x="1551482" y="610559"/>
                    <a:pt x="1531437" y="640179"/>
                  </a:cubicBezTo>
                  <a:cubicBezTo>
                    <a:pt x="1511391" y="669799"/>
                    <a:pt x="1490114" y="684609"/>
                    <a:pt x="1467603" y="684609"/>
                  </a:cubicBezTo>
                  <a:cubicBezTo>
                    <a:pt x="1442098" y="684609"/>
                    <a:pt x="1429345" y="671903"/>
                    <a:pt x="1429345" y="646490"/>
                  </a:cubicBezTo>
                  <a:cubicBezTo>
                    <a:pt x="1429345" y="620948"/>
                    <a:pt x="1449437" y="598382"/>
                    <a:pt x="1489621" y="578792"/>
                  </a:cubicBezTo>
                  <a:cubicBezTo>
                    <a:pt x="1512937" y="567333"/>
                    <a:pt x="1524595" y="553002"/>
                    <a:pt x="1524595" y="535800"/>
                  </a:cubicBezTo>
                  <a:cubicBezTo>
                    <a:pt x="1524595" y="526262"/>
                    <a:pt x="1519023" y="521493"/>
                    <a:pt x="1507880" y="521493"/>
                  </a:cubicBezTo>
                  <a:cubicBezTo>
                    <a:pt x="1479826" y="521493"/>
                    <a:pt x="1443253" y="552182"/>
                    <a:pt x="1398161" y="613558"/>
                  </a:cubicBezTo>
                  <a:cubicBezTo>
                    <a:pt x="1353069" y="674934"/>
                    <a:pt x="1330523" y="726185"/>
                    <a:pt x="1330523" y="767311"/>
                  </a:cubicBezTo>
                  <a:cubicBezTo>
                    <a:pt x="1330523" y="795917"/>
                    <a:pt x="1343474" y="810220"/>
                    <a:pt x="1369377" y="810220"/>
                  </a:cubicBezTo>
                  <a:cubicBezTo>
                    <a:pt x="1419185" y="810220"/>
                    <a:pt x="1489301" y="750667"/>
                    <a:pt x="1579727" y="631561"/>
                  </a:cubicBezTo>
                  <a:cubicBezTo>
                    <a:pt x="1586275" y="623518"/>
                    <a:pt x="1593078" y="619497"/>
                    <a:pt x="1600135" y="619497"/>
                  </a:cubicBezTo>
                  <a:lnTo>
                    <a:pt x="1603939" y="621579"/>
                  </a:lnTo>
                  <a:lnTo>
                    <a:pt x="1624707" y="599628"/>
                  </a:lnTo>
                  <a:cubicBezTo>
                    <a:pt x="1651893" y="574203"/>
                    <a:pt x="1687234" y="550087"/>
                    <a:pt x="1730732" y="527279"/>
                  </a:cubicBezTo>
                  <a:cubicBezTo>
                    <a:pt x="1772552" y="501594"/>
                    <a:pt x="1808652" y="488751"/>
                    <a:pt x="1839032" y="488751"/>
                  </a:cubicBezTo>
                  <a:cubicBezTo>
                    <a:pt x="1863384" y="488751"/>
                    <a:pt x="1878604" y="497568"/>
                    <a:pt x="1884692" y="515200"/>
                  </a:cubicBezTo>
                  <a:lnTo>
                    <a:pt x="1886928" y="530310"/>
                  </a:lnTo>
                  <a:lnTo>
                    <a:pt x="1894098" y="493514"/>
                  </a:lnTo>
                  <a:cubicBezTo>
                    <a:pt x="1910717" y="496236"/>
                    <a:pt x="1923135" y="497597"/>
                    <a:pt x="1931352" y="497597"/>
                  </a:cubicBezTo>
                  <a:cubicBezTo>
                    <a:pt x="1941274" y="497597"/>
                    <a:pt x="1959080" y="496236"/>
                    <a:pt x="1984772" y="493514"/>
                  </a:cubicBezTo>
                  <a:lnTo>
                    <a:pt x="1869765" y="688218"/>
                  </a:lnTo>
                  <a:cubicBezTo>
                    <a:pt x="1842058" y="742063"/>
                    <a:pt x="1828205" y="777562"/>
                    <a:pt x="1828205" y="794714"/>
                  </a:cubicBezTo>
                  <a:cubicBezTo>
                    <a:pt x="1828205" y="805051"/>
                    <a:pt x="1831615" y="810220"/>
                    <a:pt x="1838437" y="810220"/>
                  </a:cubicBezTo>
                  <a:cubicBezTo>
                    <a:pt x="1850529" y="810220"/>
                    <a:pt x="1873086" y="793038"/>
                    <a:pt x="1906107" y="758674"/>
                  </a:cubicBezTo>
                  <a:cubicBezTo>
                    <a:pt x="1939128" y="724311"/>
                    <a:pt x="1972825" y="681806"/>
                    <a:pt x="2007198" y="631161"/>
                  </a:cubicBezTo>
                  <a:cubicBezTo>
                    <a:pt x="2009530" y="627273"/>
                    <a:pt x="2012076" y="624357"/>
                    <a:pt x="2014837" y="622413"/>
                  </a:cubicBezTo>
                  <a:lnTo>
                    <a:pt x="2023656" y="619532"/>
                  </a:lnTo>
                  <a:lnTo>
                    <a:pt x="2026323" y="614982"/>
                  </a:lnTo>
                  <a:cubicBezTo>
                    <a:pt x="2041405" y="589387"/>
                    <a:pt x="2059872" y="558417"/>
                    <a:pt x="2081724" y="522070"/>
                  </a:cubicBezTo>
                  <a:cubicBezTo>
                    <a:pt x="2151313" y="406263"/>
                    <a:pt x="2212066" y="302685"/>
                    <a:pt x="2263983" y="211336"/>
                  </a:cubicBezTo>
                  <a:cubicBezTo>
                    <a:pt x="2280335" y="214449"/>
                    <a:pt x="2292663" y="216005"/>
                    <a:pt x="2300966" y="216005"/>
                  </a:cubicBezTo>
                  <a:cubicBezTo>
                    <a:pt x="2314609" y="216005"/>
                    <a:pt x="2332440" y="213670"/>
                    <a:pt x="2354461" y="209001"/>
                  </a:cubicBezTo>
                  <a:cubicBezTo>
                    <a:pt x="2190762" y="491359"/>
                    <a:pt x="2095466" y="656341"/>
                    <a:pt x="2068571" y="703947"/>
                  </a:cubicBezTo>
                  <a:cubicBezTo>
                    <a:pt x="2041677" y="751554"/>
                    <a:pt x="2028230" y="782191"/>
                    <a:pt x="2028230" y="795858"/>
                  </a:cubicBezTo>
                  <a:cubicBezTo>
                    <a:pt x="2028230" y="805433"/>
                    <a:pt x="2031445" y="810220"/>
                    <a:pt x="2037875" y="810220"/>
                  </a:cubicBezTo>
                  <a:cubicBezTo>
                    <a:pt x="2066388" y="810220"/>
                    <a:pt x="2122726" y="750627"/>
                    <a:pt x="2206888" y="631440"/>
                  </a:cubicBezTo>
                  <a:cubicBezTo>
                    <a:pt x="2210863" y="623478"/>
                    <a:pt x="2217170" y="619497"/>
                    <a:pt x="2225808" y="619497"/>
                  </a:cubicBezTo>
                  <a:cubicBezTo>
                    <a:pt x="2234750" y="621704"/>
                    <a:pt x="2239221" y="626839"/>
                    <a:pt x="2239221" y="634900"/>
                  </a:cubicBezTo>
                  <a:cubicBezTo>
                    <a:pt x="2239221" y="640469"/>
                    <a:pt x="2236149" y="646326"/>
                    <a:pt x="2230003" y="652471"/>
                  </a:cubicBezTo>
                  <a:lnTo>
                    <a:pt x="2205763" y="685753"/>
                  </a:lnTo>
                  <a:cubicBezTo>
                    <a:pt x="2129916" y="790559"/>
                    <a:pt x="2072335" y="842962"/>
                    <a:pt x="2033020" y="842962"/>
                  </a:cubicBezTo>
                  <a:cubicBezTo>
                    <a:pt x="2012525" y="842962"/>
                    <a:pt x="1995887" y="835405"/>
                    <a:pt x="1983107" y="820289"/>
                  </a:cubicBezTo>
                  <a:cubicBezTo>
                    <a:pt x="1970326" y="805174"/>
                    <a:pt x="1963936" y="786380"/>
                    <a:pt x="1963936" y="763907"/>
                  </a:cubicBezTo>
                  <a:lnTo>
                    <a:pt x="1966887" y="737509"/>
                  </a:lnTo>
                  <a:lnTo>
                    <a:pt x="1954039" y="752903"/>
                  </a:lnTo>
                  <a:cubicBezTo>
                    <a:pt x="1904163" y="812942"/>
                    <a:pt x="1863992" y="842962"/>
                    <a:pt x="1833525" y="842962"/>
                  </a:cubicBezTo>
                  <a:cubicBezTo>
                    <a:pt x="1811852" y="842962"/>
                    <a:pt x="1794335" y="835014"/>
                    <a:pt x="1780975" y="819117"/>
                  </a:cubicBezTo>
                  <a:cubicBezTo>
                    <a:pt x="1767615" y="803220"/>
                    <a:pt x="1760934" y="783657"/>
                    <a:pt x="1760934" y="760428"/>
                  </a:cubicBezTo>
                  <a:lnTo>
                    <a:pt x="1765073" y="732604"/>
                  </a:lnTo>
                  <a:lnTo>
                    <a:pt x="1761360" y="739906"/>
                  </a:lnTo>
                  <a:cubicBezTo>
                    <a:pt x="1743356" y="772831"/>
                    <a:pt x="1726043" y="796960"/>
                    <a:pt x="1709421" y="812294"/>
                  </a:cubicBezTo>
                  <a:cubicBezTo>
                    <a:pt x="1687258" y="832740"/>
                    <a:pt x="1664705" y="842962"/>
                    <a:pt x="1641760" y="842962"/>
                  </a:cubicBezTo>
                  <a:cubicBezTo>
                    <a:pt x="1617123" y="842962"/>
                    <a:pt x="1596794" y="832856"/>
                    <a:pt x="1580773" y="812643"/>
                  </a:cubicBezTo>
                  <a:cubicBezTo>
                    <a:pt x="1564753" y="792430"/>
                    <a:pt x="1556742" y="767435"/>
                    <a:pt x="1556742" y="737657"/>
                  </a:cubicBezTo>
                  <a:cubicBezTo>
                    <a:pt x="1556742" y="727728"/>
                    <a:pt x="1557648" y="717945"/>
                    <a:pt x="1559461" y="708307"/>
                  </a:cubicBezTo>
                  <a:lnTo>
                    <a:pt x="1560453" y="704842"/>
                  </a:lnTo>
                  <a:lnTo>
                    <a:pt x="1548036" y="718910"/>
                  </a:lnTo>
                  <a:cubicBezTo>
                    <a:pt x="1541797" y="725900"/>
                    <a:pt x="1535112" y="733319"/>
                    <a:pt x="1527981" y="741164"/>
                  </a:cubicBezTo>
                  <a:cubicBezTo>
                    <a:pt x="1465827" y="809029"/>
                    <a:pt x="1411827" y="842962"/>
                    <a:pt x="1365982" y="842962"/>
                  </a:cubicBezTo>
                  <a:cubicBezTo>
                    <a:pt x="1335255" y="842962"/>
                    <a:pt x="1309063" y="831368"/>
                    <a:pt x="1287405" y="808178"/>
                  </a:cubicBezTo>
                  <a:cubicBezTo>
                    <a:pt x="1265748" y="784989"/>
                    <a:pt x="1254919" y="757395"/>
                    <a:pt x="1254919" y="725397"/>
                  </a:cubicBezTo>
                  <a:cubicBezTo>
                    <a:pt x="1254919" y="716539"/>
                    <a:pt x="1255784" y="707643"/>
                    <a:pt x="1257515" y="698710"/>
                  </a:cubicBezTo>
                  <a:lnTo>
                    <a:pt x="1258185" y="696394"/>
                  </a:lnTo>
                  <a:lnTo>
                    <a:pt x="1242980" y="709850"/>
                  </a:lnTo>
                  <a:cubicBezTo>
                    <a:pt x="1216363" y="730329"/>
                    <a:pt x="1190890" y="740568"/>
                    <a:pt x="1166561" y="740568"/>
                  </a:cubicBezTo>
                  <a:cubicBezTo>
                    <a:pt x="1152379" y="740568"/>
                    <a:pt x="1143028" y="738234"/>
                    <a:pt x="1138507" y="733564"/>
                  </a:cubicBezTo>
                  <a:cubicBezTo>
                    <a:pt x="1088799" y="806496"/>
                    <a:pt x="1039155" y="842962"/>
                    <a:pt x="989577" y="842962"/>
                  </a:cubicBezTo>
                  <a:cubicBezTo>
                    <a:pt x="982802" y="842962"/>
                    <a:pt x="976291" y="842284"/>
                    <a:pt x="970044" y="840927"/>
                  </a:cubicBezTo>
                  <a:lnTo>
                    <a:pt x="960751" y="837766"/>
                  </a:lnTo>
                  <a:lnTo>
                    <a:pt x="949077" y="847697"/>
                  </a:lnTo>
                  <a:cubicBezTo>
                    <a:pt x="908949" y="875100"/>
                    <a:pt x="851170" y="888801"/>
                    <a:pt x="775739" y="888801"/>
                  </a:cubicBezTo>
                  <a:cubicBezTo>
                    <a:pt x="721435" y="888801"/>
                    <a:pt x="669360" y="883698"/>
                    <a:pt x="619516" y="873491"/>
                  </a:cubicBezTo>
                  <a:cubicBezTo>
                    <a:pt x="569671" y="863284"/>
                    <a:pt x="494894" y="842122"/>
                    <a:pt x="395185" y="810006"/>
                  </a:cubicBezTo>
                  <a:cubicBezTo>
                    <a:pt x="331617" y="822849"/>
                    <a:pt x="264933" y="829270"/>
                    <a:pt x="195132" y="829270"/>
                  </a:cubicBezTo>
                  <a:cubicBezTo>
                    <a:pt x="65044" y="829270"/>
                    <a:pt x="0" y="806661"/>
                    <a:pt x="0" y="761442"/>
                  </a:cubicBezTo>
                  <a:cubicBezTo>
                    <a:pt x="0" y="718554"/>
                    <a:pt x="50651" y="697111"/>
                    <a:pt x="151953" y="697111"/>
                  </a:cubicBezTo>
                  <a:cubicBezTo>
                    <a:pt x="224954" y="697111"/>
                    <a:pt x="332612" y="715711"/>
                    <a:pt x="474929" y="752912"/>
                  </a:cubicBezTo>
                  <a:cubicBezTo>
                    <a:pt x="513972" y="737341"/>
                    <a:pt x="549625" y="713618"/>
                    <a:pt x="581890" y="681744"/>
                  </a:cubicBezTo>
                  <a:cubicBezTo>
                    <a:pt x="614155" y="649870"/>
                    <a:pt x="654847" y="602124"/>
                    <a:pt x="703966" y="538506"/>
                  </a:cubicBezTo>
                  <a:cubicBezTo>
                    <a:pt x="599297" y="639877"/>
                    <a:pt x="494906" y="690562"/>
                    <a:pt x="390795" y="690562"/>
                  </a:cubicBezTo>
                  <a:cubicBezTo>
                    <a:pt x="318855" y="690562"/>
                    <a:pt x="261435" y="669208"/>
                    <a:pt x="218535" y="626501"/>
                  </a:cubicBezTo>
                  <a:cubicBezTo>
                    <a:pt x="175636" y="583794"/>
                    <a:pt x="154186" y="526253"/>
                    <a:pt x="154186" y="453879"/>
                  </a:cubicBezTo>
                  <a:cubicBezTo>
                    <a:pt x="154186" y="344924"/>
                    <a:pt x="205280" y="242039"/>
                    <a:pt x="307469" y="145223"/>
                  </a:cubicBezTo>
                  <a:cubicBezTo>
                    <a:pt x="409659" y="48408"/>
                    <a:pt x="518024" y="0"/>
                    <a:pt x="6325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4012533-09CD-4823-81FA-2B187D83FE89}"/>
                </a:ext>
              </a:extLst>
            </p:cNvPr>
            <p:cNvSpPr/>
            <p:nvPr/>
          </p:nvSpPr>
          <p:spPr>
            <a:xfrm>
              <a:off x="4637950" y="3364792"/>
              <a:ext cx="795226" cy="316010"/>
            </a:xfrm>
            <a:custGeom>
              <a:avLst/>
              <a:gdLst/>
              <a:ahLst/>
              <a:cxnLst/>
              <a:rect l="l" t="t" r="r" b="b"/>
              <a:pathLst>
                <a:path w="1782026" h="708148">
                  <a:moveTo>
                    <a:pt x="1512310" y="429965"/>
                  </a:moveTo>
                  <a:cubicBezTo>
                    <a:pt x="1486443" y="429965"/>
                    <a:pt x="1450448" y="458036"/>
                    <a:pt x="1404326" y="514179"/>
                  </a:cubicBezTo>
                  <a:cubicBezTo>
                    <a:pt x="1358203" y="570322"/>
                    <a:pt x="1335141" y="615135"/>
                    <a:pt x="1335141" y="648617"/>
                  </a:cubicBezTo>
                  <a:cubicBezTo>
                    <a:pt x="1335141" y="663754"/>
                    <a:pt x="1340592" y="671322"/>
                    <a:pt x="1351494" y="671322"/>
                  </a:cubicBezTo>
                  <a:cubicBezTo>
                    <a:pt x="1374028" y="671322"/>
                    <a:pt x="1415951" y="627604"/>
                    <a:pt x="1477265" y="540169"/>
                  </a:cubicBezTo>
                  <a:cubicBezTo>
                    <a:pt x="1509913" y="493069"/>
                    <a:pt x="1526237" y="461627"/>
                    <a:pt x="1526237" y="445843"/>
                  </a:cubicBezTo>
                  <a:cubicBezTo>
                    <a:pt x="1526237" y="435257"/>
                    <a:pt x="1521595" y="429965"/>
                    <a:pt x="1512310" y="429965"/>
                  </a:cubicBezTo>
                  <a:close/>
                  <a:moveTo>
                    <a:pt x="1207261" y="428969"/>
                  </a:moveTo>
                  <a:cubicBezTo>
                    <a:pt x="1181234" y="428969"/>
                    <a:pt x="1147740" y="456123"/>
                    <a:pt x="1106780" y="510431"/>
                  </a:cubicBezTo>
                  <a:cubicBezTo>
                    <a:pt x="1065820" y="564739"/>
                    <a:pt x="1045340" y="610145"/>
                    <a:pt x="1045340" y="646650"/>
                  </a:cubicBezTo>
                  <a:cubicBezTo>
                    <a:pt x="1045340" y="662434"/>
                    <a:pt x="1052600" y="670327"/>
                    <a:pt x="1067120" y="670327"/>
                  </a:cubicBezTo>
                  <a:cubicBezTo>
                    <a:pt x="1098902" y="670327"/>
                    <a:pt x="1133996" y="645019"/>
                    <a:pt x="1172403" y="594405"/>
                  </a:cubicBezTo>
                  <a:cubicBezTo>
                    <a:pt x="1162963" y="586152"/>
                    <a:pt x="1158243" y="575132"/>
                    <a:pt x="1158243" y="561343"/>
                  </a:cubicBezTo>
                  <a:cubicBezTo>
                    <a:pt x="1158243" y="543137"/>
                    <a:pt x="1165409" y="524498"/>
                    <a:pt x="1179739" y="505424"/>
                  </a:cubicBezTo>
                  <a:cubicBezTo>
                    <a:pt x="1194070" y="486350"/>
                    <a:pt x="1208941" y="476813"/>
                    <a:pt x="1224352" y="476813"/>
                  </a:cubicBezTo>
                  <a:lnTo>
                    <a:pt x="1235226" y="479217"/>
                  </a:lnTo>
                  <a:lnTo>
                    <a:pt x="1234023" y="474825"/>
                  </a:lnTo>
                  <a:cubicBezTo>
                    <a:pt x="1233309" y="470147"/>
                    <a:pt x="1232952" y="464706"/>
                    <a:pt x="1232952" y="458501"/>
                  </a:cubicBezTo>
                  <a:cubicBezTo>
                    <a:pt x="1232952" y="438813"/>
                    <a:pt x="1224389" y="428969"/>
                    <a:pt x="1207261" y="428969"/>
                  </a:cubicBezTo>
                  <a:close/>
                  <a:moveTo>
                    <a:pt x="902461" y="428969"/>
                  </a:moveTo>
                  <a:cubicBezTo>
                    <a:pt x="876433" y="428969"/>
                    <a:pt x="842940" y="456123"/>
                    <a:pt x="801980" y="510431"/>
                  </a:cubicBezTo>
                  <a:cubicBezTo>
                    <a:pt x="761020" y="564739"/>
                    <a:pt x="740540" y="610145"/>
                    <a:pt x="740540" y="646650"/>
                  </a:cubicBezTo>
                  <a:cubicBezTo>
                    <a:pt x="740540" y="662434"/>
                    <a:pt x="747800" y="670327"/>
                    <a:pt x="762320" y="670327"/>
                  </a:cubicBezTo>
                  <a:cubicBezTo>
                    <a:pt x="794102" y="670327"/>
                    <a:pt x="829196" y="645019"/>
                    <a:pt x="867603" y="594405"/>
                  </a:cubicBezTo>
                  <a:cubicBezTo>
                    <a:pt x="858163" y="586152"/>
                    <a:pt x="853443" y="575132"/>
                    <a:pt x="853443" y="561343"/>
                  </a:cubicBezTo>
                  <a:cubicBezTo>
                    <a:pt x="853443" y="543137"/>
                    <a:pt x="860609" y="524498"/>
                    <a:pt x="874939" y="505424"/>
                  </a:cubicBezTo>
                  <a:cubicBezTo>
                    <a:pt x="889270" y="486350"/>
                    <a:pt x="904141" y="476813"/>
                    <a:pt x="919552" y="476813"/>
                  </a:cubicBezTo>
                  <a:lnTo>
                    <a:pt x="930426" y="479217"/>
                  </a:lnTo>
                  <a:lnTo>
                    <a:pt x="929223" y="474825"/>
                  </a:lnTo>
                  <a:cubicBezTo>
                    <a:pt x="928509" y="470147"/>
                    <a:pt x="928152" y="464706"/>
                    <a:pt x="928152" y="458501"/>
                  </a:cubicBezTo>
                  <a:cubicBezTo>
                    <a:pt x="928152" y="438813"/>
                    <a:pt x="919589" y="428969"/>
                    <a:pt x="902461" y="428969"/>
                  </a:cubicBezTo>
                  <a:close/>
                  <a:moveTo>
                    <a:pt x="716086" y="361523"/>
                  </a:moveTo>
                  <a:cubicBezTo>
                    <a:pt x="703680" y="361523"/>
                    <a:pt x="692200" y="369842"/>
                    <a:pt x="681645" y="386480"/>
                  </a:cubicBezTo>
                  <a:lnTo>
                    <a:pt x="674438" y="400133"/>
                  </a:lnTo>
                  <a:lnTo>
                    <a:pt x="695028" y="398329"/>
                  </a:lnTo>
                  <a:cubicBezTo>
                    <a:pt x="702322" y="396880"/>
                    <a:pt x="708645" y="394707"/>
                    <a:pt x="713994" y="391809"/>
                  </a:cubicBezTo>
                  <a:cubicBezTo>
                    <a:pt x="724694" y="386014"/>
                    <a:pt x="730043" y="379576"/>
                    <a:pt x="730043" y="372495"/>
                  </a:cubicBezTo>
                  <a:cubicBezTo>
                    <a:pt x="730043" y="365180"/>
                    <a:pt x="725391" y="361523"/>
                    <a:pt x="716086" y="361523"/>
                  </a:cubicBezTo>
                  <a:close/>
                  <a:moveTo>
                    <a:pt x="1704852" y="170746"/>
                  </a:moveTo>
                  <a:cubicBezTo>
                    <a:pt x="1719569" y="174002"/>
                    <a:pt x="1731686" y="175630"/>
                    <a:pt x="1741203" y="175630"/>
                  </a:cubicBezTo>
                  <a:cubicBezTo>
                    <a:pt x="1744702" y="175630"/>
                    <a:pt x="1758310" y="174979"/>
                    <a:pt x="1782026" y="173678"/>
                  </a:cubicBezTo>
                  <a:cubicBezTo>
                    <a:pt x="1658926" y="378122"/>
                    <a:pt x="1581620" y="507074"/>
                    <a:pt x="1550108" y="560534"/>
                  </a:cubicBezTo>
                  <a:cubicBezTo>
                    <a:pt x="1518933" y="613829"/>
                    <a:pt x="1503345" y="646756"/>
                    <a:pt x="1503345" y="659316"/>
                  </a:cubicBezTo>
                  <a:cubicBezTo>
                    <a:pt x="1503345" y="667320"/>
                    <a:pt x="1506520" y="671322"/>
                    <a:pt x="1512870" y="671322"/>
                  </a:cubicBezTo>
                  <a:cubicBezTo>
                    <a:pt x="1538934" y="671322"/>
                    <a:pt x="1586545" y="621018"/>
                    <a:pt x="1655702" y="520411"/>
                  </a:cubicBezTo>
                  <a:cubicBezTo>
                    <a:pt x="1659108" y="514730"/>
                    <a:pt x="1663478" y="511889"/>
                    <a:pt x="1668812" y="511889"/>
                  </a:cubicBezTo>
                  <a:cubicBezTo>
                    <a:pt x="1677733" y="511889"/>
                    <a:pt x="1682194" y="516620"/>
                    <a:pt x="1682194" y="526080"/>
                  </a:cubicBezTo>
                  <a:cubicBezTo>
                    <a:pt x="1681173" y="529133"/>
                    <a:pt x="1679203" y="532767"/>
                    <a:pt x="1676284" y="536981"/>
                  </a:cubicBezTo>
                  <a:lnTo>
                    <a:pt x="1654209" y="567275"/>
                  </a:lnTo>
                  <a:cubicBezTo>
                    <a:pt x="1590801" y="654887"/>
                    <a:pt x="1542659" y="698692"/>
                    <a:pt x="1509783" y="698692"/>
                  </a:cubicBezTo>
                  <a:cubicBezTo>
                    <a:pt x="1491666" y="698692"/>
                    <a:pt x="1477023" y="692048"/>
                    <a:pt x="1465855" y="678759"/>
                  </a:cubicBezTo>
                  <a:cubicBezTo>
                    <a:pt x="1454686" y="665471"/>
                    <a:pt x="1449102" y="648793"/>
                    <a:pt x="1449102" y="628727"/>
                  </a:cubicBezTo>
                  <a:cubicBezTo>
                    <a:pt x="1449102" y="609485"/>
                    <a:pt x="1454936" y="592471"/>
                    <a:pt x="1466605" y="577687"/>
                  </a:cubicBezTo>
                  <a:cubicBezTo>
                    <a:pt x="1419894" y="658357"/>
                    <a:pt x="1380847" y="698692"/>
                    <a:pt x="1349464" y="698692"/>
                  </a:cubicBezTo>
                  <a:cubicBezTo>
                    <a:pt x="1328874" y="698692"/>
                    <a:pt x="1311884" y="690244"/>
                    <a:pt x="1298495" y="673348"/>
                  </a:cubicBezTo>
                  <a:cubicBezTo>
                    <a:pt x="1285105" y="656451"/>
                    <a:pt x="1278410" y="635556"/>
                    <a:pt x="1278410" y="610664"/>
                  </a:cubicBezTo>
                  <a:lnTo>
                    <a:pt x="1282647" y="583493"/>
                  </a:lnTo>
                  <a:lnTo>
                    <a:pt x="1278211" y="587419"/>
                  </a:lnTo>
                  <a:cubicBezTo>
                    <a:pt x="1255961" y="604538"/>
                    <a:pt x="1234667" y="613098"/>
                    <a:pt x="1214329" y="613098"/>
                  </a:cubicBezTo>
                  <a:cubicBezTo>
                    <a:pt x="1202474" y="613098"/>
                    <a:pt x="1194657" y="611146"/>
                    <a:pt x="1190878" y="607243"/>
                  </a:cubicBezTo>
                  <a:cubicBezTo>
                    <a:pt x="1149325" y="668209"/>
                    <a:pt x="1107826" y="698692"/>
                    <a:pt x="1066381" y="698692"/>
                  </a:cubicBezTo>
                  <a:cubicBezTo>
                    <a:pt x="1043728" y="698692"/>
                    <a:pt x="1024605" y="689618"/>
                    <a:pt x="1009012" y="671470"/>
                  </a:cubicBezTo>
                  <a:cubicBezTo>
                    <a:pt x="993419" y="653321"/>
                    <a:pt x="985623" y="631752"/>
                    <a:pt x="985623" y="606760"/>
                  </a:cubicBezTo>
                  <a:lnTo>
                    <a:pt x="991239" y="571642"/>
                  </a:lnTo>
                  <a:lnTo>
                    <a:pt x="973411" y="587419"/>
                  </a:lnTo>
                  <a:cubicBezTo>
                    <a:pt x="951160" y="604538"/>
                    <a:pt x="929867" y="613098"/>
                    <a:pt x="909529" y="613098"/>
                  </a:cubicBezTo>
                  <a:cubicBezTo>
                    <a:pt x="897674" y="613098"/>
                    <a:pt x="889857" y="611146"/>
                    <a:pt x="886078" y="607243"/>
                  </a:cubicBezTo>
                  <a:cubicBezTo>
                    <a:pt x="844525" y="668209"/>
                    <a:pt x="803026" y="698692"/>
                    <a:pt x="761581" y="698692"/>
                  </a:cubicBezTo>
                  <a:cubicBezTo>
                    <a:pt x="738928" y="698692"/>
                    <a:pt x="719805" y="689618"/>
                    <a:pt x="704212" y="671470"/>
                  </a:cubicBezTo>
                  <a:cubicBezTo>
                    <a:pt x="688620" y="653321"/>
                    <a:pt x="680823" y="631752"/>
                    <a:pt x="680823" y="606760"/>
                  </a:cubicBezTo>
                  <a:cubicBezTo>
                    <a:pt x="680823" y="553253"/>
                    <a:pt x="713688" y="508261"/>
                    <a:pt x="779419" y="471782"/>
                  </a:cubicBezTo>
                  <a:cubicBezTo>
                    <a:pt x="830075" y="425657"/>
                    <a:pt x="871465" y="402594"/>
                    <a:pt x="903589" y="402594"/>
                  </a:cubicBezTo>
                  <a:cubicBezTo>
                    <a:pt x="938543" y="402594"/>
                    <a:pt x="956020" y="420852"/>
                    <a:pt x="956020" y="457366"/>
                  </a:cubicBezTo>
                  <a:cubicBezTo>
                    <a:pt x="956020" y="496872"/>
                    <a:pt x="936343" y="540978"/>
                    <a:pt x="896987" y="589685"/>
                  </a:cubicBezTo>
                  <a:cubicBezTo>
                    <a:pt x="898283" y="588705"/>
                    <a:pt x="902117" y="588215"/>
                    <a:pt x="908487" y="588215"/>
                  </a:cubicBezTo>
                  <a:cubicBezTo>
                    <a:pt x="921079" y="588215"/>
                    <a:pt x="936448" y="581895"/>
                    <a:pt x="954593" y="569254"/>
                  </a:cubicBezTo>
                  <a:cubicBezTo>
                    <a:pt x="972739" y="556614"/>
                    <a:pt x="987859" y="540960"/>
                    <a:pt x="999953" y="522293"/>
                  </a:cubicBezTo>
                  <a:cubicBezTo>
                    <a:pt x="1005443" y="515342"/>
                    <a:pt x="1010621" y="511866"/>
                    <a:pt x="1015489" y="511866"/>
                  </a:cubicBezTo>
                  <a:cubicBezTo>
                    <a:pt x="1019623" y="511866"/>
                    <a:pt x="1022723" y="512858"/>
                    <a:pt x="1024790" y="514842"/>
                  </a:cubicBezTo>
                  <a:lnTo>
                    <a:pt x="1025528" y="516967"/>
                  </a:lnTo>
                  <a:lnTo>
                    <a:pt x="1041083" y="500737"/>
                  </a:lnTo>
                  <a:cubicBezTo>
                    <a:pt x="1053408" y="490554"/>
                    <a:pt x="1067786" y="480902"/>
                    <a:pt x="1084219" y="471782"/>
                  </a:cubicBezTo>
                  <a:cubicBezTo>
                    <a:pt x="1134875" y="425657"/>
                    <a:pt x="1176265" y="402594"/>
                    <a:pt x="1208389" y="402594"/>
                  </a:cubicBezTo>
                  <a:cubicBezTo>
                    <a:pt x="1243343" y="402594"/>
                    <a:pt x="1260820" y="420852"/>
                    <a:pt x="1260820" y="457366"/>
                  </a:cubicBezTo>
                  <a:cubicBezTo>
                    <a:pt x="1260820" y="496872"/>
                    <a:pt x="1241143" y="540978"/>
                    <a:pt x="1201787" y="589685"/>
                  </a:cubicBezTo>
                  <a:cubicBezTo>
                    <a:pt x="1203083" y="588705"/>
                    <a:pt x="1206917" y="588215"/>
                    <a:pt x="1213287" y="588215"/>
                  </a:cubicBezTo>
                  <a:cubicBezTo>
                    <a:pt x="1225879" y="588215"/>
                    <a:pt x="1241248" y="581895"/>
                    <a:pt x="1259393" y="569254"/>
                  </a:cubicBezTo>
                  <a:cubicBezTo>
                    <a:pt x="1277539" y="556614"/>
                    <a:pt x="1292659" y="540960"/>
                    <a:pt x="1304753" y="522293"/>
                  </a:cubicBezTo>
                  <a:cubicBezTo>
                    <a:pt x="1307498" y="518817"/>
                    <a:pt x="1310165" y="516211"/>
                    <a:pt x="1312754" y="514473"/>
                  </a:cubicBezTo>
                  <a:lnTo>
                    <a:pt x="1319303" y="512207"/>
                  </a:lnTo>
                  <a:lnTo>
                    <a:pt x="1337146" y="491740"/>
                  </a:lnTo>
                  <a:cubicBezTo>
                    <a:pt x="1350199" y="479631"/>
                    <a:pt x="1365426" y="467891"/>
                    <a:pt x="1382830" y="456519"/>
                  </a:cubicBezTo>
                  <a:cubicBezTo>
                    <a:pt x="1437617" y="420569"/>
                    <a:pt x="1481138" y="402594"/>
                    <a:pt x="1513391" y="402594"/>
                  </a:cubicBezTo>
                  <a:cubicBezTo>
                    <a:pt x="1540534" y="402594"/>
                    <a:pt x="1554105" y="415670"/>
                    <a:pt x="1554105" y="441823"/>
                  </a:cubicBezTo>
                  <a:lnTo>
                    <a:pt x="1552848" y="449743"/>
                  </a:lnTo>
                  <a:close/>
                  <a:moveTo>
                    <a:pt x="473687" y="95960"/>
                  </a:moveTo>
                  <a:cubicBezTo>
                    <a:pt x="406023" y="105089"/>
                    <a:pt x="340432" y="139718"/>
                    <a:pt x="276915" y="199847"/>
                  </a:cubicBezTo>
                  <a:cubicBezTo>
                    <a:pt x="213398" y="259976"/>
                    <a:pt x="181640" y="319177"/>
                    <a:pt x="181640" y="377448"/>
                  </a:cubicBezTo>
                  <a:cubicBezTo>
                    <a:pt x="181640" y="397773"/>
                    <a:pt x="187920" y="414842"/>
                    <a:pt x="200480" y="428654"/>
                  </a:cubicBezTo>
                  <a:cubicBezTo>
                    <a:pt x="213040" y="442467"/>
                    <a:pt x="228486" y="449373"/>
                    <a:pt x="246815" y="449373"/>
                  </a:cubicBezTo>
                  <a:cubicBezTo>
                    <a:pt x="300234" y="449373"/>
                    <a:pt x="353403" y="416574"/>
                    <a:pt x="406322" y="350975"/>
                  </a:cubicBezTo>
                  <a:cubicBezTo>
                    <a:pt x="459241" y="285377"/>
                    <a:pt x="485700" y="218984"/>
                    <a:pt x="485700" y="151797"/>
                  </a:cubicBezTo>
                  <a:cubicBezTo>
                    <a:pt x="485700" y="131653"/>
                    <a:pt x="481696" y="113040"/>
                    <a:pt x="473687" y="95960"/>
                  </a:cubicBezTo>
                  <a:close/>
                  <a:moveTo>
                    <a:pt x="1072710" y="82111"/>
                  </a:moveTo>
                  <a:cubicBezTo>
                    <a:pt x="1003486" y="82111"/>
                    <a:pt x="941980" y="90154"/>
                    <a:pt x="888193" y="106239"/>
                  </a:cubicBezTo>
                  <a:lnTo>
                    <a:pt x="945344" y="114046"/>
                  </a:lnTo>
                  <a:cubicBezTo>
                    <a:pt x="999054" y="126596"/>
                    <a:pt x="1048497" y="132871"/>
                    <a:pt x="1093673" y="132871"/>
                  </a:cubicBezTo>
                  <a:cubicBezTo>
                    <a:pt x="1115912" y="132871"/>
                    <a:pt x="1134435" y="129993"/>
                    <a:pt x="1149242" y="124236"/>
                  </a:cubicBezTo>
                  <a:cubicBezTo>
                    <a:pt x="1164050" y="118480"/>
                    <a:pt x="1171454" y="113466"/>
                    <a:pt x="1171454" y="109194"/>
                  </a:cubicBezTo>
                  <a:cubicBezTo>
                    <a:pt x="1171454" y="103917"/>
                    <a:pt x="1162153" y="98084"/>
                    <a:pt x="1143551" y="91695"/>
                  </a:cubicBezTo>
                  <a:cubicBezTo>
                    <a:pt x="1124949" y="85306"/>
                    <a:pt x="1101335" y="82111"/>
                    <a:pt x="1072710" y="82111"/>
                  </a:cubicBezTo>
                  <a:close/>
                  <a:moveTo>
                    <a:pt x="355520" y="0"/>
                  </a:moveTo>
                  <a:cubicBezTo>
                    <a:pt x="419130" y="0"/>
                    <a:pt x="464097" y="20313"/>
                    <a:pt x="490420" y="60938"/>
                  </a:cubicBezTo>
                  <a:cubicBezTo>
                    <a:pt x="520911" y="52162"/>
                    <a:pt x="559497" y="47774"/>
                    <a:pt x="606177" y="47774"/>
                  </a:cubicBezTo>
                  <a:cubicBezTo>
                    <a:pt x="635196" y="47774"/>
                    <a:pt x="662556" y="50177"/>
                    <a:pt x="688257" y="54982"/>
                  </a:cubicBezTo>
                  <a:cubicBezTo>
                    <a:pt x="713958" y="59787"/>
                    <a:pt x="771718" y="73003"/>
                    <a:pt x="861538" y="94630"/>
                  </a:cubicBezTo>
                  <a:cubicBezTo>
                    <a:pt x="933406" y="66710"/>
                    <a:pt x="1001560" y="52750"/>
                    <a:pt x="1066000" y="52750"/>
                  </a:cubicBezTo>
                  <a:cubicBezTo>
                    <a:pt x="1104536" y="52750"/>
                    <a:pt x="1136722" y="57427"/>
                    <a:pt x="1162558" y="66782"/>
                  </a:cubicBezTo>
                  <a:cubicBezTo>
                    <a:pt x="1188394" y="76136"/>
                    <a:pt x="1201312" y="89910"/>
                    <a:pt x="1201312" y="108106"/>
                  </a:cubicBezTo>
                  <a:cubicBezTo>
                    <a:pt x="1201312" y="128732"/>
                    <a:pt x="1183988" y="145149"/>
                    <a:pt x="1149340" y="157357"/>
                  </a:cubicBezTo>
                  <a:cubicBezTo>
                    <a:pt x="1114691" y="169565"/>
                    <a:pt x="1074232" y="175668"/>
                    <a:pt x="1027961" y="175668"/>
                  </a:cubicBezTo>
                  <a:cubicBezTo>
                    <a:pt x="968467" y="175668"/>
                    <a:pt x="897179" y="166672"/>
                    <a:pt x="814099" y="148679"/>
                  </a:cubicBezTo>
                  <a:cubicBezTo>
                    <a:pt x="776459" y="166828"/>
                    <a:pt x="740613" y="195472"/>
                    <a:pt x="706561" y="234612"/>
                  </a:cubicBezTo>
                  <a:cubicBezTo>
                    <a:pt x="672508" y="273752"/>
                    <a:pt x="635750" y="326294"/>
                    <a:pt x="596286" y="392237"/>
                  </a:cubicBezTo>
                  <a:cubicBezTo>
                    <a:pt x="611511" y="394114"/>
                    <a:pt x="622752" y="395899"/>
                    <a:pt x="630009" y="397594"/>
                  </a:cubicBezTo>
                  <a:cubicBezTo>
                    <a:pt x="647971" y="355632"/>
                    <a:pt x="676062" y="334650"/>
                    <a:pt x="714282" y="334650"/>
                  </a:cubicBezTo>
                  <a:cubicBezTo>
                    <a:pt x="744364" y="334650"/>
                    <a:pt x="759404" y="346910"/>
                    <a:pt x="759404" y="371429"/>
                  </a:cubicBezTo>
                  <a:cubicBezTo>
                    <a:pt x="759404" y="389526"/>
                    <a:pt x="750452" y="403755"/>
                    <a:pt x="732547" y="414118"/>
                  </a:cubicBezTo>
                  <a:cubicBezTo>
                    <a:pt x="714642" y="424480"/>
                    <a:pt x="692145" y="429661"/>
                    <a:pt x="665054" y="429661"/>
                  </a:cubicBezTo>
                  <a:lnTo>
                    <a:pt x="660708" y="429661"/>
                  </a:lnTo>
                  <a:cubicBezTo>
                    <a:pt x="662185" y="427697"/>
                    <a:pt x="658911" y="435651"/>
                    <a:pt x="650887" y="453525"/>
                  </a:cubicBezTo>
                  <a:cubicBezTo>
                    <a:pt x="643344" y="471025"/>
                    <a:pt x="631152" y="487030"/>
                    <a:pt x="614310" y="501540"/>
                  </a:cubicBezTo>
                  <a:cubicBezTo>
                    <a:pt x="597468" y="516049"/>
                    <a:pt x="581051" y="523304"/>
                    <a:pt x="565059" y="523304"/>
                  </a:cubicBezTo>
                  <a:cubicBezTo>
                    <a:pt x="553872" y="523304"/>
                    <a:pt x="548279" y="519012"/>
                    <a:pt x="548279" y="510427"/>
                  </a:cubicBezTo>
                  <a:cubicBezTo>
                    <a:pt x="548279" y="503875"/>
                    <a:pt x="552237" y="499412"/>
                    <a:pt x="560152" y="497038"/>
                  </a:cubicBezTo>
                  <a:cubicBezTo>
                    <a:pt x="579674" y="491097"/>
                    <a:pt x="600104" y="467036"/>
                    <a:pt x="621440" y="424856"/>
                  </a:cubicBezTo>
                  <a:cubicBezTo>
                    <a:pt x="616816" y="424695"/>
                    <a:pt x="606304" y="423210"/>
                    <a:pt x="589902" y="420401"/>
                  </a:cubicBezTo>
                  <a:lnTo>
                    <a:pt x="586543" y="418449"/>
                  </a:lnTo>
                  <a:cubicBezTo>
                    <a:pt x="585366" y="417257"/>
                    <a:pt x="580387" y="424050"/>
                    <a:pt x="571606" y="438829"/>
                  </a:cubicBezTo>
                  <a:cubicBezTo>
                    <a:pt x="542421" y="496473"/>
                    <a:pt x="518908" y="536298"/>
                    <a:pt x="501065" y="558306"/>
                  </a:cubicBezTo>
                  <a:cubicBezTo>
                    <a:pt x="483222" y="580314"/>
                    <a:pt x="459035" y="602054"/>
                    <a:pt x="428502" y="623525"/>
                  </a:cubicBezTo>
                  <a:cubicBezTo>
                    <a:pt x="348185" y="679940"/>
                    <a:pt x="264928" y="708148"/>
                    <a:pt x="178732" y="708148"/>
                  </a:cubicBezTo>
                  <a:cubicBezTo>
                    <a:pt x="127153" y="708148"/>
                    <a:pt x="84470" y="697091"/>
                    <a:pt x="50682" y="674977"/>
                  </a:cubicBezTo>
                  <a:cubicBezTo>
                    <a:pt x="16894" y="652862"/>
                    <a:pt x="0" y="623704"/>
                    <a:pt x="0" y="587500"/>
                  </a:cubicBezTo>
                  <a:cubicBezTo>
                    <a:pt x="0" y="568844"/>
                    <a:pt x="5686" y="552687"/>
                    <a:pt x="17059" y="539030"/>
                  </a:cubicBezTo>
                  <a:cubicBezTo>
                    <a:pt x="28433" y="525374"/>
                    <a:pt x="42351" y="518545"/>
                    <a:pt x="58815" y="518545"/>
                  </a:cubicBezTo>
                  <a:cubicBezTo>
                    <a:pt x="87284" y="518545"/>
                    <a:pt x="101519" y="532739"/>
                    <a:pt x="101519" y="561125"/>
                  </a:cubicBezTo>
                  <a:cubicBezTo>
                    <a:pt x="101519" y="573722"/>
                    <a:pt x="97254" y="584700"/>
                    <a:pt x="88724" y="594059"/>
                  </a:cubicBezTo>
                  <a:cubicBezTo>
                    <a:pt x="80194" y="603418"/>
                    <a:pt x="69605" y="608098"/>
                    <a:pt x="56957" y="608098"/>
                  </a:cubicBezTo>
                  <a:cubicBezTo>
                    <a:pt x="51319" y="608098"/>
                    <a:pt x="46386" y="607391"/>
                    <a:pt x="42158" y="605977"/>
                  </a:cubicBezTo>
                  <a:lnTo>
                    <a:pt x="32891" y="600398"/>
                  </a:lnTo>
                  <a:lnTo>
                    <a:pt x="33784" y="606797"/>
                  </a:lnTo>
                  <a:cubicBezTo>
                    <a:pt x="38650" y="623619"/>
                    <a:pt x="50814" y="638639"/>
                    <a:pt x="70276" y="651856"/>
                  </a:cubicBezTo>
                  <a:cubicBezTo>
                    <a:pt x="96226" y="669478"/>
                    <a:pt x="128368" y="678289"/>
                    <a:pt x="166703" y="678289"/>
                  </a:cubicBezTo>
                  <a:cubicBezTo>
                    <a:pt x="227861" y="678289"/>
                    <a:pt x="283147" y="659846"/>
                    <a:pt x="332562" y="622961"/>
                  </a:cubicBezTo>
                  <a:cubicBezTo>
                    <a:pt x="381976" y="586076"/>
                    <a:pt x="436840" y="521311"/>
                    <a:pt x="497154" y="428666"/>
                  </a:cubicBezTo>
                  <a:cubicBezTo>
                    <a:pt x="499735" y="424962"/>
                    <a:pt x="502735" y="421608"/>
                    <a:pt x="506154" y="418602"/>
                  </a:cubicBezTo>
                  <a:lnTo>
                    <a:pt x="517549" y="410715"/>
                  </a:lnTo>
                  <a:lnTo>
                    <a:pt x="496204" y="412870"/>
                  </a:lnTo>
                  <a:cubicBezTo>
                    <a:pt x="475943" y="417341"/>
                    <a:pt x="461335" y="428518"/>
                    <a:pt x="452381" y="446402"/>
                  </a:cubicBezTo>
                  <a:cubicBezTo>
                    <a:pt x="449287" y="455049"/>
                    <a:pt x="444277" y="459372"/>
                    <a:pt x="437351" y="459372"/>
                  </a:cubicBezTo>
                  <a:cubicBezTo>
                    <a:pt x="428113" y="459372"/>
                    <a:pt x="423495" y="454756"/>
                    <a:pt x="423495" y="445524"/>
                  </a:cubicBezTo>
                  <a:cubicBezTo>
                    <a:pt x="423495" y="428816"/>
                    <a:pt x="433817" y="413964"/>
                    <a:pt x="454461" y="400965"/>
                  </a:cubicBezTo>
                  <a:cubicBezTo>
                    <a:pt x="475106" y="387967"/>
                    <a:pt x="496635" y="381468"/>
                    <a:pt x="519050" y="381468"/>
                  </a:cubicBezTo>
                  <a:lnTo>
                    <a:pt x="527743" y="381468"/>
                  </a:lnTo>
                  <a:cubicBezTo>
                    <a:pt x="612094" y="254076"/>
                    <a:pt x="699918" y="173271"/>
                    <a:pt x="791215" y="139053"/>
                  </a:cubicBezTo>
                  <a:cubicBezTo>
                    <a:pt x="771884" y="137985"/>
                    <a:pt x="748324" y="133770"/>
                    <a:pt x="720534" y="126409"/>
                  </a:cubicBezTo>
                  <a:cubicBezTo>
                    <a:pt x="634234" y="103844"/>
                    <a:pt x="567521" y="92562"/>
                    <a:pt x="520395" y="92562"/>
                  </a:cubicBezTo>
                  <a:cubicBezTo>
                    <a:pt x="511075" y="92562"/>
                    <a:pt x="505290" y="92507"/>
                    <a:pt x="503040" y="92399"/>
                  </a:cubicBezTo>
                  <a:cubicBezTo>
                    <a:pt x="517026" y="112164"/>
                    <a:pt x="524019" y="139618"/>
                    <a:pt x="524019" y="174759"/>
                  </a:cubicBezTo>
                  <a:cubicBezTo>
                    <a:pt x="524019" y="247990"/>
                    <a:pt x="495343" y="317043"/>
                    <a:pt x="437992" y="381919"/>
                  </a:cubicBezTo>
                  <a:cubicBezTo>
                    <a:pt x="380642" y="446794"/>
                    <a:pt x="318816" y="479231"/>
                    <a:pt x="252515" y="479231"/>
                  </a:cubicBezTo>
                  <a:cubicBezTo>
                    <a:pt x="222921" y="479231"/>
                    <a:pt x="198899" y="469924"/>
                    <a:pt x="180450" y="451309"/>
                  </a:cubicBezTo>
                  <a:cubicBezTo>
                    <a:pt x="162001" y="432694"/>
                    <a:pt x="152776" y="408452"/>
                    <a:pt x="152776" y="378583"/>
                  </a:cubicBezTo>
                  <a:cubicBezTo>
                    <a:pt x="152776" y="314413"/>
                    <a:pt x="185595" y="250047"/>
                    <a:pt x="251232" y="185485"/>
                  </a:cubicBezTo>
                  <a:cubicBezTo>
                    <a:pt x="316869" y="120924"/>
                    <a:pt x="387379" y="81176"/>
                    <a:pt x="462762" y="66241"/>
                  </a:cubicBezTo>
                  <a:cubicBezTo>
                    <a:pt x="441037" y="40659"/>
                    <a:pt x="406456" y="27868"/>
                    <a:pt x="359019" y="27868"/>
                  </a:cubicBezTo>
                  <a:cubicBezTo>
                    <a:pt x="278758" y="27868"/>
                    <a:pt x="205586" y="67501"/>
                    <a:pt x="139503" y="146766"/>
                  </a:cubicBezTo>
                  <a:cubicBezTo>
                    <a:pt x="132075" y="154184"/>
                    <a:pt x="126520" y="157893"/>
                    <a:pt x="122840" y="157893"/>
                  </a:cubicBezTo>
                  <a:cubicBezTo>
                    <a:pt x="115831" y="157893"/>
                    <a:pt x="111213" y="154008"/>
                    <a:pt x="108984" y="146237"/>
                  </a:cubicBezTo>
                  <a:cubicBezTo>
                    <a:pt x="108984" y="136399"/>
                    <a:pt x="123680" y="117841"/>
                    <a:pt x="153072" y="90564"/>
                  </a:cubicBezTo>
                  <a:cubicBezTo>
                    <a:pt x="218170" y="30188"/>
                    <a:pt x="285652" y="0"/>
                    <a:pt x="3555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BF8F3-A05D-40A9-B0DB-BCA4FC71BB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18B800-A674-4DEB-9A45-30AB0E78204E}"/>
              </a:ext>
            </a:extLst>
          </p:cNvPr>
          <p:cNvSpPr/>
          <p:nvPr/>
        </p:nvSpPr>
        <p:spPr>
          <a:xfrm>
            <a:off x="0" y="2981325"/>
            <a:ext cx="12192000" cy="895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84BA42-4841-4C94-93FA-1DD240229413}"/>
              </a:ext>
            </a:extLst>
          </p:cNvPr>
          <p:cNvGrpSpPr/>
          <p:nvPr/>
        </p:nvGrpSpPr>
        <p:grpSpPr>
          <a:xfrm>
            <a:off x="795286" y="2578868"/>
            <a:ext cx="1700264" cy="1700264"/>
            <a:chOff x="4576711" y="4438650"/>
            <a:chExt cx="1295270" cy="12952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A038296-0B04-44FF-9A88-1BDFE0FED133}"/>
                </a:ext>
              </a:extLst>
            </p:cNvPr>
            <p:cNvSpPr/>
            <p:nvPr/>
          </p:nvSpPr>
          <p:spPr>
            <a:xfrm>
              <a:off x="4576711" y="4438650"/>
              <a:ext cx="1295270" cy="12952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6F8AFF-D058-46C2-92C5-EC6C1E86BA24}"/>
                </a:ext>
              </a:extLst>
            </p:cNvPr>
            <p:cNvSpPr/>
            <p:nvPr/>
          </p:nvSpPr>
          <p:spPr>
            <a:xfrm>
              <a:off x="4633547" y="4495486"/>
              <a:ext cx="1181599" cy="1181599"/>
            </a:xfrm>
            <a:prstGeom prst="ellipse">
              <a:avLst/>
            </a:prstGeom>
            <a:noFill/>
            <a:ln w="15875" cap="flat">
              <a:solidFill>
                <a:schemeClr val="bg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4AA785-3CA6-431A-90A2-A9F200A695D7}"/>
                </a:ext>
              </a:extLst>
            </p:cNvPr>
            <p:cNvGrpSpPr/>
            <p:nvPr/>
          </p:nvGrpSpPr>
          <p:grpSpPr>
            <a:xfrm>
              <a:off x="4805788" y="4722552"/>
              <a:ext cx="837117" cy="727467"/>
              <a:chOff x="4617005" y="2953335"/>
              <a:chExt cx="837117" cy="727467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C16064-E51D-47DB-AF3D-78447B2C6DF9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603576D-4AF1-4B73-ABCA-B9B9976418A0}"/>
                  </a:ext>
                </a:extLst>
              </p:cNvPr>
              <p:cNvSpPr/>
              <p:nvPr/>
            </p:nvSpPr>
            <p:spPr>
              <a:xfrm>
                <a:off x="4637950" y="3364792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A58F6D-9D16-4B85-8A04-8EBF6A0308F8}"/>
              </a:ext>
            </a:extLst>
          </p:cNvPr>
          <p:cNvGrpSpPr/>
          <p:nvPr/>
        </p:nvGrpSpPr>
        <p:grpSpPr>
          <a:xfrm>
            <a:off x="6745280" y="2461448"/>
            <a:ext cx="4953639" cy="895351"/>
            <a:chOff x="4617005" y="2953335"/>
            <a:chExt cx="1748364" cy="31601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20A819-E7BF-4A57-BDBA-24DF3D466168}"/>
                </a:ext>
              </a:extLst>
            </p:cNvPr>
            <p:cNvSpPr/>
            <p:nvPr/>
          </p:nvSpPr>
          <p:spPr>
            <a:xfrm>
              <a:off x="4617005" y="2953335"/>
              <a:ext cx="837117" cy="316009"/>
            </a:xfrm>
            <a:custGeom>
              <a:avLst/>
              <a:gdLst/>
              <a:ahLst/>
              <a:cxnLst/>
              <a:rect l="l" t="t" r="r" b="b"/>
              <a:pathLst>
                <a:path w="2354461" h="888801">
                  <a:moveTo>
                    <a:pt x="98422" y="739378"/>
                  </a:moveTo>
                  <a:cubicBezTo>
                    <a:pt x="55826" y="739378"/>
                    <a:pt x="34528" y="746664"/>
                    <a:pt x="34528" y="761237"/>
                  </a:cubicBezTo>
                  <a:cubicBezTo>
                    <a:pt x="34528" y="783574"/>
                    <a:pt x="90041" y="794742"/>
                    <a:pt x="201067" y="794742"/>
                  </a:cubicBezTo>
                  <a:cubicBezTo>
                    <a:pt x="265478" y="794742"/>
                    <a:pt x="320024" y="792940"/>
                    <a:pt x="364703" y="789338"/>
                  </a:cubicBezTo>
                  <a:cubicBezTo>
                    <a:pt x="234466" y="756031"/>
                    <a:pt x="145706" y="739378"/>
                    <a:pt x="98422" y="739378"/>
                  </a:cubicBezTo>
                  <a:close/>
                  <a:moveTo>
                    <a:pt x="1840064" y="521493"/>
                  </a:moveTo>
                  <a:cubicBezTo>
                    <a:pt x="1808321" y="521493"/>
                    <a:pt x="1764475" y="555178"/>
                    <a:pt x="1708528" y="622548"/>
                  </a:cubicBezTo>
                  <a:cubicBezTo>
                    <a:pt x="1652581" y="689917"/>
                    <a:pt x="1624608" y="743809"/>
                    <a:pt x="1624608" y="784222"/>
                  </a:cubicBezTo>
                  <a:cubicBezTo>
                    <a:pt x="1624608" y="801554"/>
                    <a:pt x="1631711" y="810220"/>
                    <a:pt x="1645918" y="810220"/>
                  </a:cubicBezTo>
                  <a:cubicBezTo>
                    <a:pt x="1668683" y="810220"/>
                    <a:pt x="1711908" y="767323"/>
                    <a:pt x="1775594" y="681530"/>
                  </a:cubicBezTo>
                  <a:cubicBezTo>
                    <a:pt x="1828130" y="610459"/>
                    <a:pt x="1854398" y="562669"/>
                    <a:pt x="1854398" y="538162"/>
                  </a:cubicBezTo>
                  <a:cubicBezTo>
                    <a:pt x="1854398" y="527050"/>
                    <a:pt x="1849620" y="521493"/>
                    <a:pt x="1840064" y="521493"/>
                  </a:cubicBezTo>
                  <a:close/>
                  <a:moveTo>
                    <a:pt x="1158106" y="520303"/>
                  </a:moveTo>
                  <a:cubicBezTo>
                    <a:pt x="1126970" y="520303"/>
                    <a:pt x="1086902" y="552786"/>
                    <a:pt x="1037904" y="617753"/>
                  </a:cubicBezTo>
                  <a:cubicBezTo>
                    <a:pt x="988905" y="682719"/>
                    <a:pt x="964406" y="737037"/>
                    <a:pt x="964406" y="780706"/>
                  </a:cubicBezTo>
                  <a:cubicBezTo>
                    <a:pt x="964406" y="785426"/>
                    <a:pt x="964949" y="789557"/>
                    <a:pt x="966034" y="793097"/>
                  </a:cubicBezTo>
                  <a:lnTo>
                    <a:pt x="966062" y="793146"/>
                  </a:lnTo>
                  <a:lnTo>
                    <a:pt x="971624" y="792128"/>
                  </a:lnTo>
                  <a:cubicBezTo>
                    <a:pt x="978818" y="794993"/>
                    <a:pt x="983434" y="799470"/>
                    <a:pt x="985475" y="805560"/>
                  </a:cubicBezTo>
                  <a:lnTo>
                    <a:pt x="984268" y="808068"/>
                  </a:lnTo>
                  <a:lnTo>
                    <a:pt x="990460" y="809029"/>
                  </a:lnTo>
                  <a:cubicBezTo>
                    <a:pt x="1028480" y="809029"/>
                    <a:pt x="1070462" y="778755"/>
                    <a:pt x="1116406" y="718207"/>
                  </a:cubicBezTo>
                  <a:cubicBezTo>
                    <a:pt x="1105114" y="708335"/>
                    <a:pt x="1099468" y="695151"/>
                    <a:pt x="1099468" y="678656"/>
                  </a:cubicBezTo>
                  <a:cubicBezTo>
                    <a:pt x="1099468" y="656877"/>
                    <a:pt x="1108039" y="634580"/>
                    <a:pt x="1125182" y="611762"/>
                  </a:cubicBezTo>
                  <a:cubicBezTo>
                    <a:pt x="1142326" y="588945"/>
                    <a:pt x="1160115" y="577537"/>
                    <a:pt x="1178551" y="577537"/>
                  </a:cubicBezTo>
                  <a:lnTo>
                    <a:pt x="1191558" y="580412"/>
                  </a:lnTo>
                  <a:lnTo>
                    <a:pt x="1190120" y="575158"/>
                  </a:lnTo>
                  <a:cubicBezTo>
                    <a:pt x="1189266" y="569563"/>
                    <a:pt x="1188839" y="563054"/>
                    <a:pt x="1188839" y="555631"/>
                  </a:cubicBezTo>
                  <a:cubicBezTo>
                    <a:pt x="1188839" y="532079"/>
                    <a:pt x="1178595" y="520303"/>
                    <a:pt x="1158106" y="520303"/>
                  </a:cubicBezTo>
                  <a:close/>
                  <a:moveTo>
                    <a:pt x="1123643" y="78581"/>
                  </a:moveTo>
                  <a:cubicBezTo>
                    <a:pt x="1098789" y="78581"/>
                    <a:pt x="1062450" y="106592"/>
                    <a:pt x="1014626" y="162613"/>
                  </a:cubicBezTo>
                  <a:cubicBezTo>
                    <a:pt x="970722" y="214188"/>
                    <a:pt x="921996" y="292624"/>
                    <a:pt x="868449" y="397920"/>
                  </a:cubicBezTo>
                  <a:cubicBezTo>
                    <a:pt x="921048" y="346084"/>
                    <a:pt x="977078" y="285362"/>
                    <a:pt x="1036541" y="215754"/>
                  </a:cubicBezTo>
                  <a:cubicBezTo>
                    <a:pt x="1096004" y="146146"/>
                    <a:pt x="1125736" y="100732"/>
                    <a:pt x="1125736" y="79511"/>
                  </a:cubicBezTo>
                  <a:cubicBezTo>
                    <a:pt x="1125736" y="78891"/>
                    <a:pt x="1125038" y="78581"/>
                    <a:pt x="1123643" y="78581"/>
                  </a:cubicBezTo>
                  <a:close/>
                  <a:moveTo>
                    <a:pt x="632566" y="0"/>
                  </a:moveTo>
                  <a:cubicBezTo>
                    <a:pt x="686987" y="0"/>
                    <a:pt x="730797" y="14366"/>
                    <a:pt x="763995" y="43099"/>
                  </a:cubicBezTo>
                  <a:cubicBezTo>
                    <a:pt x="797193" y="71833"/>
                    <a:pt x="813792" y="110436"/>
                    <a:pt x="813792" y="158911"/>
                  </a:cubicBezTo>
                  <a:cubicBezTo>
                    <a:pt x="813792" y="241591"/>
                    <a:pt x="775315" y="326760"/>
                    <a:pt x="698362" y="414416"/>
                  </a:cubicBezTo>
                  <a:cubicBezTo>
                    <a:pt x="621408" y="502073"/>
                    <a:pt x="546100" y="545901"/>
                    <a:pt x="472436" y="545901"/>
                  </a:cubicBezTo>
                  <a:cubicBezTo>
                    <a:pt x="439558" y="545901"/>
                    <a:pt x="411733" y="535505"/>
                    <a:pt x="388962" y="514712"/>
                  </a:cubicBezTo>
                  <a:cubicBezTo>
                    <a:pt x="366191" y="493920"/>
                    <a:pt x="354806" y="468067"/>
                    <a:pt x="354806" y="437154"/>
                  </a:cubicBezTo>
                  <a:cubicBezTo>
                    <a:pt x="354806" y="413261"/>
                    <a:pt x="362410" y="392373"/>
                    <a:pt x="377619" y="374488"/>
                  </a:cubicBezTo>
                  <a:cubicBezTo>
                    <a:pt x="392827" y="356604"/>
                    <a:pt x="411231" y="347662"/>
                    <a:pt x="432829" y="347662"/>
                  </a:cubicBezTo>
                  <a:cubicBezTo>
                    <a:pt x="465348" y="347662"/>
                    <a:pt x="481608" y="363475"/>
                    <a:pt x="481608" y="395101"/>
                  </a:cubicBezTo>
                  <a:cubicBezTo>
                    <a:pt x="481608" y="410889"/>
                    <a:pt x="475768" y="424977"/>
                    <a:pt x="464088" y="437364"/>
                  </a:cubicBezTo>
                  <a:cubicBezTo>
                    <a:pt x="452408" y="449751"/>
                    <a:pt x="438903" y="455944"/>
                    <a:pt x="423574" y="455944"/>
                  </a:cubicBezTo>
                  <a:cubicBezTo>
                    <a:pt x="416822" y="455944"/>
                    <a:pt x="410939" y="455142"/>
                    <a:pt x="405925" y="453538"/>
                  </a:cubicBezTo>
                  <a:lnTo>
                    <a:pt x="393629" y="446404"/>
                  </a:lnTo>
                  <a:lnTo>
                    <a:pt x="397659" y="466110"/>
                  </a:lnTo>
                  <a:cubicBezTo>
                    <a:pt x="401622" y="474899"/>
                    <a:pt x="407566" y="482792"/>
                    <a:pt x="415491" y="489788"/>
                  </a:cubicBezTo>
                  <a:cubicBezTo>
                    <a:pt x="431341" y="503781"/>
                    <a:pt x="451535" y="510778"/>
                    <a:pt x="476073" y="510778"/>
                  </a:cubicBezTo>
                  <a:cubicBezTo>
                    <a:pt x="536652" y="510778"/>
                    <a:pt x="602131" y="470163"/>
                    <a:pt x="672508" y="388934"/>
                  </a:cubicBezTo>
                  <a:cubicBezTo>
                    <a:pt x="742885" y="307705"/>
                    <a:pt x="778073" y="231449"/>
                    <a:pt x="778073" y="160167"/>
                  </a:cubicBezTo>
                  <a:cubicBezTo>
                    <a:pt x="778073" y="123636"/>
                    <a:pt x="765542" y="93563"/>
                    <a:pt x="740480" y="69949"/>
                  </a:cubicBezTo>
                  <a:cubicBezTo>
                    <a:pt x="715418" y="46335"/>
                    <a:pt x="683106" y="34528"/>
                    <a:pt x="643542" y="34528"/>
                  </a:cubicBezTo>
                  <a:cubicBezTo>
                    <a:pt x="544323" y="34528"/>
                    <a:pt x="448675" y="84843"/>
                    <a:pt x="356597" y="185472"/>
                  </a:cubicBezTo>
                  <a:cubicBezTo>
                    <a:pt x="264519" y="286102"/>
                    <a:pt x="218480" y="390717"/>
                    <a:pt x="218480" y="499318"/>
                  </a:cubicBezTo>
                  <a:cubicBezTo>
                    <a:pt x="218480" y="548549"/>
                    <a:pt x="233993" y="586976"/>
                    <a:pt x="265021" y="614599"/>
                  </a:cubicBezTo>
                  <a:cubicBezTo>
                    <a:pt x="296048" y="642223"/>
                    <a:pt x="339378" y="656034"/>
                    <a:pt x="395008" y="656034"/>
                  </a:cubicBezTo>
                  <a:cubicBezTo>
                    <a:pt x="443712" y="656034"/>
                    <a:pt x="492438" y="643881"/>
                    <a:pt x="541185" y="619576"/>
                  </a:cubicBezTo>
                  <a:cubicBezTo>
                    <a:pt x="589933" y="595270"/>
                    <a:pt x="649991" y="552909"/>
                    <a:pt x="721361" y="492491"/>
                  </a:cubicBezTo>
                  <a:cubicBezTo>
                    <a:pt x="782293" y="390376"/>
                    <a:pt x="826399" y="319717"/>
                    <a:pt x="853678" y="280513"/>
                  </a:cubicBezTo>
                  <a:cubicBezTo>
                    <a:pt x="880672" y="241594"/>
                    <a:pt x="912753" y="202564"/>
                    <a:pt x="949923" y="163422"/>
                  </a:cubicBezTo>
                  <a:cubicBezTo>
                    <a:pt x="1024269" y="85430"/>
                    <a:pt x="1082238" y="46434"/>
                    <a:pt x="1123829" y="46434"/>
                  </a:cubicBezTo>
                  <a:cubicBezTo>
                    <a:pt x="1148119" y="46434"/>
                    <a:pt x="1160264" y="57410"/>
                    <a:pt x="1160264" y="79362"/>
                  </a:cubicBezTo>
                  <a:cubicBezTo>
                    <a:pt x="1160264" y="109791"/>
                    <a:pt x="1125682" y="165053"/>
                    <a:pt x="1056517" y="245148"/>
                  </a:cubicBezTo>
                  <a:cubicBezTo>
                    <a:pt x="987352" y="325242"/>
                    <a:pt x="921172" y="388469"/>
                    <a:pt x="857975" y="434829"/>
                  </a:cubicBezTo>
                  <a:cubicBezTo>
                    <a:pt x="809464" y="541160"/>
                    <a:pt x="758692" y="619443"/>
                    <a:pt x="705659" y="669675"/>
                  </a:cubicBezTo>
                  <a:cubicBezTo>
                    <a:pt x="652627" y="719908"/>
                    <a:pt x="584067" y="752884"/>
                    <a:pt x="499979" y="768604"/>
                  </a:cubicBezTo>
                  <a:cubicBezTo>
                    <a:pt x="647740" y="801917"/>
                    <a:pt x="736719" y="821943"/>
                    <a:pt x="766916" y="828684"/>
                  </a:cubicBezTo>
                  <a:cubicBezTo>
                    <a:pt x="797113" y="835425"/>
                    <a:pt x="825922" y="838795"/>
                    <a:pt x="853343" y="838795"/>
                  </a:cubicBezTo>
                  <a:cubicBezTo>
                    <a:pt x="872086" y="838795"/>
                    <a:pt x="890022" y="835334"/>
                    <a:pt x="907149" y="828412"/>
                  </a:cubicBezTo>
                  <a:lnTo>
                    <a:pt x="928291" y="817474"/>
                  </a:lnTo>
                  <a:lnTo>
                    <a:pt x="920948" y="810397"/>
                  </a:lnTo>
                  <a:cubicBezTo>
                    <a:pt x="902295" y="788686"/>
                    <a:pt x="892969" y="762883"/>
                    <a:pt x="892969" y="732988"/>
                  </a:cubicBezTo>
                  <a:cubicBezTo>
                    <a:pt x="892969" y="668979"/>
                    <a:pt x="932284" y="615156"/>
                    <a:pt x="1010915" y="571518"/>
                  </a:cubicBezTo>
                  <a:cubicBezTo>
                    <a:pt x="1071513" y="516340"/>
                    <a:pt x="1121026" y="488751"/>
                    <a:pt x="1159455" y="488751"/>
                  </a:cubicBezTo>
                  <a:cubicBezTo>
                    <a:pt x="1201269" y="488751"/>
                    <a:pt x="1222176" y="510592"/>
                    <a:pt x="1222176" y="554273"/>
                  </a:cubicBezTo>
                  <a:cubicBezTo>
                    <a:pt x="1222176" y="601532"/>
                    <a:pt x="1198637" y="654295"/>
                    <a:pt x="1151558" y="712561"/>
                  </a:cubicBezTo>
                  <a:cubicBezTo>
                    <a:pt x="1153108" y="711389"/>
                    <a:pt x="1157694" y="710803"/>
                    <a:pt x="1165315" y="710803"/>
                  </a:cubicBezTo>
                  <a:cubicBezTo>
                    <a:pt x="1180377" y="710803"/>
                    <a:pt x="1198762" y="703242"/>
                    <a:pt x="1220470" y="688120"/>
                  </a:cubicBezTo>
                  <a:cubicBezTo>
                    <a:pt x="1242177" y="672999"/>
                    <a:pt x="1260264" y="654273"/>
                    <a:pt x="1274731" y="631943"/>
                  </a:cubicBezTo>
                  <a:cubicBezTo>
                    <a:pt x="1281298" y="623627"/>
                    <a:pt x="1287493" y="619469"/>
                    <a:pt x="1293316" y="619469"/>
                  </a:cubicBezTo>
                  <a:lnTo>
                    <a:pt x="1294724" y="619919"/>
                  </a:lnTo>
                  <a:lnTo>
                    <a:pt x="1296460" y="617306"/>
                  </a:lnTo>
                  <a:cubicBezTo>
                    <a:pt x="1324155" y="580679"/>
                    <a:pt x="1361173" y="549281"/>
                    <a:pt x="1407514" y="523112"/>
                  </a:cubicBezTo>
                  <a:cubicBezTo>
                    <a:pt x="1447226" y="500205"/>
                    <a:pt x="1479978" y="488751"/>
                    <a:pt x="1505768" y="488751"/>
                  </a:cubicBezTo>
                  <a:cubicBezTo>
                    <a:pt x="1542926" y="488751"/>
                    <a:pt x="1561505" y="509826"/>
                    <a:pt x="1561505" y="551975"/>
                  </a:cubicBezTo>
                  <a:cubicBezTo>
                    <a:pt x="1561505" y="581158"/>
                    <a:pt x="1551482" y="610559"/>
                    <a:pt x="1531437" y="640179"/>
                  </a:cubicBezTo>
                  <a:cubicBezTo>
                    <a:pt x="1511391" y="669799"/>
                    <a:pt x="1490114" y="684609"/>
                    <a:pt x="1467603" y="684609"/>
                  </a:cubicBezTo>
                  <a:cubicBezTo>
                    <a:pt x="1442098" y="684609"/>
                    <a:pt x="1429345" y="671903"/>
                    <a:pt x="1429345" y="646490"/>
                  </a:cubicBezTo>
                  <a:cubicBezTo>
                    <a:pt x="1429345" y="620948"/>
                    <a:pt x="1449437" y="598382"/>
                    <a:pt x="1489621" y="578792"/>
                  </a:cubicBezTo>
                  <a:cubicBezTo>
                    <a:pt x="1512937" y="567333"/>
                    <a:pt x="1524595" y="553002"/>
                    <a:pt x="1524595" y="535800"/>
                  </a:cubicBezTo>
                  <a:cubicBezTo>
                    <a:pt x="1524595" y="526262"/>
                    <a:pt x="1519023" y="521493"/>
                    <a:pt x="1507880" y="521493"/>
                  </a:cubicBezTo>
                  <a:cubicBezTo>
                    <a:pt x="1479826" y="521493"/>
                    <a:pt x="1443253" y="552182"/>
                    <a:pt x="1398161" y="613558"/>
                  </a:cubicBezTo>
                  <a:cubicBezTo>
                    <a:pt x="1353069" y="674934"/>
                    <a:pt x="1330523" y="726185"/>
                    <a:pt x="1330523" y="767311"/>
                  </a:cubicBezTo>
                  <a:cubicBezTo>
                    <a:pt x="1330523" y="795917"/>
                    <a:pt x="1343474" y="810220"/>
                    <a:pt x="1369377" y="810220"/>
                  </a:cubicBezTo>
                  <a:cubicBezTo>
                    <a:pt x="1419185" y="810220"/>
                    <a:pt x="1489301" y="750667"/>
                    <a:pt x="1579727" y="631561"/>
                  </a:cubicBezTo>
                  <a:cubicBezTo>
                    <a:pt x="1586275" y="623518"/>
                    <a:pt x="1593078" y="619497"/>
                    <a:pt x="1600135" y="619497"/>
                  </a:cubicBezTo>
                  <a:lnTo>
                    <a:pt x="1603939" y="621579"/>
                  </a:lnTo>
                  <a:lnTo>
                    <a:pt x="1624707" y="599628"/>
                  </a:lnTo>
                  <a:cubicBezTo>
                    <a:pt x="1651893" y="574203"/>
                    <a:pt x="1687234" y="550087"/>
                    <a:pt x="1730732" y="527279"/>
                  </a:cubicBezTo>
                  <a:cubicBezTo>
                    <a:pt x="1772552" y="501594"/>
                    <a:pt x="1808652" y="488751"/>
                    <a:pt x="1839032" y="488751"/>
                  </a:cubicBezTo>
                  <a:cubicBezTo>
                    <a:pt x="1863384" y="488751"/>
                    <a:pt x="1878604" y="497568"/>
                    <a:pt x="1884692" y="515200"/>
                  </a:cubicBezTo>
                  <a:lnTo>
                    <a:pt x="1886928" y="530310"/>
                  </a:lnTo>
                  <a:lnTo>
                    <a:pt x="1894098" y="493514"/>
                  </a:lnTo>
                  <a:cubicBezTo>
                    <a:pt x="1910717" y="496236"/>
                    <a:pt x="1923135" y="497597"/>
                    <a:pt x="1931352" y="497597"/>
                  </a:cubicBezTo>
                  <a:cubicBezTo>
                    <a:pt x="1941274" y="497597"/>
                    <a:pt x="1959080" y="496236"/>
                    <a:pt x="1984772" y="493514"/>
                  </a:cubicBezTo>
                  <a:lnTo>
                    <a:pt x="1869765" y="688218"/>
                  </a:lnTo>
                  <a:cubicBezTo>
                    <a:pt x="1842058" y="742063"/>
                    <a:pt x="1828205" y="777562"/>
                    <a:pt x="1828205" y="794714"/>
                  </a:cubicBezTo>
                  <a:cubicBezTo>
                    <a:pt x="1828205" y="805051"/>
                    <a:pt x="1831615" y="810220"/>
                    <a:pt x="1838437" y="810220"/>
                  </a:cubicBezTo>
                  <a:cubicBezTo>
                    <a:pt x="1850529" y="810220"/>
                    <a:pt x="1873086" y="793038"/>
                    <a:pt x="1906107" y="758674"/>
                  </a:cubicBezTo>
                  <a:cubicBezTo>
                    <a:pt x="1939128" y="724311"/>
                    <a:pt x="1972825" y="681806"/>
                    <a:pt x="2007198" y="631161"/>
                  </a:cubicBezTo>
                  <a:cubicBezTo>
                    <a:pt x="2009530" y="627273"/>
                    <a:pt x="2012076" y="624357"/>
                    <a:pt x="2014837" y="622413"/>
                  </a:cubicBezTo>
                  <a:lnTo>
                    <a:pt x="2023656" y="619532"/>
                  </a:lnTo>
                  <a:lnTo>
                    <a:pt x="2026323" y="614982"/>
                  </a:lnTo>
                  <a:cubicBezTo>
                    <a:pt x="2041405" y="589387"/>
                    <a:pt x="2059872" y="558417"/>
                    <a:pt x="2081724" y="522070"/>
                  </a:cubicBezTo>
                  <a:cubicBezTo>
                    <a:pt x="2151313" y="406263"/>
                    <a:pt x="2212066" y="302685"/>
                    <a:pt x="2263983" y="211336"/>
                  </a:cubicBezTo>
                  <a:cubicBezTo>
                    <a:pt x="2280335" y="214449"/>
                    <a:pt x="2292663" y="216005"/>
                    <a:pt x="2300966" y="216005"/>
                  </a:cubicBezTo>
                  <a:cubicBezTo>
                    <a:pt x="2314609" y="216005"/>
                    <a:pt x="2332440" y="213670"/>
                    <a:pt x="2354461" y="209001"/>
                  </a:cubicBezTo>
                  <a:cubicBezTo>
                    <a:pt x="2190762" y="491359"/>
                    <a:pt x="2095466" y="656341"/>
                    <a:pt x="2068571" y="703947"/>
                  </a:cubicBezTo>
                  <a:cubicBezTo>
                    <a:pt x="2041677" y="751554"/>
                    <a:pt x="2028230" y="782191"/>
                    <a:pt x="2028230" y="795858"/>
                  </a:cubicBezTo>
                  <a:cubicBezTo>
                    <a:pt x="2028230" y="805433"/>
                    <a:pt x="2031445" y="810220"/>
                    <a:pt x="2037875" y="810220"/>
                  </a:cubicBezTo>
                  <a:cubicBezTo>
                    <a:pt x="2066388" y="810220"/>
                    <a:pt x="2122726" y="750627"/>
                    <a:pt x="2206888" y="631440"/>
                  </a:cubicBezTo>
                  <a:cubicBezTo>
                    <a:pt x="2210863" y="623478"/>
                    <a:pt x="2217170" y="619497"/>
                    <a:pt x="2225808" y="619497"/>
                  </a:cubicBezTo>
                  <a:cubicBezTo>
                    <a:pt x="2234750" y="621704"/>
                    <a:pt x="2239221" y="626839"/>
                    <a:pt x="2239221" y="634900"/>
                  </a:cubicBezTo>
                  <a:cubicBezTo>
                    <a:pt x="2239221" y="640469"/>
                    <a:pt x="2236149" y="646326"/>
                    <a:pt x="2230003" y="652471"/>
                  </a:cubicBezTo>
                  <a:lnTo>
                    <a:pt x="2205763" y="685753"/>
                  </a:lnTo>
                  <a:cubicBezTo>
                    <a:pt x="2129916" y="790559"/>
                    <a:pt x="2072335" y="842962"/>
                    <a:pt x="2033020" y="842962"/>
                  </a:cubicBezTo>
                  <a:cubicBezTo>
                    <a:pt x="2012525" y="842962"/>
                    <a:pt x="1995887" y="835405"/>
                    <a:pt x="1983107" y="820289"/>
                  </a:cubicBezTo>
                  <a:cubicBezTo>
                    <a:pt x="1970326" y="805174"/>
                    <a:pt x="1963936" y="786380"/>
                    <a:pt x="1963936" y="763907"/>
                  </a:cubicBezTo>
                  <a:lnTo>
                    <a:pt x="1966887" y="737509"/>
                  </a:lnTo>
                  <a:lnTo>
                    <a:pt x="1954039" y="752903"/>
                  </a:lnTo>
                  <a:cubicBezTo>
                    <a:pt x="1904163" y="812942"/>
                    <a:pt x="1863992" y="842962"/>
                    <a:pt x="1833525" y="842962"/>
                  </a:cubicBezTo>
                  <a:cubicBezTo>
                    <a:pt x="1811852" y="842962"/>
                    <a:pt x="1794335" y="835014"/>
                    <a:pt x="1780975" y="819117"/>
                  </a:cubicBezTo>
                  <a:cubicBezTo>
                    <a:pt x="1767615" y="803220"/>
                    <a:pt x="1760934" y="783657"/>
                    <a:pt x="1760934" y="760428"/>
                  </a:cubicBezTo>
                  <a:lnTo>
                    <a:pt x="1765073" y="732604"/>
                  </a:lnTo>
                  <a:lnTo>
                    <a:pt x="1761360" y="739906"/>
                  </a:lnTo>
                  <a:cubicBezTo>
                    <a:pt x="1743356" y="772831"/>
                    <a:pt x="1726043" y="796960"/>
                    <a:pt x="1709421" y="812294"/>
                  </a:cubicBezTo>
                  <a:cubicBezTo>
                    <a:pt x="1687258" y="832740"/>
                    <a:pt x="1664705" y="842962"/>
                    <a:pt x="1641760" y="842962"/>
                  </a:cubicBezTo>
                  <a:cubicBezTo>
                    <a:pt x="1617123" y="842962"/>
                    <a:pt x="1596794" y="832856"/>
                    <a:pt x="1580773" y="812643"/>
                  </a:cubicBezTo>
                  <a:cubicBezTo>
                    <a:pt x="1564753" y="792430"/>
                    <a:pt x="1556742" y="767435"/>
                    <a:pt x="1556742" y="737657"/>
                  </a:cubicBezTo>
                  <a:cubicBezTo>
                    <a:pt x="1556742" y="727728"/>
                    <a:pt x="1557648" y="717945"/>
                    <a:pt x="1559461" y="708307"/>
                  </a:cubicBezTo>
                  <a:lnTo>
                    <a:pt x="1560453" y="704842"/>
                  </a:lnTo>
                  <a:lnTo>
                    <a:pt x="1548036" y="718910"/>
                  </a:lnTo>
                  <a:cubicBezTo>
                    <a:pt x="1541797" y="725900"/>
                    <a:pt x="1535112" y="733319"/>
                    <a:pt x="1527981" y="741164"/>
                  </a:cubicBezTo>
                  <a:cubicBezTo>
                    <a:pt x="1465827" y="809029"/>
                    <a:pt x="1411827" y="842962"/>
                    <a:pt x="1365982" y="842962"/>
                  </a:cubicBezTo>
                  <a:cubicBezTo>
                    <a:pt x="1335255" y="842962"/>
                    <a:pt x="1309063" y="831368"/>
                    <a:pt x="1287405" y="808178"/>
                  </a:cubicBezTo>
                  <a:cubicBezTo>
                    <a:pt x="1265748" y="784989"/>
                    <a:pt x="1254919" y="757395"/>
                    <a:pt x="1254919" y="725397"/>
                  </a:cubicBezTo>
                  <a:cubicBezTo>
                    <a:pt x="1254919" y="716539"/>
                    <a:pt x="1255784" y="707643"/>
                    <a:pt x="1257515" y="698710"/>
                  </a:cubicBezTo>
                  <a:lnTo>
                    <a:pt x="1258185" y="696394"/>
                  </a:lnTo>
                  <a:lnTo>
                    <a:pt x="1242980" y="709850"/>
                  </a:lnTo>
                  <a:cubicBezTo>
                    <a:pt x="1216363" y="730329"/>
                    <a:pt x="1190890" y="740568"/>
                    <a:pt x="1166561" y="740568"/>
                  </a:cubicBezTo>
                  <a:cubicBezTo>
                    <a:pt x="1152379" y="740568"/>
                    <a:pt x="1143028" y="738234"/>
                    <a:pt x="1138507" y="733564"/>
                  </a:cubicBezTo>
                  <a:cubicBezTo>
                    <a:pt x="1088799" y="806496"/>
                    <a:pt x="1039155" y="842962"/>
                    <a:pt x="989577" y="842962"/>
                  </a:cubicBezTo>
                  <a:cubicBezTo>
                    <a:pt x="982802" y="842962"/>
                    <a:pt x="976291" y="842284"/>
                    <a:pt x="970044" y="840927"/>
                  </a:cubicBezTo>
                  <a:lnTo>
                    <a:pt x="960751" y="837766"/>
                  </a:lnTo>
                  <a:lnTo>
                    <a:pt x="949077" y="847697"/>
                  </a:lnTo>
                  <a:cubicBezTo>
                    <a:pt x="908949" y="875100"/>
                    <a:pt x="851170" y="888801"/>
                    <a:pt x="775739" y="888801"/>
                  </a:cubicBezTo>
                  <a:cubicBezTo>
                    <a:pt x="721435" y="888801"/>
                    <a:pt x="669360" y="883698"/>
                    <a:pt x="619516" y="873491"/>
                  </a:cubicBezTo>
                  <a:cubicBezTo>
                    <a:pt x="569671" y="863284"/>
                    <a:pt x="494894" y="842122"/>
                    <a:pt x="395185" y="810006"/>
                  </a:cubicBezTo>
                  <a:cubicBezTo>
                    <a:pt x="331617" y="822849"/>
                    <a:pt x="264933" y="829270"/>
                    <a:pt x="195132" y="829270"/>
                  </a:cubicBezTo>
                  <a:cubicBezTo>
                    <a:pt x="65044" y="829270"/>
                    <a:pt x="0" y="806661"/>
                    <a:pt x="0" y="761442"/>
                  </a:cubicBezTo>
                  <a:cubicBezTo>
                    <a:pt x="0" y="718554"/>
                    <a:pt x="50651" y="697111"/>
                    <a:pt x="151953" y="697111"/>
                  </a:cubicBezTo>
                  <a:cubicBezTo>
                    <a:pt x="224954" y="697111"/>
                    <a:pt x="332612" y="715711"/>
                    <a:pt x="474929" y="752912"/>
                  </a:cubicBezTo>
                  <a:cubicBezTo>
                    <a:pt x="513972" y="737341"/>
                    <a:pt x="549625" y="713618"/>
                    <a:pt x="581890" y="681744"/>
                  </a:cubicBezTo>
                  <a:cubicBezTo>
                    <a:pt x="614155" y="649870"/>
                    <a:pt x="654847" y="602124"/>
                    <a:pt x="703966" y="538506"/>
                  </a:cubicBezTo>
                  <a:cubicBezTo>
                    <a:pt x="599297" y="639877"/>
                    <a:pt x="494906" y="690562"/>
                    <a:pt x="390795" y="690562"/>
                  </a:cubicBezTo>
                  <a:cubicBezTo>
                    <a:pt x="318855" y="690562"/>
                    <a:pt x="261435" y="669208"/>
                    <a:pt x="218535" y="626501"/>
                  </a:cubicBezTo>
                  <a:cubicBezTo>
                    <a:pt x="175636" y="583794"/>
                    <a:pt x="154186" y="526253"/>
                    <a:pt x="154186" y="453879"/>
                  </a:cubicBezTo>
                  <a:cubicBezTo>
                    <a:pt x="154186" y="344924"/>
                    <a:pt x="205280" y="242039"/>
                    <a:pt x="307469" y="145223"/>
                  </a:cubicBezTo>
                  <a:cubicBezTo>
                    <a:pt x="409659" y="48408"/>
                    <a:pt x="518024" y="0"/>
                    <a:pt x="6325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0C59CD-A3EB-41ED-9549-811D508F4B88}"/>
                </a:ext>
              </a:extLst>
            </p:cNvPr>
            <p:cNvSpPr/>
            <p:nvPr/>
          </p:nvSpPr>
          <p:spPr>
            <a:xfrm>
              <a:off x="5570143" y="2953335"/>
              <a:ext cx="795226" cy="316010"/>
            </a:xfrm>
            <a:custGeom>
              <a:avLst/>
              <a:gdLst/>
              <a:ahLst/>
              <a:cxnLst/>
              <a:rect l="l" t="t" r="r" b="b"/>
              <a:pathLst>
                <a:path w="1782026" h="708148">
                  <a:moveTo>
                    <a:pt x="1512310" y="429965"/>
                  </a:moveTo>
                  <a:cubicBezTo>
                    <a:pt x="1486443" y="429965"/>
                    <a:pt x="1450448" y="458036"/>
                    <a:pt x="1404326" y="514179"/>
                  </a:cubicBezTo>
                  <a:cubicBezTo>
                    <a:pt x="1358203" y="570322"/>
                    <a:pt x="1335141" y="615135"/>
                    <a:pt x="1335141" y="648617"/>
                  </a:cubicBezTo>
                  <a:cubicBezTo>
                    <a:pt x="1335141" y="663754"/>
                    <a:pt x="1340592" y="671322"/>
                    <a:pt x="1351494" y="671322"/>
                  </a:cubicBezTo>
                  <a:cubicBezTo>
                    <a:pt x="1374028" y="671322"/>
                    <a:pt x="1415951" y="627604"/>
                    <a:pt x="1477265" y="540169"/>
                  </a:cubicBezTo>
                  <a:cubicBezTo>
                    <a:pt x="1509913" y="493069"/>
                    <a:pt x="1526237" y="461627"/>
                    <a:pt x="1526237" y="445843"/>
                  </a:cubicBezTo>
                  <a:cubicBezTo>
                    <a:pt x="1526237" y="435257"/>
                    <a:pt x="1521595" y="429965"/>
                    <a:pt x="1512310" y="429965"/>
                  </a:cubicBezTo>
                  <a:close/>
                  <a:moveTo>
                    <a:pt x="1207261" y="428969"/>
                  </a:moveTo>
                  <a:cubicBezTo>
                    <a:pt x="1181234" y="428969"/>
                    <a:pt x="1147740" y="456123"/>
                    <a:pt x="1106780" y="510431"/>
                  </a:cubicBezTo>
                  <a:cubicBezTo>
                    <a:pt x="1065820" y="564739"/>
                    <a:pt x="1045340" y="610145"/>
                    <a:pt x="1045340" y="646650"/>
                  </a:cubicBezTo>
                  <a:cubicBezTo>
                    <a:pt x="1045340" y="662434"/>
                    <a:pt x="1052600" y="670327"/>
                    <a:pt x="1067120" y="670327"/>
                  </a:cubicBezTo>
                  <a:cubicBezTo>
                    <a:pt x="1098902" y="670327"/>
                    <a:pt x="1133996" y="645019"/>
                    <a:pt x="1172403" y="594405"/>
                  </a:cubicBezTo>
                  <a:cubicBezTo>
                    <a:pt x="1162963" y="586152"/>
                    <a:pt x="1158243" y="575132"/>
                    <a:pt x="1158243" y="561343"/>
                  </a:cubicBezTo>
                  <a:cubicBezTo>
                    <a:pt x="1158243" y="543137"/>
                    <a:pt x="1165409" y="524498"/>
                    <a:pt x="1179739" y="505424"/>
                  </a:cubicBezTo>
                  <a:cubicBezTo>
                    <a:pt x="1194070" y="486350"/>
                    <a:pt x="1208941" y="476813"/>
                    <a:pt x="1224352" y="476813"/>
                  </a:cubicBezTo>
                  <a:lnTo>
                    <a:pt x="1235226" y="479217"/>
                  </a:lnTo>
                  <a:lnTo>
                    <a:pt x="1234023" y="474825"/>
                  </a:lnTo>
                  <a:cubicBezTo>
                    <a:pt x="1233309" y="470147"/>
                    <a:pt x="1232952" y="464706"/>
                    <a:pt x="1232952" y="458501"/>
                  </a:cubicBezTo>
                  <a:cubicBezTo>
                    <a:pt x="1232952" y="438813"/>
                    <a:pt x="1224389" y="428969"/>
                    <a:pt x="1207261" y="428969"/>
                  </a:cubicBezTo>
                  <a:close/>
                  <a:moveTo>
                    <a:pt x="902461" y="428969"/>
                  </a:moveTo>
                  <a:cubicBezTo>
                    <a:pt x="876433" y="428969"/>
                    <a:pt x="842940" y="456123"/>
                    <a:pt x="801980" y="510431"/>
                  </a:cubicBezTo>
                  <a:cubicBezTo>
                    <a:pt x="761020" y="564739"/>
                    <a:pt x="740540" y="610145"/>
                    <a:pt x="740540" y="646650"/>
                  </a:cubicBezTo>
                  <a:cubicBezTo>
                    <a:pt x="740540" y="662434"/>
                    <a:pt x="747800" y="670327"/>
                    <a:pt x="762320" y="670327"/>
                  </a:cubicBezTo>
                  <a:cubicBezTo>
                    <a:pt x="794102" y="670327"/>
                    <a:pt x="829196" y="645019"/>
                    <a:pt x="867603" y="594405"/>
                  </a:cubicBezTo>
                  <a:cubicBezTo>
                    <a:pt x="858163" y="586152"/>
                    <a:pt x="853443" y="575132"/>
                    <a:pt x="853443" y="561343"/>
                  </a:cubicBezTo>
                  <a:cubicBezTo>
                    <a:pt x="853443" y="543137"/>
                    <a:pt x="860609" y="524498"/>
                    <a:pt x="874939" y="505424"/>
                  </a:cubicBezTo>
                  <a:cubicBezTo>
                    <a:pt x="889270" y="486350"/>
                    <a:pt x="904141" y="476813"/>
                    <a:pt x="919552" y="476813"/>
                  </a:cubicBezTo>
                  <a:lnTo>
                    <a:pt x="930426" y="479217"/>
                  </a:lnTo>
                  <a:lnTo>
                    <a:pt x="929223" y="474825"/>
                  </a:lnTo>
                  <a:cubicBezTo>
                    <a:pt x="928509" y="470147"/>
                    <a:pt x="928152" y="464706"/>
                    <a:pt x="928152" y="458501"/>
                  </a:cubicBezTo>
                  <a:cubicBezTo>
                    <a:pt x="928152" y="438813"/>
                    <a:pt x="919589" y="428969"/>
                    <a:pt x="902461" y="428969"/>
                  </a:cubicBezTo>
                  <a:close/>
                  <a:moveTo>
                    <a:pt x="716086" y="361523"/>
                  </a:moveTo>
                  <a:cubicBezTo>
                    <a:pt x="703680" y="361523"/>
                    <a:pt x="692200" y="369842"/>
                    <a:pt x="681645" y="386480"/>
                  </a:cubicBezTo>
                  <a:lnTo>
                    <a:pt x="674438" y="400133"/>
                  </a:lnTo>
                  <a:lnTo>
                    <a:pt x="695028" y="398329"/>
                  </a:lnTo>
                  <a:cubicBezTo>
                    <a:pt x="702322" y="396880"/>
                    <a:pt x="708645" y="394707"/>
                    <a:pt x="713994" y="391809"/>
                  </a:cubicBezTo>
                  <a:cubicBezTo>
                    <a:pt x="724694" y="386014"/>
                    <a:pt x="730043" y="379576"/>
                    <a:pt x="730043" y="372495"/>
                  </a:cubicBezTo>
                  <a:cubicBezTo>
                    <a:pt x="730043" y="365180"/>
                    <a:pt x="725391" y="361523"/>
                    <a:pt x="716086" y="361523"/>
                  </a:cubicBezTo>
                  <a:close/>
                  <a:moveTo>
                    <a:pt x="1704852" y="170746"/>
                  </a:moveTo>
                  <a:cubicBezTo>
                    <a:pt x="1719569" y="174002"/>
                    <a:pt x="1731686" y="175630"/>
                    <a:pt x="1741203" y="175630"/>
                  </a:cubicBezTo>
                  <a:cubicBezTo>
                    <a:pt x="1744702" y="175630"/>
                    <a:pt x="1758310" y="174979"/>
                    <a:pt x="1782026" y="173678"/>
                  </a:cubicBezTo>
                  <a:cubicBezTo>
                    <a:pt x="1658926" y="378122"/>
                    <a:pt x="1581620" y="507074"/>
                    <a:pt x="1550108" y="560534"/>
                  </a:cubicBezTo>
                  <a:cubicBezTo>
                    <a:pt x="1518933" y="613829"/>
                    <a:pt x="1503345" y="646756"/>
                    <a:pt x="1503345" y="659316"/>
                  </a:cubicBezTo>
                  <a:cubicBezTo>
                    <a:pt x="1503345" y="667320"/>
                    <a:pt x="1506520" y="671322"/>
                    <a:pt x="1512870" y="671322"/>
                  </a:cubicBezTo>
                  <a:cubicBezTo>
                    <a:pt x="1538934" y="671322"/>
                    <a:pt x="1586545" y="621018"/>
                    <a:pt x="1655702" y="520411"/>
                  </a:cubicBezTo>
                  <a:cubicBezTo>
                    <a:pt x="1659108" y="514730"/>
                    <a:pt x="1663478" y="511889"/>
                    <a:pt x="1668812" y="511889"/>
                  </a:cubicBezTo>
                  <a:cubicBezTo>
                    <a:pt x="1677733" y="511889"/>
                    <a:pt x="1682194" y="516620"/>
                    <a:pt x="1682194" y="526080"/>
                  </a:cubicBezTo>
                  <a:cubicBezTo>
                    <a:pt x="1681173" y="529133"/>
                    <a:pt x="1679203" y="532767"/>
                    <a:pt x="1676284" y="536981"/>
                  </a:cubicBezTo>
                  <a:lnTo>
                    <a:pt x="1654209" y="567275"/>
                  </a:lnTo>
                  <a:cubicBezTo>
                    <a:pt x="1590801" y="654887"/>
                    <a:pt x="1542659" y="698692"/>
                    <a:pt x="1509783" y="698692"/>
                  </a:cubicBezTo>
                  <a:cubicBezTo>
                    <a:pt x="1491666" y="698692"/>
                    <a:pt x="1477023" y="692048"/>
                    <a:pt x="1465855" y="678759"/>
                  </a:cubicBezTo>
                  <a:cubicBezTo>
                    <a:pt x="1454686" y="665471"/>
                    <a:pt x="1449102" y="648793"/>
                    <a:pt x="1449102" y="628727"/>
                  </a:cubicBezTo>
                  <a:cubicBezTo>
                    <a:pt x="1449102" y="609485"/>
                    <a:pt x="1454936" y="592471"/>
                    <a:pt x="1466605" y="577687"/>
                  </a:cubicBezTo>
                  <a:cubicBezTo>
                    <a:pt x="1419894" y="658357"/>
                    <a:pt x="1380847" y="698692"/>
                    <a:pt x="1349464" y="698692"/>
                  </a:cubicBezTo>
                  <a:cubicBezTo>
                    <a:pt x="1328874" y="698692"/>
                    <a:pt x="1311884" y="690244"/>
                    <a:pt x="1298495" y="673348"/>
                  </a:cubicBezTo>
                  <a:cubicBezTo>
                    <a:pt x="1285105" y="656451"/>
                    <a:pt x="1278410" y="635556"/>
                    <a:pt x="1278410" y="610664"/>
                  </a:cubicBezTo>
                  <a:lnTo>
                    <a:pt x="1282647" y="583493"/>
                  </a:lnTo>
                  <a:lnTo>
                    <a:pt x="1278211" y="587419"/>
                  </a:lnTo>
                  <a:cubicBezTo>
                    <a:pt x="1255961" y="604538"/>
                    <a:pt x="1234667" y="613098"/>
                    <a:pt x="1214329" y="613098"/>
                  </a:cubicBezTo>
                  <a:cubicBezTo>
                    <a:pt x="1202474" y="613098"/>
                    <a:pt x="1194657" y="611146"/>
                    <a:pt x="1190878" y="607243"/>
                  </a:cubicBezTo>
                  <a:cubicBezTo>
                    <a:pt x="1149325" y="668209"/>
                    <a:pt x="1107826" y="698692"/>
                    <a:pt x="1066381" y="698692"/>
                  </a:cubicBezTo>
                  <a:cubicBezTo>
                    <a:pt x="1043728" y="698692"/>
                    <a:pt x="1024605" y="689618"/>
                    <a:pt x="1009012" y="671470"/>
                  </a:cubicBezTo>
                  <a:cubicBezTo>
                    <a:pt x="993419" y="653321"/>
                    <a:pt x="985623" y="631752"/>
                    <a:pt x="985623" y="606760"/>
                  </a:cubicBezTo>
                  <a:lnTo>
                    <a:pt x="991239" y="571642"/>
                  </a:lnTo>
                  <a:lnTo>
                    <a:pt x="973411" y="587419"/>
                  </a:lnTo>
                  <a:cubicBezTo>
                    <a:pt x="951160" y="604538"/>
                    <a:pt x="929867" y="613098"/>
                    <a:pt x="909529" y="613098"/>
                  </a:cubicBezTo>
                  <a:cubicBezTo>
                    <a:pt x="897674" y="613098"/>
                    <a:pt x="889857" y="611146"/>
                    <a:pt x="886078" y="607243"/>
                  </a:cubicBezTo>
                  <a:cubicBezTo>
                    <a:pt x="844525" y="668209"/>
                    <a:pt x="803026" y="698692"/>
                    <a:pt x="761581" y="698692"/>
                  </a:cubicBezTo>
                  <a:cubicBezTo>
                    <a:pt x="738928" y="698692"/>
                    <a:pt x="719805" y="689618"/>
                    <a:pt x="704212" y="671470"/>
                  </a:cubicBezTo>
                  <a:cubicBezTo>
                    <a:pt x="688620" y="653321"/>
                    <a:pt x="680823" y="631752"/>
                    <a:pt x="680823" y="606760"/>
                  </a:cubicBezTo>
                  <a:cubicBezTo>
                    <a:pt x="680823" y="553253"/>
                    <a:pt x="713688" y="508261"/>
                    <a:pt x="779419" y="471782"/>
                  </a:cubicBezTo>
                  <a:cubicBezTo>
                    <a:pt x="830075" y="425657"/>
                    <a:pt x="871465" y="402594"/>
                    <a:pt x="903589" y="402594"/>
                  </a:cubicBezTo>
                  <a:cubicBezTo>
                    <a:pt x="938543" y="402594"/>
                    <a:pt x="956020" y="420852"/>
                    <a:pt x="956020" y="457366"/>
                  </a:cubicBezTo>
                  <a:cubicBezTo>
                    <a:pt x="956020" y="496872"/>
                    <a:pt x="936343" y="540978"/>
                    <a:pt x="896987" y="589685"/>
                  </a:cubicBezTo>
                  <a:cubicBezTo>
                    <a:pt x="898283" y="588705"/>
                    <a:pt x="902117" y="588215"/>
                    <a:pt x="908487" y="588215"/>
                  </a:cubicBezTo>
                  <a:cubicBezTo>
                    <a:pt x="921079" y="588215"/>
                    <a:pt x="936448" y="581895"/>
                    <a:pt x="954593" y="569254"/>
                  </a:cubicBezTo>
                  <a:cubicBezTo>
                    <a:pt x="972739" y="556614"/>
                    <a:pt x="987859" y="540960"/>
                    <a:pt x="999953" y="522293"/>
                  </a:cubicBezTo>
                  <a:cubicBezTo>
                    <a:pt x="1005443" y="515342"/>
                    <a:pt x="1010621" y="511866"/>
                    <a:pt x="1015489" y="511866"/>
                  </a:cubicBezTo>
                  <a:cubicBezTo>
                    <a:pt x="1019623" y="511866"/>
                    <a:pt x="1022723" y="512858"/>
                    <a:pt x="1024790" y="514842"/>
                  </a:cubicBezTo>
                  <a:lnTo>
                    <a:pt x="1025528" y="516967"/>
                  </a:lnTo>
                  <a:lnTo>
                    <a:pt x="1041083" y="500737"/>
                  </a:lnTo>
                  <a:cubicBezTo>
                    <a:pt x="1053408" y="490554"/>
                    <a:pt x="1067786" y="480902"/>
                    <a:pt x="1084219" y="471782"/>
                  </a:cubicBezTo>
                  <a:cubicBezTo>
                    <a:pt x="1134875" y="425657"/>
                    <a:pt x="1176265" y="402594"/>
                    <a:pt x="1208389" y="402594"/>
                  </a:cubicBezTo>
                  <a:cubicBezTo>
                    <a:pt x="1243343" y="402594"/>
                    <a:pt x="1260820" y="420852"/>
                    <a:pt x="1260820" y="457366"/>
                  </a:cubicBezTo>
                  <a:cubicBezTo>
                    <a:pt x="1260820" y="496872"/>
                    <a:pt x="1241143" y="540978"/>
                    <a:pt x="1201787" y="589685"/>
                  </a:cubicBezTo>
                  <a:cubicBezTo>
                    <a:pt x="1203083" y="588705"/>
                    <a:pt x="1206917" y="588215"/>
                    <a:pt x="1213287" y="588215"/>
                  </a:cubicBezTo>
                  <a:cubicBezTo>
                    <a:pt x="1225879" y="588215"/>
                    <a:pt x="1241248" y="581895"/>
                    <a:pt x="1259393" y="569254"/>
                  </a:cubicBezTo>
                  <a:cubicBezTo>
                    <a:pt x="1277539" y="556614"/>
                    <a:pt x="1292659" y="540960"/>
                    <a:pt x="1304753" y="522293"/>
                  </a:cubicBezTo>
                  <a:cubicBezTo>
                    <a:pt x="1307498" y="518817"/>
                    <a:pt x="1310165" y="516211"/>
                    <a:pt x="1312754" y="514473"/>
                  </a:cubicBezTo>
                  <a:lnTo>
                    <a:pt x="1319303" y="512207"/>
                  </a:lnTo>
                  <a:lnTo>
                    <a:pt x="1337146" y="491740"/>
                  </a:lnTo>
                  <a:cubicBezTo>
                    <a:pt x="1350199" y="479631"/>
                    <a:pt x="1365426" y="467891"/>
                    <a:pt x="1382830" y="456519"/>
                  </a:cubicBezTo>
                  <a:cubicBezTo>
                    <a:pt x="1437617" y="420569"/>
                    <a:pt x="1481138" y="402594"/>
                    <a:pt x="1513391" y="402594"/>
                  </a:cubicBezTo>
                  <a:cubicBezTo>
                    <a:pt x="1540534" y="402594"/>
                    <a:pt x="1554105" y="415670"/>
                    <a:pt x="1554105" y="441823"/>
                  </a:cubicBezTo>
                  <a:lnTo>
                    <a:pt x="1552848" y="449743"/>
                  </a:lnTo>
                  <a:close/>
                  <a:moveTo>
                    <a:pt x="473687" y="95960"/>
                  </a:moveTo>
                  <a:cubicBezTo>
                    <a:pt x="406023" y="105089"/>
                    <a:pt x="340432" y="139718"/>
                    <a:pt x="276915" y="199847"/>
                  </a:cubicBezTo>
                  <a:cubicBezTo>
                    <a:pt x="213398" y="259976"/>
                    <a:pt x="181640" y="319177"/>
                    <a:pt x="181640" y="377448"/>
                  </a:cubicBezTo>
                  <a:cubicBezTo>
                    <a:pt x="181640" y="397773"/>
                    <a:pt x="187920" y="414842"/>
                    <a:pt x="200480" y="428654"/>
                  </a:cubicBezTo>
                  <a:cubicBezTo>
                    <a:pt x="213040" y="442467"/>
                    <a:pt x="228486" y="449373"/>
                    <a:pt x="246815" y="449373"/>
                  </a:cubicBezTo>
                  <a:cubicBezTo>
                    <a:pt x="300234" y="449373"/>
                    <a:pt x="353403" y="416574"/>
                    <a:pt x="406322" y="350975"/>
                  </a:cubicBezTo>
                  <a:cubicBezTo>
                    <a:pt x="459241" y="285377"/>
                    <a:pt x="485700" y="218984"/>
                    <a:pt x="485700" y="151797"/>
                  </a:cubicBezTo>
                  <a:cubicBezTo>
                    <a:pt x="485700" y="131653"/>
                    <a:pt x="481696" y="113040"/>
                    <a:pt x="473687" y="95960"/>
                  </a:cubicBezTo>
                  <a:close/>
                  <a:moveTo>
                    <a:pt x="1072710" y="82111"/>
                  </a:moveTo>
                  <a:cubicBezTo>
                    <a:pt x="1003486" y="82111"/>
                    <a:pt x="941980" y="90154"/>
                    <a:pt x="888193" y="106239"/>
                  </a:cubicBezTo>
                  <a:lnTo>
                    <a:pt x="945344" y="114046"/>
                  </a:lnTo>
                  <a:cubicBezTo>
                    <a:pt x="999054" y="126596"/>
                    <a:pt x="1048497" y="132871"/>
                    <a:pt x="1093673" y="132871"/>
                  </a:cubicBezTo>
                  <a:cubicBezTo>
                    <a:pt x="1115912" y="132871"/>
                    <a:pt x="1134435" y="129993"/>
                    <a:pt x="1149242" y="124236"/>
                  </a:cubicBezTo>
                  <a:cubicBezTo>
                    <a:pt x="1164050" y="118480"/>
                    <a:pt x="1171454" y="113466"/>
                    <a:pt x="1171454" y="109194"/>
                  </a:cubicBezTo>
                  <a:cubicBezTo>
                    <a:pt x="1171454" y="103917"/>
                    <a:pt x="1162153" y="98084"/>
                    <a:pt x="1143551" y="91695"/>
                  </a:cubicBezTo>
                  <a:cubicBezTo>
                    <a:pt x="1124949" y="85306"/>
                    <a:pt x="1101335" y="82111"/>
                    <a:pt x="1072710" y="82111"/>
                  </a:cubicBezTo>
                  <a:close/>
                  <a:moveTo>
                    <a:pt x="355520" y="0"/>
                  </a:moveTo>
                  <a:cubicBezTo>
                    <a:pt x="419130" y="0"/>
                    <a:pt x="464097" y="20313"/>
                    <a:pt x="490420" y="60938"/>
                  </a:cubicBezTo>
                  <a:cubicBezTo>
                    <a:pt x="520911" y="52162"/>
                    <a:pt x="559497" y="47774"/>
                    <a:pt x="606177" y="47774"/>
                  </a:cubicBezTo>
                  <a:cubicBezTo>
                    <a:pt x="635196" y="47774"/>
                    <a:pt x="662556" y="50177"/>
                    <a:pt x="688257" y="54982"/>
                  </a:cubicBezTo>
                  <a:cubicBezTo>
                    <a:pt x="713958" y="59787"/>
                    <a:pt x="771718" y="73003"/>
                    <a:pt x="861538" y="94630"/>
                  </a:cubicBezTo>
                  <a:cubicBezTo>
                    <a:pt x="933406" y="66710"/>
                    <a:pt x="1001560" y="52750"/>
                    <a:pt x="1066000" y="52750"/>
                  </a:cubicBezTo>
                  <a:cubicBezTo>
                    <a:pt x="1104536" y="52750"/>
                    <a:pt x="1136722" y="57427"/>
                    <a:pt x="1162558" y="66782"/>
                  </a:cubicBezTo>
                  <a:cubicBezTo>
                    <a:pt x="1188394" y="76136"/>
                    <a:pt x="1201312" y="89910"/>
                    <a:pt x="1201312" y="108106"/>
                  </a:cubicBezTo>
                  <a:cubicBezTo>
                    <a:pt x="1201312" y="128732"/>
                    <a:pt x="1183988" y="145149"/>
                    <a:pt x="1149340" y="157357"/>
                  </a:cubicBezTo>
                  <a:cubicBezTo>
                    <a:pt x="1114691" y="169565"/>
                    <a:pt x="1074232" y="175668"/>
                    <a:pt x="1027961" y="175668"/>
                  </a:cubicBezTo>
                  <a:cubicBezTo>
                    <a:pt x="968467" y="175668"/>
                    <a:pt x="897179" y="166672"/>
                    <a:pt x="814099" y="148679"/>
                  </a:cubicBezTo>
                  <a:cubicBezTo>
                    <a:pt x="776459" y="166828"/>
                    <a:pt x="740613" y="195472"/>
                    <a:pt x="706561" y="234612"/>
                  </a:cubicBezTo>
                  <a:cubicBezTo>
                    <a:pt x="672508" y="273752"/>
                    <a:pt x="635750" y="326294"/>
                    <a:pt x="596286" y="392237"/>
                  </a:cubicBezTo>
                  <a:cubicBezTo>
                    <a:pt x="611511" y="394114"/>
                    <a:pt x="622752" y="395899"/>
                    <a:pt x="630009" y="397594"/>
                  </a:cubicBezTo>
                  <a:cubicBezTo>
                    <a:pt x="647971" y="355632"/>
                    <a:pt x="676062" y="334650"/>
                    <a:pt x="714282" y="334650"/>
                  </a:cubicBezTo>
                  <a:cubicBezTo>
                    <a:pt x="744364" y="334650"/>
                    <a:pt x="759404" y="346910"/>
                    <a:pt x="759404" y="371429"/>
                  </a:cubicBezTo>
                  <a:cubicBezTo>
                    <a:pt x="759404" y="389526"/>
                    <a:pt x="750452" y="403755"/>
                    <a:pt x="732547" y="414118"/>
                  </a:cubicBezTo>
                  <a:cubicBezTo>
                    <a:pt x="714642" y="424480"/>
                    <a:pt x="692145" y="429661"/>
                    <a:pt x="665054" y="429661"/>
                  </a:cubicBezTo>
                  <a:lnTo>
                    <a:pt x="660708" y="429661"/>
                  </a:lnTo>
                  <a:cubicBezTo>
                    <a:pt x="662185" y="427697"/>
                    <a:pt x="658911" y="435651"/>
                    <a:pt x="650887" y="453525"/>
                  </a:cubicBezTo>
                  <a:cubicBezTo>
                    <a:pt x="643344" y="471025"/>
                    <a:pt x="631152" y="487030"/>
                    <a:pt x="614310" y="501540"/>
                  </a:cubicBezTo>
                  <a:cubicBezTo>
                    <a:pt x="597468" y="516049"/>
                    <a:pt x="581051" y="523304"/>
                    <a:pt x="565059" y="523304"/>
                  </a:cubicBezTo>
                  <a:cubicBezTo>
                    <a:pt x="553872" y="523304"/>
                    <a:pt x="548279" y="519012"/>
                    <a:pt x="548279" y="510427"/>
                  </a:cubicBezTo>
                  <a:cubicBezTo>
                    <a:pt x="548279" y="503875"/>
                    <a:pt x="552237" y="499412"/>
                    <a:pt x="560152" y="497038"/>
                  </a:cubicBezTo>
                  <a:cubicBezTo>
                    <a:pt x="579674" y="491097"/>
                    <a:pt x="600104" y="467036"/>
                    <a:pt x="621440" y="424856"/>
                  </a:cubicBezTo>
                  <a:cubicBezTo>
                    <a:pt x="616816" y="424695"/>
                    <a:pt x="606304" y="423210"/>
                    <a:pt x="589902" y="420401"/>
                  </a:cubicBezTo>
                  <a:lnTo>
                    <a:pt x="586543" y="418449"/>
                  </a:lnTo>
                  <a:cubicBezTo>
                    <a:pt x="585366" y="417257"/>
                    <a:pt x="580387" y="424050"/>
                    <a:pt x="571606" y="438829"/>
                  </a:cubicBezTo>
                  <a:cubicBezTo>
                    <a:pt x="542421" y="496473"/>
                    <a:pt x="518908" y="536298"/>
                    <a:pt x="501065" y="558306"/>
                  </a:cubicBezTo>
                  <a:cubicBezTo>
                    <a:pt x="483222" y="580314"/>
                    <a:pt x="459035" y="602054"/>
                    <a:pt x="428502" y="623525"/>
                  </a:cubicBezTo>
                  <a:cubicBezTo>
                    <a:pt x="348185" y="679940"/>
                    <a:pt x="264928" y="708148"/>
                    <a:pt x="178732" y="708148"/>
                  </a:cubicBezTo>
                  <a:cubicBezTo>
                    <a:pt x="127153" y="708148"/>
                    <a:pt x="84470" y="697091"/>
                    <a:pt x="50682" y="674977"/>
                  </a:cubicBezTo>
                  <a:cubicBezTo>
                    <a:pt x="16894" y="652862"/>
                    <a:pt x="0" y="623704"/>
                    <a:pt x="0" y="587500"/>
                  </a:cubicBezTo>
                  <a:cubicBezTo>
                    <a:pt x="0" y="568844"/>
                    <a:pt x="5686" y="552687"/>
                    <a:pt x="17059" y="539030"/>
                  </a:cubicBezTo>
                  <a:cubicBezTo>
                    <a:pt x="28433" y="525374"/>
                    <a:pt x="42351" y="518545"/>
                    <a:pt x="58815" y="518545"/>
                  </a:cubicBezTo>
                  <a:cubicBezTo>
                    <a:pt x="87284" y="518545"/>
                    <a:pt x="101519" y="532739"/>
                    <a:pt x="101519" y="561125"/>
                  </a:cubicBezTo>
                  <a:cubicBezTo>
                    <a:pt x="101519" y="573722"/>
                    <a:pt x="97254" y="584700"/>
                    <a:pt x="88724" y="594059"/>
                  </a:cubicBezTo>
                  <a:cubicBezTo>
                    <a:pt x="80194" y="603418"/>
                    <a:pt x="69605" y="608098"/>
                    <a:pt x="56957" y="608098"/>
                  </a:cubicBezTo>
                  <a:cubicBezTo>
                    <a:pt x="51319" y="608098"/>
                    <a:pt x="46386" y="607391"/>
                    <a:pt x="42158" y="605977"/>
                  </a:cubicBezTo>
                  <a:lnTo>
                    <a:pt x="32891" y="600398"/>
                  </a:lnTo>
                  <a:lnTo>
                    <a:pt x="33784" y="606797"/>
                  </a:lnTo>
                  <a:cubicBezTo>
                    <a:pt x="38650" y="623619"/>
                    <a:pt x="50814" y="638639"/>
                    <a:pt x="70276" y="651856"/>
                  </a:cubicBezTo>
                  <a:cubicBezTo>
                    <a:pt x="96226" y="669478"/>
                    <a:pt x="128368" y="678289"/>
                    <a:pt x="166703" y="678289"/>
                  </a:cubicBezTo>
                  <a:cubicBezTo>
                    <a:pt x="227861" y="678289"/>
                    <a:pt x="283147" y="659846"/>
                    <a:pt x="332562" y="622961"/>
                  </a:cubicBezTo>
                  <a:cubicBezTo>
                    <a:pt x="381976" y="586076"/>
                    <a:pt x="436840" y="521311"/>
                    <a:pt x="497154" y="428666"/>
                  </a:cubicBezTo>
                  <a:cubicBezTo>
                    <a:pt x="499735" y="424962"/>
                    <a:pt x="502735" y="421608"/>
                    <a:pt x="506154" y="418602"/>
                  </a:cubicBezTo>
                  <a:lnTo>
                    <a:pt x="517549" y="410715"/>
                  </a:lnTo>
                  <a:lnTo>
                    <a:pt x="496204" y="412870"/>
                  </a:lnTo>
                  <a:cubicBezTo>
                    <a:pt x="475943" y="417341"/>
                    <a:pt x="461335" y="428518"/>
                    <a:pt x="452381" y="446402"/>
                  </a:cubicBezTo>
                  <a:cubicBezTo>
                    <a:pt x="449287" y="455049"/>
                    <a:pt x="444277" y="459372"/>
                    <a:pt x="437351" y="459372"/>
                  </a:cubicBezTo>
                  <a:cubicBezTo>
                    <a:pt x="428113" y="459372"/>
                    <a:pt x="423495" y="454756"/>
                    <a:pt x="423495" y="445524"/>
                  </a:cubicBezTo>
                  <a:cubicBezTo>
                    <a:pt x="423495" y="428816"/>
                    <a:pt x="433817" y="413964"/>
                    <a:pt x="454461" y="400965"/>
                  </a:cubicBezTo>
                  <a:cubicBezTo>
                    <a:pt x="475106" y="387967"/>
                    <a:pt x="496635" y="381468"/>
                    <a:pt x="519050" y="381468"/>
                  </a:cubicBezTo>
                  <a:lnTo>
                    <a:pt x="527743" y="381468"/>
                  </a:lnTo>
                  <a:cubicBezTo>
                    <a:pt x="612094" y="254076"/>
                    <a:pt x="699918" y="173271"/>
                    <a:pt x="791215" y="139053"/>
                  </a:cubicBezTo>
                  <a:cubicBezTo>
                    <a:pt x="771884" y="137985"/>
                    <a:pt x="748324" y="133770"/>
                    <a:pt x="720534" y="126409"/>
                  </a:cubicBezTo>
                  <a:cubicBezTo>
                    <a:pt x="634234" y="103844"/>
                    <a:pt x="567521" y="92562"/>
                    <a:pt x="520395" y="92562"/>
                  </a:cubicBezTo>
                  <a:cubicBezTo>
                    <a:pt x="511075" y="92562"/>
                    <a:pt x="505290" y="92507"/>
                    <a:pt x="503040" y="92399"/>
                  </a:cubicBezTo>
                  <a:cubicBezTo>
                    <a:pt x="517026" y="112164"/>
                    <a:pt x="524019" y="139618"/>
                    <a:pt x="524019" y="174759"/>
                  </a:cubicBezTo>
                  <a:cubicBezTo>
                    <a:pt x="524019" y="247990"/>
                    <a:pt x="495343" y="317043"/>
                    <a:pt x="437992" y="381919"/>
                  </a:cubicBezTo>
                  <a:cubicBezTo>
                    <a:pt x="380642" y="446794"/>
                    <a:pt x="318816" y="479231"/>
                    <a:pt x="252515" y="479231"/>
                  </a:cubicBezTo>
                  <a:cubicBezTo>
                    <a:pt x="222921" y="479231"/>
                    <a:pt x="198899" y="469924"/>
                    <a:pt x="180450" y="451309"/>
                  </a:cubicBezTo>
                  <a:cubicBezTo>
                    <a:pt x="162001" y="432694"/>
                    <a:pt x="152776" y="408452"/>
                    <a:pt x="152776" y="378583"/>
                  </a:cubicBezTo>
                  <a:cubicBezTo>
                    <a:pt x="152776" y="314413"/>
                    <a:pt x="185595" y="250047"/>
                    <a:pt x="251232" y="185485"/>
                  </a:cubicBezTo>
                  <a:cubicBezTo>
                    <a:pt x="316869" y="120924"/>
                    <a:pt x="387379" y="81176"/>
                    <a:pt x="462762" y="66241"/>
                  </a:cubicBezTo>
                  <a:cubicBezTo>
                    <a:pt x="441037" y="40659"/>
                    <a:pt x="406456" y="27868"/>
                    <a:pt x="359019" y="27868"/>
                  </a:cubicBezTo>
                  <a:cubicBezTo>
                    <a:pt x="278758" y="27868"/>
                    <a:pt x="205586" y="67501"/>
                    <a:pt x="139503" y="146766"/>
                  </a:cubicBezTo>
                  <a:cubicBezTo>
                    <a:pt x="132075" y="154184"/>
                    <a:pt x="126520" y="157893"/>
                    <a:pt x="122840" y="157893"/>
                  </a:cubicBezTo>
                  <a:cubicBezTo>
                    <a:pt x="115831" y="157893"/>
                    <a:pt x="111213" y="154008"/>
                    <a:pt x="108984" y="146237"/>
                  </a:cubicBezTo>
                  <a:cubicBezTo>
                    <a:pt x="108984" y="136399"/>
                    <a:pt x="123680" y="117841"/>
                    <a:pt x="153072" y="90564"/>
                  </a:cubicBezTo>
                  <a:cubicBezTo>
                    <a:pt x="218170" y="30188"/>
                    <a:pt x="285652" y="0"/>
                    <a:pt x="3555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EE4A06-CA2A-4061-B915-9CB246D05589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01C544-791F-4251-8F52-93352DCBBB8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34D867-3CB9-4A85-B834-14BEBDEF0ECE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318AA08-C9BE-443B-91D2-889B75B23DC2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D14F71-7EB6-45C7-8AF0-CBE26AFEFFD9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EC7138-DEE8-4A69-9D35-30B4B10BA6C8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90F80-5287-4E38-9160-FB2829721B24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30" name="Graphic 2">
            <a:extLst>
              <a:ext uri="{FF2B5EF4-FFF2-40B4-BE49-F238E27FC236}">
                <a16:creationId xmlns:a16="http://schemas.microsoft.com/office/drawing/2014/main" id="{7B309F1B-9755-45CB-A34D-7442ACDAC51E}"/>
              </a:ext>
            </a:extLst>
          </p:cNvPr>
          <p:cNvGrpSpPr/>
          <p:nvPr/>
        </p:nvGrpSpPr>
        <p:grpSpPr>
          <a:xfrm rot="21188498">
            <a:off x="2310790" y="4441754"/>
            <a:ext cx="778083" cy="1980105"/>
            <a:chOff x="8225681" y="914515"/>
            <a:chExt cx="503291" cy="1280800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D99C1EA-09D8-47F1-89B4-D5A883105B35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01AA8A-3D1B-4D78-B8B9-A9FBC538C6D5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32BA73-64FD-4BB8-9CF4-37420939E7D0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33A92E-B025-45D0-BF60-F412EF2079B0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F1C013-8FEB-4156-A317-F11838E2A88F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83579E-AF12-4027-9385-2F53718697E8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70B242-AA89-44B9-9B6B-DDE1DD763EFA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4E741D-572E-406F-9038-961D9B28E026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A8C51F7-CA36-4A63-9B54-484E58DEE0BE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A40B468-647B-440E-94DE-0F15FDDA2CBA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DA8245C-FFA7-4E6F-A33E-ED8C25F1C4D5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B493B7-E4AC-4A55-9244-9302752A502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598167-1D43-4BDE-9A7F-B4973B09B850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36B8F2-1C73-45D9-A27B-2319CEBD779C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AEF0EA3-9992-428E-8852-35932F63C8D3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0FE0E5-7352-47CE-A533-6872341C3AEE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182267E-D248-41A9-9F77-1D8DFBDA80E4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41BC32-3CDA-4F16-A4A0-A4BB074ADB17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84C504-1670-409D-842B-AD991125FC87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49CFCE-5D6E-4258-8143-F707FB224CDB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37B5F8-3EA7-4351-B5E8-29425A304006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94ED0-A5D7-4ADB-96B5-C78611EFA46A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5BF958-E4A7-4523-8762-DF5586F39E62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033C87-1B55-4E40-920F-63F9C96B0E7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91ECFA-4A18-457B-8524-D7709BB716D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083A1EA-340D-4C1E-8292-4E5DAD3F0D4C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875541-4335-412E-8A54-13684ED0FE6B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EB02B9-3644-4BAF-B8CB-126557B3304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D7909E-5756-4D2F-A7D5-FA329B155C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B7F9B4E-86E4-4C93-86F0-FC062EDEDD47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3035D7-908A-4448-A7EC-D13C42BD5BF2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00AF6D-6479-4DFE-8EFB-E9EAB58A536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43CE92-89C6-4391-BEEE-705B55EA005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0081674-2641-4E28-A354-5407EB3BC03E}"/>
              </a:ext>
            </a:extLst>
          </p:cNvPr>
          <p:cNvSpPr txBox="1"/>
          <p:nvPr/>
        </p:nvSpPr>
        <p:spPr>
          <a:xfrm>
            <a:off x="6430925" y="2679770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C3431-3E23-463A-826D-C2DD92E0E2E0}"/>
              </a:ext>
            </a:extLst>
          </p:cNvPr>
          <p:cNvSpPr txBox="1"/>
          <p:nvPr/>
        </p:nvSpPr>
        <p:spPr>
          <a:xfrm>
            <a:off x="6358914" y="4095098"/>
            <a:ext cx="5163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7" name="Graphic 84">
            <a:extLst>
              <a:ext uri="{FF2B5EF4-FFF2-40B4-BE49-F238E27FC236}">
                <a16:creationId xmlns:a16="http://schemas.microsoft.com/office/drawing/2014/main" id="{BA7F5F5C-3463-490C-BD44-4A814FBE4D00}"/>
              </a:ext>
            </a:extLst>
          </p:cNvPr>
          <p:cNvSpPr/>
          <p:nvPr/>
        </p:nvSpPr>
        <p:spPr>
          <a:xfrm>
            <a:off x="877076" y="2246808"/>
            <a:ext cx="1175003" cy="639122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chemeClr val="accent1"/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6D246A8-D4E8-4327-AC43-2680A48C0892}"/>
              </a:ext>
            </a:extLst>
          </p:cNvPr>
          <p:cNvSpPr/>
          <p:nvPr/>
        </p:nvSpPr>
        <p:spPr>
          <a:xfrm>
            <a:off x="861100" y="3548633"/>
            <a:ext cx="1190979" cy="867182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chemeClr val="accent2"/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F4B9A873-B96C-4EDD-B061-2C7D180AB2ED}"/>
              </a:ext>
            </a:extLst>
          </p:cNvPr>
          <p:cNvSpPr/>
          <p:nvPr/>
        </p:nvSpPr>
        <p:spPr>
          <a:xfrm>
            <a:off x="1122762" y="5145885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chemeClr val="accent3"/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0FA543-C9BB-46EB-BFF0-03E1F5669E49}"/>
              </a:ext>
            </a:extLst>
          </p:cNvPr>
          <p:cNvGrpSpPr/>
          <p:nvPr/>
        </p:nvGrpSpPr>
        <p:grpSpPr>
          <a:xfrm>
            <a:off x="8181975" y="1331840"/>
            <a:ext cx="2945859" cy="1833791"/>
            <a:chOff x="5696739" y="1259694"/>
            <a:chExt cx="1476375" cy="919040"/>
          </a:xfrm>
          <a:solidFill>
            <a:schemeClr val="accent3"/>
          </a:solidFill>
        </p:grpSpPr>
        <p:grpSp>
          <p:nvGrpSpPr>
            <p:cNvPr id="21" name="Graphic 11">
              <a:extLst>
                <a:ext uri="{FF2B5EF4-FFF2-40B4-BE49-F238E27FC236}">
                  <a16:creationId xmlns:a16="http://schemas.microsoft.com/office/drawing/2014/main" id="{92E928F6-C7EF-46E1-8158-B52543E9BA32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C3A2BFB-0FAB-451E-8892-C661BC55A95E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9E0DF4D-BFA8-4F31-8CA7-4A6C0A55BBCF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AC1382A-3625-4E05-A45F-4727A0604848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19ED7B0-3CDC-48C0-80A1-DF4437121E27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5C1C401-C48F-4FEF-8A31-A974086A8036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AEE8570-A991-4050-A7F3-3CD3C4A1AE24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4068BD07-F8F6-4084-B4B8-7DE7E77D770F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E2F1C3-B1D9-486A-AA8D-9BE4B16F6D4F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FDC6466-E84A-439F-AD53-39301E93DE20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5EE9CF2-6C0B-47A0-AE41-B961F9EADEB6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A284BBC-3F0D-4D93-884F-88510ABAEA99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1">
            <a:extLst>
              <a:ext uri="{FF2B5EF4-FFF2-40B4-BE49-F238E27FC236}">
                <a16:creationId xmlns:a16="http://schemas.microsoft.com/office/drawing/2014/main" id="{9809E0BF-6F20-4ADD-87CA-DC3606AD6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105429"/>
              </p:ext>
            </p:extLst>
          </p:nvPr>
        </p:nvGraphicFramePr>
        <p:xfrm>
          <a:off x="773050" y="1781843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2B162D2E-7E25-441C-A2F3-9E9815385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421939"/>
              </p:ext>
            </p:extLst>
          </p:nvPr>
        </p:nvGraphicFramePr>
        <p:xfrm>
          <a:off x="1133050" y="2141843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1">
            <a:extLst>
              <a:ext uri="{FF2B5EF4-FFF2-40B4-BE49-F238E27FC236}">
                <a16:creationId xmlns:a16="http://schemas.microsoft.com/office/drawing/2014/main" id="{FB01C5A7-F18A-44CE-94FA-1E047847E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194136"/>
              </p:ext>
            </p:extLst>
          </p:nvPr>
        </p:nvGraphicFramePr>
        <p:xfrm>
          <a:off x="1493050" y="2501843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1">
            <a:extLst>
              <a:ext uri="{FF2B5EF4-FFF2-40B4-BE49-F238E27FC236}">
                <a16:creationId xmlns:a16="http://schemas.microsoft.com/office/drawing/2014/main" id="{51B048C7-B94C-411F-AB35-484C047DB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472190"/>
              </p:ext>
            </p:extLst>
          </p:nvPr>
        </p:nvGraphicFramePr>
        <p:xfrm>
          <a:off x="1853050" y="286184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12BBE2-1ACC-4475-8D60-AC9BD9261638}"/>
              </a:ext>
            </a:extLst>
          </p:cNvPr>
          <p:cNvSpPr txBox="1"/>
          <p:nvPr/>
        </p:nvSpPr>
        <p:spPr>
          <a:xfrm>
            <a:off x="5507891" y="1913010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</a:rPr>
              <a:t>%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3C4F4-F14D-47D8-9A65-143B4198A21C}"/>
              </a:ext>
            </a:extLst>
          </p:cNvPr>
          <p:cNvSpPr txBox="1"/>
          <p:nvPr/>
        </p:nvSpPr>
        <p:spPr>
          <a:xfrm>
            <a:off x="5507891" y="3000862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</a:rPr>
              <a:t>%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A62D1-0BB7-4B91-B628-C6C1532D4A4C}"/>
              </a:ext>
            </a:extLst>
          </p:cNvPr>
          <p:cNvSpPr txBox="1"/>
          <p:nvPr/>
        </p:nvSpPr>
        <p:spPr>
          <a:xfrm>
            <a:off x="5507891" y="408871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</a:rPr>
              <a:t>%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DDDBE-AFED-4E44-8F15-E9F5365340E4}"/>
              </a:ext>
            </a:extLst>
          </p:cNvPr>
          <p:cNvSpPr txBox="1"/>
          <p:nvPr/>
        </p:nvSpPr>
        <p:spPr>
          <a:xfrm>
            <a:off x="5507891" y="517656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</a:rPr>
              <a:t>%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4C8595-0933-4E7F-B27B-E5DC850BA764}"/>
              </a:ext>
            </a:extLst>
          </p:cNvPr>
          <p:cNvGrpSpPr/>
          <p:nvPr/>
        </p:nvGrpSpPr>
        <p:grpSpPr>
          <a:xfrm>
            <a:off x="6812814" y="1941932"/>
            <a:ext cx="4674335" cy="711597"/>
            <a:chOff x="6372200" y="1720413"/>
            <a:chExt cx="2160240" cy="7115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21DD38-3FA4-4A29-ADFD-D661E399DC0A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DD7B28-5FCC-49B6-9DD7-E878CF10C8A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4D3BE-B5C2-4927-85F6-50E90FF42A82}"/>
              </a:ext>
            </a:extLst>
          </p:cNvPr>
          <p:cNvGrpSpPr/>
          <p:nvPr/>
        </p:nvGrpSpPr>
        <p:grpSpPr>
          <a:xfrm>
            <a:off x="6812814" y="3029784"/>
            <a:ext cx="4674335" cy="711597"/>
            <a:chOff x="6372200" y="1720413"/>
            <a:chExt cx="2160240" cy="7115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1B4D5B-BF6A-4CE8-9BD0-B24AD30C4C6F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0E56B6-F843-4285-A041-8E5170ECFF9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833CF9-3321-4CD5-A510-0CC5B88A1825}"/>
              </a:ext>
            </a:extLst>
          </p:cNvPr>
          <p:cNvGrpSpPr/>
          <p:nvPr/>
        </p:nvGrpSpPr>
        <p:grpSpPr>
          <a:xfrm>
            <a:off x="6812814" y="4117636"/>
            <a:ext cx="4674335" cy="711597"/>
            <a:chOff x="6372200" y="1720413"/>
            <a:chExt cx="2160240" cy="7115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6B9198-A7FD-45C9-860E-EA08A2DD949F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84E115-95A8-4556-8167-7BF9ACF6E20F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D6951E-2904-423F-940C-E5BE5F180E1F}"/>
              </a:ext>
            </a:extLst>
          </p:cNvPr>
          <p:cNvGrpSpPr/>
          <p:nvPr/>
        </p:nvGrpSpPr>
        <p:grpSpPr>
          <a:xfrm>
            <a:off x="6812814" y="5205486"/>
            <a:ext cx="4674335" cy="711597"/>
            <a:chOff x="6372200" y="1720413"/>
            <a:chExt cx="2160240" cy="7115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076331-E772-4D58-A065-DAF7EBEAFEE4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1C322F-6E4D-4BDA-BF00-CBF810D1736E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A8C8F1B-624F-4857-8F48-9A829CA1EBA5}"/>
              </a:ext>
            </a:extLst>
          </p:cNvPr>
          <p:cNvSpPr txBox="1"/>
          <p:nvPr/>
        </p:nvSpPr>
        <p:spPr>
          <a:xfrm>
            <a:off x="2924842" y="1821279"/>
            <a:ext cx="130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719B0F-0A4A-45DF-A1F1-4F13911CCDEE}"/>
              </a:ext>
            </a:extLst>
          </p:cNvPr>
          <p:cNvSpPr txBox="1"/>
          <p:nvPr/>
        </p:nvSpPr>
        <p:spPr>
          <a:xfrm>
            <a:off x="2924842" y="2177680"/>
            <a:ext cx="130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AB61F7-D098-4CF5-A440-8520A243AD73}"/>
              </a:ext>
            </a:extLst>
          </p:cNvPr>
          <p:cNvSpPr txBox="1"/>
          <p:nvPr/>
        </p:nvSpPr>
        <p:spPr>
          <a:xfrm>
            <a:off x="2924842" y="2534081"/>
            <a:ext cx="130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57C8F5-B980-4C62-8F91-FD13D3ACDCB5}"/>
              </a:ext>
            </a:extLst>
          </p:cNvPr>
          <p:cNvSpPr txBox="1"/>
          <p:nvPr/>
        </p:nvSpPr>
        <p:spPr>
          <a:xfrm>
            <a:off x="2924842" y="2890482"/>
            <a:ext cx="130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aphic 5">
            <a:extLst>
              <a:ext uri="{FF2B5EF4-FFF2-40B4-BE49-F238E27FC236}">
                <a16:creationId xmlns:a16="http://schemas.microsoft.com/office/drawing/2014/main" id="{53A3FB96-D83A-41CE-A067-9A54F2A5C6BD}"/>
              </a:ext>
            </a:extLst>
          </p:cNvPr>
          <p:cNvGrpSpPr/>
          <p:nvPr/>
        </p:nvGrpSpPr>
        <p:grpSpPr>
          <a:xfrm>
            <a:off x="2539244" y="3589769"/>
            <a:ext cx="787611" cy="656984"/>
            <a:chOff x="2241798" y="188588"/>
            <a:chExt cx="1063955" cy="887496"/>
          </a:xfrm>
          <a:solidFill>
            <a:schemeClr val="accent5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242C3F9-CD8C-48E0-A10D-DB7D6B0431EA}"/>
                </a:ext>
              </a:extLst>
            </p:cNvPr>
            <p:cNvSpPr/>
            <p:nvPr/>
          </p:nvSpPr>
          <p:spPr>
            <a:xfrm>
              <a:off x="2244199" y="188588"/>
              <a:ext cx="913086" cy="675391"/>
            </a:xfrm>
            <a:custGeom>
              <a:avLst/>
              <a:gdLst>
                <a:gd name="connsiteX0" fmla="*/ 499575 w 913086"/>
                <a:gd name="connsiteY0" fmla="*/ 369332 h 675391"/>
                <a:gd name="connsiteX1" fmla="*/ 572918 w 913086"/>
                <a:gd name="connsiteY1" fmla="*/ 304562 h 675391"/>
                <a:gd name="connsiteX2" fmla="*/ 564345 w 913086"/>
                <a:gd name="connsiteY2" fmla="*/ 289322 h 675391"/>
                <a:gd name="connsiteX3" fmla="*/ 499575 w 913086"/>
                <a:gd name="connsiteY3" fmla="*/ 289322 h 675391"/>
                <a:gd name="connsiteX4" fmla="*/ 477668 w 913086"/>
                <a:gd name="connsiteY4" fmla="*/ 263604 h 675391"/>
                <a:gd name="connsiteX5" fmla="*/ 520530 w 913086"/>
                <a:gd name="connsiteY5" fmla="*/ 113109 h 675391"/>
                <a:gd name="connsiteX6" fmla="*/ 566250 w 913086"/>
                <a:gd name="connsiteY6" fmla="*/ 81677 h 675391"/>
                <a:gd name="connsiteX7" fmla="*/ 775800 w 913086"/>
                <a:gd name="connsiteY7" fmla="*/ 81677 h 675391"/>
                <a:gd name="connsiteX8" fmla="*/ 808185 w 913086"/>
                <a:gd name="connsiteY8" fmla="*/ 117872 h 675391"/>
                <a:gd name="connsiteX9" fmla="*/ 808185 w 913086"/>
                <a:gd name="connsiteY9" fmla="*/ 160734 h 675391"/>
                <a:gd name="connsiteX10" fmla="*/ 879623 w 913086"/>
                <a:gd name="connsiteY10" fmla="*/ 254079 h 675391"/>
                <a:gd name="connsiteX11" fmla="*/ 912960 w 913086"/>
                <a:gd name="connsiteY11" fmla="*/ 226457 h 675391"/>
                <a:gd name="connsiteX12" fmla="*/ 911056 w 913086"/>
                <a:gd name="connsiteY12" fmla="*/ 45482 h 675391"/>
                <a:gd name="connsiteX13" fmla="*/ 872956 w 913086"/>
                <a:gd name="connsiteY13" fmla="*/ 8334 h 675391"/>
                <a:gd name="connsiteX14" fmla="*/ 510053 w 913086"/>
                <a:gd name="connsiteY14" fmla="*/ 10239 h 675391"/>
                <a:gd name="connsiteX15" fmla="*/ 456713 w 913086"/>
                <a:gd name="connsiteY15" fmla="*/ 45482 h 675391"/>
                <a:gd name="connsiteX16" fmla="*/ 397658 w 913086"/>
                <a:gd name="connsiteY16" fmla="*/ 250269 h 675391"/>
                <a:gd name="connsiteX17" fmla="*/ 348128 w 913086"/>
                <a:gd name="connsiteY17" fmla="*/ 290274 h 675391"/>
                <a:gd name="connsiteX18" fmla="*/ 254783 w 913086"/>
                <a:gd name="connsiteY18" fmla="*/ 197882 h 675391"/>
                <a:gd name="connsiteX19" fmla="*/ 254783 w 913086"/>
                <a:gd name="connsiteY19" fmla="*/ 169307 h 675391"/>
                <a:gd name="connsiteX20" fmla="*/ 241448 w 913086"/>
                <a:gd name="connsiteY20" fmla="*/ 153114 h 675391"/>
                <a:gd name="connsiteX21" fmla="*/ 199538 w 913086"/>
                <a:gd name="connsiteY21" fmla="*/ 87392 h 675391"/>
                <a:gd name="connsiteX22" fmla="*/ 149055 w 913086"/>
                <a:gd name="connsiteY22" fmla="*/ 4524 h 675391"/>
                <a:gd name="connsiteX23" fmla="*/ 128100 w 913086"/>
                <a:gd name="connsiteY23" fmla="*/ 5477 h 675391"/>
                <a:gd name="connsiteX24" fmla="*/ 125243 w 913086"/>
                <a:gd name="connsiteY24" fmla="*/ 30242 h 675391"/>
                <a:gd name="connsiteX25" fmla="*/ 144293 w 913086"/>
                <a:gd name="connsiteY25" fmla="*/ 51197 h 675391"/>
                <a:gd name="connsiteX26" fmla="*/ 146198 w 913086"/>
                <a:gd name="connsiteY26" fmla="*/ 151209 h 675391"/>
                <a:gd name="connsiteX27" fmla="*/ 112860 w 913086"/>
                <a:gd name="connsiteY27" fmla="*/ 207407 h 675391"/>
                <a:gd name="connsiteX28" fmla="*/ 36660 w 913086"/>
                <a:gd name="connsiteY28" fmla="*/ 288369 h 675391"/>
                <a:gd name="connsiteX29" fmla="*/ 3323 w 913086"/>
                <a:gd name="connsiteY29" fmla="*/ 315992 h 675391"/>
                <a:gd name="connsiteX30" fmla="*/ 7133 w 913086"/>
                <a:gd name="connsiteY30" fmla="*/ 547449 h 675391"/>
                <a:gd name="connsiteX31" fmla="*/ 37613 w 913086"/>
                <a:gd name="connsiteY31" fmla="*/ 532209 h 675391"/>
                <a:gd name="connsiteX32" fmla="*/ 377655 w 913086"/>
                <a:gd name="connsiteY32" fmla="*/ 646509 h 675391"/>
                <a:gd name="connsiteX33" fmla="*/ 417660 w 913086"/>
                <a:gd name="connsiteY33" fmla="*/ 675084 h 675391"/>
                <a:gd name="connsiteX34" fmla="*/ 431948 w 913086"/>
                <a:gd name="connsiteY34" fmla="*/ 635079 h 675391"/>
                <a:gd name="connsiteX35" fmla="*/ 499575 w 913086"/>
                <a:gd name="connsiteY35" fmla="*/ 369332 h 67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3086" h="675391">
                  <a:moveTo>
                    <a:pt x="499575" y="369332"/>
                  </a:moveTo>
                  <a:cubicBezTo>
                    <a:pt x="518625" y="343614"/>
                    <a:pt x="548153" y="326469"/>
                    <a:pt x="572918" y="304562"/>
                  </a:cubicBezTo>
                  <a:cubicBezTo>
                    <a:pt x="570060" y="299799"/>
                    <a:pt x="567203" y="294084"/>
                    <a:pt x="564345" y="289322"/>
                  </a:cubicBezTo>
                  <a:cubicBezTo>
                    <a:pt x="542438" y="289322"/>
                    <a:pt x="521483" y="289322"/>
                    <a:pt x="499575" y="289322"/>
                  </a:cubicBezTo>
                  <a:cubicBezTo>
                    <a:pt x="483383" y="289322"/>
                    <a:pt x="472905" y="284559"/>
                    <a:pt x="477668" y="263604"/>
                  </a:cubicBezTo>
                  <a:cubicBezTo>
                    <a:pt x="489098" y="212169"/>
                    <a:pt x="499575" y="161687"/>
                    <a:pt x="520530" y="113109"/>
                  </a:cubicBezTo>
                  <a:cubicBezTo>
                    <a:pt x="530056" y="92154"/>
                    <a:pt x="541485" y="80724"/>
                    <a:pt x="566250" y="81677"/>
                  </a:cubicBezTo>
                  <a:cubicBezTo>
                    <a:pt x="635783" y="83582"/>
                    <a:pt x="706268" y="83582"/>
                    <a:pt x="775800" y="81677"/>
                  </a:cubicBezTo>
                  <a:cubicBezTo>
                    <a:pt x="804375" y="80724"/>
                    <a:pt x="811043" y="92154"/>
                    <a:pt x="808185" y="117872"/>
                  </a:cubicBezTo>
                  <a:cubicBezTo>
                    <a:pt x="806281" y="132159"/>
                    <a:pt x="808185" y="146447"/>
                    <a:pt x="808185" y="160734"/>
                  </a:cubicBezTo>
                  <a:cubicBezTo>
                    <a:pt x="808185" y="235029"/>
                    <a:pt x="809138" y="234077"/>
                    <a:pt x="879623" y="254079"/>
                  </a:cubicBezTo>
                  <a:cubicBezTo>
                    <a:pt x="910103" y="262652"/>
                    <a:pt x="913913" y="253127"/>
                    <a:pt x="912960" y="226457"/>
                  </a:cubicBezTo>
                  <a:cubicBezTo>
                    <a:pt x="911056" y="166449"/>
                    <a:pt x="909150" y="105489"/>
                    <a:pt x="911056" y="45482"/>
                  </a:cubicBezTo>
                  <a:cubicBezTo>
                    <a:pt x="912008" y="15954"/>
                    <a:pt x="901531" y="8334"/>
                    <a:pt x="872956" y="8334"/>
                  </a:cubicBezTo>
                  <a:cubicBezTo>
                    <a:pt x="751035" y="10239"/>
                    <a:pt x="631020" y="11192"/>
                    <a:pt x="510053" y="10239"/>
                  </a:cubicBezTo>
                  <a:cubicBezTo>
                    <a:pt x="481478" y="10239"/>
                    <a:pt x="467190" y="20717"/>
                    <a:pt x="456713" y="45482"/>
                  </a:cubicBezTo>
                  <a:cubicBezTo>
                    <a:pt x="429090" y="111204"/>
                    <a:pt x="409088" y="179784"/>
                    <a:pt x="397658" y="250269"/>
                  </a:cubicBezTo>
                  <a:cubicBezTo>
                    <a:pt x="391943" y="282654"/>
                    <a:pt x="378608" y="290274"/>
                    <a:pt x="348128" y="290274"/>
                  </a:cubicBezTo>
                  <a:cubicBezTo>
                    <a:pt x="255735" y="289322"/>
                    <a:pt x="255735" y="290274"/>
                    <a:pt x="254783" y="197882"/>
                  </a:cubicBezTo>
                  <a:cubicBezTo>
                    <a:pt x="254783" y="188357"/>
                    <a:pt x="254783" y="178832"/>
                    <a:pt x="254783" y="169307"/>
                  </a:cubicBezTo>
                  <a:cubicBezTo>
                    <a:pt x="254783" y="160734"/>
                    <a:pt x="250973" y="152162"/>
                    <a:pt x="241448" y="153114"/>
                  </a:cubicBezTo>
                  <a:cubicBezTo>
                    <a:pt x="183345" y="158829"/>
                    <a:pt x="195728" y="115967"/>
                    <a:pt x="199538" y="87392"/>
                  </a:cubicBezTo>
                  <a:cubicBezTo>
                    <a:pt x="205253" y="43577"/>
                    <a:pt x="175725" y="25479"/>
                    <a:pt x="149055" y="4524"/>
                  </a:cubicBezTo>
                  <a:cubicBezTo>
                    <a:pt x="142388" y="-1191"/>
                    <a:pt x="134768" y="-2143"/>
                    <a:pt x="128100" y="5477"/>
                  </a:cubicBezTo>
                  <a:cubicBezTo>
                    <a:pt x="121433" y="13097"/>
                    <a:pt x="115718" y="20717"/>
                    <a:pt x="125243" y="30242"/>
                  </a:cubicBezTo>
                  <a:cubicBezTo>
                    <a:pt x="131910" y="36909"/>
                    <a:pt x="139530" y="43577"/>
                    <a:pt x="144293" y="51197"/>
                  </a:cubicBezTo>
                  <a:cubicBezTo>
                    <a:pt x="163343" y="81677"/>
                    <a:pt x="165248" y="149304"/>
                    <a:pt x="146198" y="151209"/>
                  </a:cubicBezTo>
                  <a:cubicBezTo>
                    <a:pt x="105240" y="155972"/>
                    <a:pt x="110955" y="180737"/>
                    <a:pt x="112860" y="207407"/>
                  </a:cubicBezTo>
                  <a:cubicBezTo>
                    <a:pt x="116670" y="284559"/>
                    <a:pt x="116670" y="285512"/>
                    <a:pt x="36660" y="288369"/>
                  </a:cubicBezTo>
                  <a:cubicBezTo>
                    <a:pt x="16658" y="289322"/>
                    <a:pt x="5228" y="291227"/>
                    <a:pt x="3323" y="315992"/>
                  </a:cubicBezTo>
                  <a:cubicBezTo>
                    <a:pt x="-2392" y="393144"/>
                    <a:pt x="-487" y="470297"/>
                    <a:pt x="7133" y="547449"/>
                  </a:cubicBezTo>
                  <a:cubicBezTo>
                    <a:pt x="22373" y="548402"/>
                    <a:pt x="29993" y="538877"/>
                    <a:pt x="37613" y="532209"/>
                  </a:cubicBezTo>
                  <a:cubicBezTo>
                    <a:pt x="156675" y="427434"/>
                    <a:pt x="337650" y="488394"/>
                    <a:pt x="377655" y="646509"/>
                  </a:cubicBezTo>
                  <a:cubicBezTo>
                    <a:pt x="383370" y="670322"/>
                    <a:pt x="394800" y="676989"/>
                    <a:pt x="417660" y="675084"/>
                  </a:cubicBezTo>
                  <a:cubicBezTo>
                    <a:pt x="450045" y="671274"/>
                    <a:pt x="432900" y="648414"/>
                    <a:pt x="431948" y="635079"/>
                  </a:cubicBezTo>
                  <a:cubicBezTo>
                    <a:pt x="426233" y="538877"/>
                    <a:pt x="441473" y="447437"/>
                    <a:pt x="499575" y="3693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627557-9F69-4AD7-9DA9-CF0C21C7E18A}"/>
                </a:ext>
              </a:extLst>
            </p:cNvPr>
            <p:cNvSpPr/>
            <p:nvPr/>
          </p:nvSpPr>
          <p:spPr>
            <a:xfrm>
              <a:off x="2719962" y="473142"/>
              <a:ext cx="585792" cy="602942"/>
            </a:xfrm>
            <a:custGeom>
              <a:avLst/>
              <a:gdLst>
                <a:gd name="connsiteX0" fmla="*/ 294322 w 585792"/>
                <a:gd name="connsiteY0" fmla="*/ 5 h 602942"/>
                <a:gd name="connsiteX1" fmla="*/ 0 w 585792"/>
                <a:gd name="connsiteY1" fmla="*/ 297185 h 602942"/>
                <a:gd name="connsiteX2" fmla="*/ 288608 w 585792"/>
                <a:gd name="connsiteY2" fmla="*/ 602938 h 602942"/>
                <a:gd name="connsiteX3" fmla="*/ 585787 w 585792"/>
                <a:gd name="connsiteY3" fmla="*/ 299090 h 602942"/>
                <a:gd name="connsiteX4" fmla="*/ 294322 w 585792"/>
                <a:gd name="connsiteY4" fmla="*/ 5 h 602942"/>
                <a:gd name="connsiteX5" fmla="*/ 285750 w 585792"/>
                <a:gd name="connsiteY5" fmla="*/ 516260 h 602942"/>
                <a:gd name="connsiteX6" fmla="*/ 82868 w 585792"/>
                <a:gd name="connsiteY6" fmla="*/ 293375 h 602942"/>
                <a:gd name="connsiteX7" fmla="*/ 293370 w 585792"/>
                <a:gd name="connsiteY7" fmla="*/ 83825 h 602942"/>
                <a:gd name="connsiteX8" fmla="*/ 504825 w 585792"/>
                <a:gd name="connsiteY8" fmla="*/ 306710 h 602942"/>
                <a:gd name="connsiteX9" fmla="*/ 285750 w 585792"/>
                <a:gd name="connsiteY9" fmla="*/ 516260 h 60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792" h="602942">
                  <a:moveTo>
                    <a:pt x="294322" y="5"/>
                  </a:moveTo>
                  <a:cubicBezTo>
                    <a:pt x="128588" y="5"/>
                    <a:pt x="0" y="129545"/>
                    <a:pt x="0" y="297185"/>
                  </a:cubicBezTo>
                  <a:cubicBezTo>
                    <a:pt x="0" y="462920"/>
                    <a:pt x="133350" y="603890"/>
                    <a:pt x="288608" y="602938"/>
                  </a:cubicBezTo>
                  <a:cubicBezTo>
                    <a:pt x="451485" y="601985"/>
                    <a:pt x="586740" y="463873"/>
                    <a:pt x="585787" y="299090"/>
                  </a:cubicBezTo>
                  <a:cubicBezTo>
                    <a:pt x="585787" y="129545"/>
                    <a:pt x="458153" y="-947"/>
                    <a:pt x="294322" y="5"/>
                  </a:cubicBezTo>
                  <a:close/>
                  <a:moveTo>
                    <a:pt x="285750" y="516260"/>
                  </a:moveTo>
                  <a:cubicBezTo>
                    <a:pt x="168593" y="515308"/>
                    <a:pt x="80963" y="420058"/>
                    <a:pt x="82868" y="293375"/>
                  </a:cubicBezTo>
                  <a:cubicBezTo>
                    <a:pt x="83820" y="171455"/>
                    <a:pt x="173355" y="82873"/>
                    <a:pt x="293370" y="83825"/>
                  </a:cubicBezTo>
                  <a:cubicBezTo>
                    <a:pt x="410528" y="84778"/>
                    <a:pt x="505778" y="185743"/>
                    <a:pt x="504825" y="306710"/>
                  </a:cubicBezTo>
                  <a:cubicBezTo>
                    <a:pt x="502920" y="425773"/>
                    <a:pt x="407670" y="517213"/>
                    <a:pt x="285750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B10F669-5C28-4750-BEE7-DE8124565598}"/>
                </a:ext>
              </a:extLst>
            </p:cNvPr>
            <p:cNvSpPr/>
            <p:nvPr/>
          </p:nvSpPr>
          <p:spPr>
            <a:xfrm>
              <a:off x="2241798" y="711272"/>
              <a:ext cx="352441" cy="363855"/>
            </a:xfrm>
            <a:custGeom>
              <a:avLst/>
              <a:gdLst>
                <a:gd name="connsiteX0" fmla="*/ 177173 w 352441"/>
                <a:gd name="connsiteY0" fmla="*/ 0 h 363855"/>
                <a:gd name="connsiteX1" fmla="*/ 8 w 352441"/>
                <a:gd name="connsiteY1" fmla="*/ 178118 h 363855"/>
                <a:gd name="connsiteX2" fmla="*/ 177173 w 352441"/>
                <a:gd name="connsiteY2" fmla="*/ 363855 h 363855"/>
                <a:gd name="connsiteX3" fmla="*/ 352433 w 352441"/>
                <a:gd name="connsiteY3" fmla="*/ 182880 h 363855"/>
                <a:gd name="connsiteX4" fmla="*/ 177173 w 352441"/>
                <a:gd name="connsiteY4" fmla="*/ 0 h 363855"/>
                <a:gd name="connsiteX5" fmla="*/ 173363 w 352441"/>
                <a:gd name="connsiteY5" fmla="*/ 278130 h 363855"/>
                <a:gd name="connsiteX6" fmla="*/ 78113 w 352441"/>
                <a:gd name="connsiteY6" fmla="*/ 180022 h 363855"/>
                <a:gd name="connsiteX7" fmla="*/ 180983 w 352441"/>
                <a:gd name="connsiteY7" fmla="*/ 85725 h 363855"/>
                <a:gd name="connsiteX8" fmla="*/ 265756 w 352441"/>
                <a:gd name="connsiteY8" fmla="*/ 173355 h 363855"/>
                <a:gd name="connsiteX9" fmla="*/ 173363 w 352441"/>
                <a:gd name="connsiteY9" fmla="*/ 278130 h 36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441" h="363855">
                  <a:moveTo>
                    <a:pt x="177173" y="0"/>
                  </a:moveTo>
                  <a:cubicBezTo>
                    <a:pt x="75256" y="0"/>
                    <a:pt x="961" y="74295"/>
                    <a:pt x="8" y="178118"/>
                  </a:cubicBezTo>
                  <a:cubicBezTo>
                    <a:pt x="-944" y="277178"/>
                    <a:pt x="81923" y="363855"/>
                    <a:pt x="177173" y="363855"/>
                  </a:cubicBezTo>
                  <a:cubicBezTo>
                    <a:pt x="273376" y="363855"/>
                    <a:pt x="351481" y="282893"/>
                    <a:pt x="352433" y="182880"/>
                  </a:cubicBezTo>
                  <a:cubicBezTo>
                    <a:pt x="353386" y="84773"/>
                    <a:pt x="271471" y="953"/>
                    <a:pt x="177173" y="0"/>
                  </a:cubicBezTo>
                  <a:close/>
                  <a:moveTo>
                    <a:pt x="173363" y="278130"/>
                  </a:moveTo>
                  <a:cubicBezTo>
                    <a:pt x="121928" y="278130"/>
                    <a:pt x="79066" y="234315"/>
                    <a:pt x="78113" y="180022"/>
                  </a:cubicBezTo>
                  <a:cubicBezTo>
                    <a:pt x="78113" y="125730"/>
                    <a:pt x="120976" y="85725"/>
                    <a:pt x="180983" y="85725"/>
                  </a:cubicBezTo>
                  <a:cubicBezTo>
                    <a:pt x="231466" y="85725"/>
                    <a:pt x="264803" y="120968"/>
                    <a:pt x="265756" y="173355"/>
                  </a:cubicBezTo>
                  <a:cubicBezTo>
                    <a:pt x="265756" y="233363"/>
                    <a:pt x="226703" y="278130"/>
                    <a:pt x="173363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A74EC93-F7EB-41C6-B2CD-C829B54F97DA}"/>
                </a:ext>
              </a:extLst>
            </p:cNvPr>
            <p:cNvSpPr/>
            <p:nvPr/>
          </p:nvSpPr>
          <p:spPr>
            <a:xfrm>
              <a:off x="2898063" y="655018"/>
              <a:ext cx="230520" cy="229625"/>
            </a:xfrm>
            <a:custGeom>
              <a:avLst/>
              <a:gdLst>
                <a:gd name="connsiteX0" fmla="*/ 120031 w 230520"/>
                <a:gd name="connsiteY0" fmla="*/ 57 h 229625"/>
                <a:gd name="connsiteX1" fmla="*/ 16 w 230520"/>
                <a:gd name="connsiteY1" fmla="*/ 111500 h 229625"/>
                <a:gd name="connsiteX2" fmla="*/ 113363 w 230520"/>
                <a:gd name="connsiteY2" fmla="*/ 229610 h 229625"/>
                <a:gd name="connsiteX3" fmla="*/ 230521 w 230520"/>
                <a:gd name="connsiteY3" fmla="*/ 121025 h 229625"/>
                <a:gd name="connsiteX4" fmla="*/ 120031 w 230520"/>
                <a:gd name="connsiteY4" fmla="*/ 57 h 22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20" h="229625">
                  <a:moveTo>
                    <a:pt x="120031" y="57"/>
                  </a:moveTo>
                  <a:cubicBezTo>
                    <a:pt x="49546" y="-1848"/>
                    <a:pt x="968" y="43872"/>
                    <a:pt x="16" y="111500"/>
                  </a:cubicBezTo>
                  <a:cubicBezTo>
                    <a:pt x="-937" y="183890"/>
                    <a:pt x="41926" y="227705"/>
                    <a:pt x="113363" y="229610"/>
                  </a:cubicBezTo>
                  <a:cubicBezTo>
                    <a:pt x="181943" y="230562"/>
                    <a:pt x="229568" y="187700"/>
                    <a:pt x="230521" y="121025"/>
                  </a:cubicBezTo>
                  <a:cubicBezTo>
                    <a:pt x="230521" y="58160"/>
                    <a:pt x="180038" y="1962"/>
                    <a:pt x="120031" y="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25716-4914-4DA9-9188-7583D7ABCF72}"/>
              </a:ext>
            </a:extLst>
          </p:cNvPr>
          <p:cNvSpPr txBox="1"/>
          <p:nvPr/>
        </p:nvSpPr>
        <p:spPr>
          <a:xfrm>
            <a:off x="694592" y="45747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4B2A9-7C57-46B5-8C73-D7C7E1B30795}"/>
              </a:ext>
            </a:extLst>
          </p:cNvPr>
          <p:cNvSpPr txBox="1"/>
          <p:nvPr/>
        </p:nvSpPr>
        <p:spPr>
          <a:xfrm>
            <a:off x="694592" y="2319818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495DE-9E00-4472-9479-384AB9308161}"/>
              </a:ext>
            </a:extLst>
          </p:cNvPr>
          <p:cNvSpPr txBox="1"/>
          <p:nvPr/>
        </p:nvSpPr>
        <p:spPr>
          <a:xfrm>
            <a:off x="694592" y="3073111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83865-16D7-4B46-952D-03126DCD18C5}"/>
              </a:ext>
            </a:extLst>
          </p:cNvPr>
          <p:cNvSpPr/>
          <p:nvPr userDrawn="1"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F96561-0AC6-48AC-B466-BA5F28130942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02A700-C3F2-4D1A-84EF-A5113A71B084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94AD92-5B1A-443C-B8B2-1F2E860AF908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05249E-5D88-46BF-B4B1-EAE242AB9994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7A3FA1-4280-45E5-87B5-07EBA06D3C3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B7C7CC-2C0A-4B30-8BE3-328B503A7A4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C1743F-F9C3-4313-9C3B-CECB49FA6E11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D033D5-C37B-4FAB-B56C-286D05D1415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1196E-8376-4197-94A0-695B8C9C7B1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E5F99F-8F24-41E9-A88F-1DAE6C1E9CA4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039D4-5048-4CD0-A84F-AA18B4D2923C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0F88F06-0A5B-42C7-8200-234DE9DCB8D7}"/>
              </a:ext>
            </a:extLst>
          </p:cNvPr>
          <p:cNvSpPr/>
          <p:nvPr/>
        </p:nvSpPr>
        <p:spPr>
          <a:xfrm>
            <a:off x="7599765" y="2190751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B79359-2A57-4F85-BC6A-C75FA791140B}"/>
              </a:ext>
            </a:extLst>
          </p:cNvPr>
          <p:cNvSpPr/>
          <p:nvPr/>
        </p:nvSpPr>
        <p:spPr>
          <a:xfrm>
            <a:off x="10637520" y="3941983"/>
            <a:ext cx="1554480" cy="165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143FCA7-1F22-4793-B27C-A471409A4ACF}"/>
              </a:ext>
            </a:extLst>
          </p:cNvPr>
          <p:cNvSpPr/>
          <p:nvPr/>
        </p:nvSpPr>
        <p:spPr>
          <a:xfrm rot="10800000">
            <a:off x="7599765" y="3941983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aphic 443">
            <a:extLst>
              <a:ext uri="{FF2B5EF4-FFF2-40B4-BE49-F238E27FC236}">
                <a16:creationId xmlns:a16="http://schemas.microsoft.com/office/drawing/2014/main" id="{C15B3D02-61C5-414D-B5FC-3F77AF61FD9A}"/>
              </a:ext>
            </a:extLst>
          </p:cNvPr>
          <p:cNvGrpSpPr/>
          <p:nvPr/>
        </p:nvGrpSpPr>
        <p:grpSpPr>
          <a:xfrm>
            <a:off x="8405828" y="2977709"/>
            <a:ext cx="1597551" cy="1796565"/>
            <a:chOff x="3183256" y="80010"/>
            <a:chExt cx="5831140" cy="65575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43D1D7E-1B0B-4943-8926-218BA8F3FCC3}"/>
                </a:ext>
              </a:extLst>
            </p:cNvPr>
            <p:cNvSpPr/>
            <p:nvPr/>
          </p:nvSpPr>
          <p:spPr>
            <a:xfrm>
              <a:off x="3553777" y="80010"/>
              <a:ext cx="5457824" cy="409576"/>
            </a:xfrm>
            <a:custGeom>
              <a:avLst/>
              <a:gdLst>
                <a:gd name="connsiteX0" fmla="*/ 0 w 5457825"/>
                <a:gd name="connsiteY0" fmla="*/ 27623 h 409575"/>
                <a:gd name="connsiteX1" fmla="*/ 313373 w 5457825"/>
                <a:gd name="connsiteY1" fmla="*/ 5715 h 409575"/>
                <a:gd name="connsiteX2" fmla="*/ 338138 w 5457825"/>
                <a:gd name="connsiteY2" fmla="*/ 0 h 409575"/>
                <a:gd name="connsiteX3" fmla="*/ 447675 w 5457825"/>
                <a:gd name="connsiteY3" fmla="*/ 0 h 409575"/>
                <a:gd name="connsiteX4" fmla="*/ 543878 w 5457825"/>
                <a:gd name="connsiteY4" fmla="*/ 8573 h 409575"/>
                <a:gd name="connsiteX5" fmla="*/ 1013460 w 5457825"/>
                <a:gd name="connsiteY5" fmla="*/ 37148 h 409575"/>
                <a:gd name="connsiteX6" fmla="*/ 1485900 w 5457825"/>
                <a:gd name="connsiteY6" fmla="*/ 66675 h 409575"/>
                <a:gd name="connsiteX7" fmla="*/ 1960245 w 5457825"/>
                <a:gd name="connsiteY7" fmla="*/ 94298 h 409575"/>
                <a:gd name="connsiteX8" fmla="*/ 2432685 w 5457825"/>
                <a:gd name="connsiteY8" fmla="*/ 123825 h 409575"/>
                <a:gd name="connsiteX9" fmla="*/ 2849880 w 5457825"/>
                <a:gd name="connsiteY9" fmla="*/ 146685 h 409575"/>
                <a:gd name="connsiteX10" fmla="*/ 3293745 w 5457825"/>
                <a:gd name="connsiteY10" fmla="*/ 171450 h 409575"/>
                <a:gd name="connsiteX11" fmla="*/ 3614738 w 5457825"/>
                <a:gd name="connsiteY11" fmla="*/ 188595 h 409575"/>
                <a:gd name="connsiteX12" fmla="*/ 3982403 w 5457825"/>
                <a:gd name="connsiteY12" fmla="*/ 212408 h 409575"/>
                <a:gd name="connsiteX13" fmla="*/ 4303395 w 5457825"/>
                <a:gd name="connsiteY13" fmla="*/ 235268 h 409575"/>
                <a:gd name="connsiteX14" fmla="*/ 4688205 w 5457825"/>
                <a:gd name="connsiteY14" fmla="*/ 269558 h 409575"/>
                <a:gd name="connsiteX15" fmla="*/ 5134928 w 5457825"/>
                <a:gd name="connsiteY15" fmla="*/ 314325 h 409575"/>
                <a:gd name="connsiteX16" fmla="*/ 5415915 w 5457825"/>
                <a:gd name="connsiteY16" fmla="*/ 342900 h 409575"/>
                <a:gd name="connsiteX17" fmla="*/ 5459730 w 5457825"/>
                <a:gd name="connsiteY17" fmla="*/ 345758 h 409575"/>
                <a:gd name="connsiteX18" fmla="*/ 5459730 w 5457825"/>
                <a:gd name="connsiteY18" fmla="*/ 350520 h 409575"/>
                <a:gd name="connsiteX19" fmla="*/ 5420678 w 5457825"/>
                <a:gd name="connsiteY19" fmla="*/ 368618 h 409575"/>
                <a:gd name="connsiteX20" fmla="*/ 5243513 w 5457825"/>
                <a:gd name="connsiteY20" fmla="*/ 393383 h 409575"/>
                <a:gd name="connsiteX21" fmla="*/ 5158740 w 5457825"/>
                <a:gd name="connsiteY21" fmla="*/ 399098 h 409575"/>
                <a:gd name="connsiteX22" fmla="*/ 5115878 w 5457825"/>
                <a:gd name="connsiteY22" fmla="*/ 409575 h 409575"/>
                <a:gd name="connsiteX23" fmla="*/ 4860608 w 5457825"/>
                <a:gd name="connsiteY23" fmla="*/ 397193 h 409575"/>
                <a:gd name="connsiteX24" fmla="*/ 4649153 w 5457825"/>
                <a:gd name="connsiteY24" fmla="*/ 384810 h 409575"/>
                <a:gd name="connsiteX25" fmla="*/ 4372928 w 5457825"/>
                <a:gd name="connsiteY25" fmla="*/ 365760 h 409575"/>
                <a:gd name="connsiteX26" fmla="*/ 4135755 w 5457825"/>
                <a:gd name="connsiteY26" fmla="*/ 347663 h 409575"/>
                <a:gd name="connsiteX27" fmla="*/ 3829050 w 5457825"/>
                <a:gd name="connsiteY27" fmla="*/ 319088 h 409575"/>
                <a:gd name="connsiteX28" fmla="*/ 3573780 w 5457825"/>
                <a:gd name="connsiteY28" fmla="*/ 300990 h 409575"/>
                <a:gd name="connsiteX29" fmla="*/ 3313748 w 5457825"/>
                <a:gd name="connsiteY29" fmla="*/ 282893 h 409575"/>
                <a:gd name="connsiteX30" fmla="*/ 3126105 w 5457825"/>
                <a:gd name="connsiteY30" fmla="*/ 269558 h 409575"/>
                <a:gd name="connsiteX31" fmla="*/ 2867978 w 5457825"/>
                <a:gd name="connsiteY31" fmla="*/ 251460 h 409575"/>
                <a:gd name="connsiteX32" fmla="*/ 2686050 w 5457825"/>
                <a:gd name="connsiteY32" fmla="*/ 239078 h 409575"/>
                <a:gd name="connsiteX33" fmla="*/ 2427923 w 5457825"/>
                <a:gd name="connsiteY33" fmla="*/ 220028 h 409575"/>
                <a:gd name="connsiteX34" fmla="*/ 2183130 w 5457825"/>
                <a:gd name="connsiteY34" fmla="*/ 201930 h 409575"/>
                <a:gd name="connsiteX35" fmla="*/ 1863090 w 5457825"/>
                <a:gd name="connsiteY35" fmla="*/ 178118 h 409575"/>
                <a:gd name="connsiteX36" fmla="*/ 1615440 w 5457825"/>
                <a:gd name="connsiteY36" fmla="*/ 160020 h 409575"/>
                <a:gd name="connsiteX37" fmla="*/ 1282065 w 5457825"/>
                <a:gd name="connsiteY37" fmla="*/ 136208 h 409575"/>
                <a:gd name="connsiteX38" fmla="*/ 1031557 w 5457825"/>
                <a:gd name="connsiteY38" fmla="*/ 118110 h 409575"/>
                <a:gd name="connsiteX39" fmla="*/ 695325 w 5457825"/>
                <a:gd name="connsiteY39" fmla="*/ 93345 h 409575"/>
                <a:gd name="connsiteX40" fmla="*/ 450533 w 5457825"/>
                <a:gd name="connsiteY40" fmla="*/ 76200 h 409575"/>
                <a:gd name="connsiteX41" fmla="*/ 115253 w 5457825"/>
                <a:gd name="connsiteY41" fmla="*/ 52388 h 409575"/>
                <a:gd name="connsiteX42" fmla="*/ 21908 w 5457825"/>
                <a:gd name="connsiteY42" fmla="*/ 44768 h 409575"/>
                <a:gd name="connsiteX43" fmla="*/ 0 w 5457825"/>
                <a:gd name="connsiteY43" fmla="*/ 2762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57825" h="409575">
                  <a:moveTo>
                    <a:pt x="0" y="27623"/>
                  </a:moveTo>
                  <a:cubicBezTo>
                    <a:pt x="104775" y="20955"/>
                    <a:pt x="209550" y="13335"/>
                    <a:pt x="313373" y="5715"/>
                  </a:cubicBezTo>
                  <a:cubicBezTo>
                    <a:pt x="321945" y="4763"/>
                    <a:pt x="330518" y="6668"/>
                    <a:pt x="338138" y="0"/>
                  </a:cubicBezTo>
                  <a:cubicBezTo>
                    <a:pt x="374333" y="0"/>
                    <a:pt x="411480" y="0"/>
                    <a:pt x="447675" y="0"/>
                  </a:cubicBezTo>
                  <a:cubicBezTo>
                    <a:pt x="479108" y="8573"/>
                    <a:pt x="511493" y="6668"/>
                    <a:pt x="543878" y="8573"/>
                  </a:cubicBezTo>
                  <a:cubicBezTo>
                    <a:pt x="700088" y="19050"/>
                    <a:pt x="857250" y="27623"/>
                    <a:pt x="1013460" y="37148"/>
                  </a:cubicBezTo>
                  <a:cubicBezTo>
                    <a:pt x="1170623" y="46673"/>
                    <a:pt x="1327785" y="57150"/>
                    <a:pt x="1485900" y="66675"/>
                  </a:cubicBezTo>
                  <a:cubicBezTo>
                    <a:pt x="1644015" y="76200"/>
                    <a:pt x="1802130" y="84773"/>
                    <a:pt x="1960245" y="94298"/>
                  </a:cubicBezTo>
                  <a:cubicBezTo>
                    <a:pt x="2117408" y="103823"/>
                    <a:pt x="2274570" y="114300"/>
                    <a:pt x="2432685" y="123825"/>
                  </a:cubicBezTo>
                  <a:cubicBezTo>
                    <a:pt x="2571750" y="132398"/>
                    <a:pt x="2710815" y="139065"/>
                    <a:pt x="2849880" y="146685"/>
                  </a:cubicBezTo>
                  <a:cubicBezTo>
                    <a:pt x="2997518" y="155258"/>
                    <a:pt x="3145155" y="162878"/>
                    <a:pt x="3293745" y="171450"/>
                  </a:cubicBezTo>
                  <a:cubicBezTo>
                    <a:pt x="3400425" y="177165"/>
                    <a:pt x="3508058" y="181928"/>
                    <a:pt x="3614738" y="188595"/>
                  </a:cubicBezTo>
                  <a:cubicBezTo>
                    <a:pt x="3737610" y="196215"/>
                    <a:pt x="3859530" y="203835"/>
                    <a:pt x="3982403" y="212408"/>
                  </a:cubicBezTo>
                  <a:cubicBezTo>
                    <a:pt x="4089083" y="220028"/>
                    <a:pt x="4195763" y="227648"/>
                    <a:pt x="4303395" y="235268"/>
                  </a:cubicBezTo>
                  <a:cubicBezTo>
                    <a:pt x="4431983" y="243840"/>
                    <a:pt x="4560570" y="256223"/>
                    <a:pt x="4688205" y="269558"/>
                  </a:cubicBezTo>
                  <a:cubicBezTo>
                    <a:pt x="4836795" y="284798"/>
                    <a:pt x="4986338" y="299085"/>
                    <a:pt x="5134928" y="314325"/>
                  </a:cubicBezTo>
                  <a:cubicBezTo>
                    <a:pt x="5228273" y="323850"/>
                    <a:pt x="5321618" y="333375"/>
                    <a:pt x="5415915" y="342900"/>
                  </a:cubicBezTo>
                  <a:cubicBezTo>
                    <a:pt x="5430203" y="344805"/>
                    <a:pt x="5445443" y="344805"/>
                    <a:pt x="5459730" y="345758"/>
                  </a:cubicBezTo>
                  <a:cubicBezTo>
                    <a:pt x="5459730" y="347663"/>
                    <a:pt x="5459730" y="349568"/>
                    <a:pt x="5459730" y="350520"/>
                  </a:cubicBezTo>
                  <a:cubicBezTo>
                    <a:pt x="5449253" y="362903"/>
                    <a:pt x="5436870" y="366713"/>
                    <a:pt x="5420678" y="368618"/>
                  </a:cubicBezTo>
                  <a:cubicBezTo>
                    <a:pt x="5361623" y="375285"/>
                    <a:pt x="5302568" y="383858"/>
                    <a:pt x="5243513" y="393383"/>
                  </a:cubicBezTo>
                  <a:cubicBezTo>
                    <a:pt x="5214938" y="398145"/>
                    <a:pt x="5187315" y="392430"/>
                    <a:pt x="5158740" y="399098"/>
                  </a:cubicBezTo>
                  <a:cubicBezTo>
                    <a:pt x="5144453" y="401955"/>
                    <a:pt x="5131118" y="409575"/>
                    <a:pt x="5115878" y="409575"/>
                  </a:cubicBezTo>
                  <a:cubicBezTo>
                    <a:pt x="5030153" y="410528"/>
                    <a:pt x="4945380" y="401955"/>
                    <a:pt x="4860608" y="397193"/>
                  </a:cubicBezTo>
                  <a:cubicBezTo>
                    <a:pt x="4790123" y="393383"/>
                    <a:pt x="4719638" y="388620"/>
                    <a:pt x="4649153" y="384810"/>
                  </a:cubicBezTo>
                  <a:cubicBezTo>
                    <a:pt x="4556760" y="379095"/>
                    <a:pt x="4465320" y="372428"/>
                    <a:pt x="4372928" y="365760"/>
                  </a:cubicBezTo>
                  <a:cubicBezTo>
                    <a:pt x="4293870" y="360998"/>
                    <a:pt x="4214813" y="353378"/>
                    <a:pt x="4135755" y="347663"/>
                  </a:cubicBezTo>
                  <a:cubicBezTo>
                    <a:pt x="4032885" y="340043"/>
                    <a:pt x="3930968" y="327660"/>
                    <a:pt x="3829050" y="319088"/>
                  </a:cubicBezTo>
                  <a:cubicBezTo>
                    <a:pt x="3744278" y="311468"/>
                    <a:pt x="3658553" y="306705"/>
                    <a:pt x="3573780" y="300990"/>
                  </a:cubicBezTo>
                  <a:cubicBezTo>
                    <a:pt x="3487103" y="294323"/>
                    <a:pt x="3400425" y="288608"/>
                    <a:pt x="3313748" y="282893"/>
                  </a:cubicBezTo>
                  <a:cubicBezTo>
                    <a:pt x="3250883" y="279083"/>
                    <a:pt x="3188970" y="274320"/>
                    <a:pt x="3126105" y="269558"/>
                  </a:cubicBezTo>
                  <a:cubicBezTo>
                    <a:pt x="3040380" y="262890"/>
                    <a:pt x="2953703" y="258128"/>
                    <a:pt x="2867978" y="251460"/>
                  </a:cubicBezTo>
                  <a:cubicBezTo>
                    <a:pt x="2807018" y="246698"/>
                    <a:pt x="2746058" y="242888"/>
                    <a:pt x="2686050" y="239078"/>
                  </a:cubicBezTo>
                  <a:cubicBezTo>
                    <a:pt x="2600325" y="233363"/>
                    <a:pt x="2514600" y="226695"/>
                    <a:pt x="2427923" y="220028"/>
                  </a:cubicBezTo>
                  <a:cubicBezTo>
                    <a:pt x="2346008" y="214313"/>
                    <a:pt x="2265045" y="208598"/>
                    <a:pt x="2183130" y="201930"/>
                  </a:cubicBezTo>
                  <a:cubicBezTo>
                    <a:pt x="2076450" y="193358"/>
                    <a:pt x="1969770" y="185738"/>
                    <a:pt x="1863090" y="178118"/>
                  </a:cubicBezTo>
                  <a:cubicBezTo>
                    <a:pt x="1780223" y="172403"/>
                    <a:pt x="1698308" y="166688"/>
                    <a:pt x="1615440" y="160020"/>
                  </a:cubicBezTo>
                  <a:cubicBezTo>
                    <a:pt x="1503998" y="151448"/>
                    <a:pt x="1393508" y="144780"/>
                    <a:pt x="1282065" y="136208"/>
                  </a:cubicBezTo>
                  <a:cubicBezTo>
                    <a:pt x="1199198" y="129540"/>
                    <a:pt x="1115378" y="124778"/>
                    <a:pt x="1031557" y="118110"/>
                  </a:cubicBezTo>
                  <a:cubicBezTo>
                    <a:pt x="919163" y="109538"/>
                    <a:pt x="807720" y="101918"/>
                    <a:pt x="695325" y="93345"/>
                  </a:cubicBezTo>
                  <a:cubicBezTo>
                    <a:pt x="613410" y="87630"/>
                    <a:pt x="532448" y="81915"/>
                    <a:pt x="450533" y="76200"/>
                  </a:cubicBezTo>
                  <a:cubicBezTo>
                    <a:pt x="339090" y="68580"/>
                    <a:pt x="227648" y="61913"/>
                    <a:pt x="115253" y="52388"/>
                  </a:cubicBezTo>
                  <a:cubicBezTo>
                    <a:pt x="83820" y="49530"/>
                    <a:pt x="52388" y="50483"/>
                    <a:pt x="21908" y="44768"/>
                  </a:cubicBezTo>
                  <a:cubicBezTo>
                    <a:pt x="12383" y="42863"/>
                    <a:pt x="0" y="43815"/>
                    <a:pt x="0" y="276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9F3DC47-9E42-4B86-83B1-6109B03195D9}"/>
                </a:ext>
              </a:extLst>
            </p:cNvPr>
            <p:cNvSpPr/>
            <p:nvPr/>
          </p:nvSpPr>
          <p:spPr>
            <a:xfrm>
              <a:off x="5545685" y="5756079"/>
              <a:ext cx="1790700" cy="838198"/>
            </a:xfrm>
            <a:custGeom>
              <a:avLst/>
              <a:gdLst>
                <a:gd name="connsiteX0" fmla="*/ 475448 w 1790700"/>
                <a:gd name="connsiteY0" fmla="*/ 732472 h 838200"/>
                <a:gd name="connsiteX1" fmla="*/ 495451 w 1790700"/>
                <a:gd name="connsiteY1" fmla="*/ 739140 h 838200"/>
                <a:gd name="connsiteX2" fmla="*/ 650708 w 1790700"/>
                <a:gd name="connsiteY2" fmla="*/ 639127 h 838200"/>
                <a:gd name="connsiteX3" fmla="*/ 736433 w 1790700"/>
                <a:gd name="connsiteY3" fmla="*/ 596265 h 838200"/>
                <a:gd name="connsiteX4" fmla="*/ 780248 w 1790700"/>
                <a:gd name="connsiteY4" fmla="*/ 572452 h 838200"/>
                <a:gd name="connsiteX5" fmla="*/ 844066 w 1790700"/>
                <a:gd name="connsiteY5" fmla="*/ 532447 h 838200"/>
                <a:gd name="connsiteX6" fmla="*/ 905978 w 1790700"/>
                <a:gd name="connsiteY6" fmla="*/ 489585 h 838200"/>
                <a:gd name="connsiteX7" fmla="*/ 938363 w 1790700"/>
                <a:gd name="connsiteY7" fmla="*/ 440055 h 838200"/>
                <a:gd name="connsiteX8" fmla="*/ 965033 w 1790700"/>
                <a:gd name="connsiteY8" fmla="*/ 113347 h 838200"/>
                <a:gd name="connsiteX9" fmla="*/ 970748 w 1790700"/>
                <a:gd name="connsiteY9" fmla="*/ 33338 h 838200"/>
                <a:gd name="connsiteX10" fmla="*/ 991703 w 1790700"/>
                <a:gd name="connsiteY10" fmla="*/ 0 h 838200"/>
                <a:gd name="connsiteX11" fmla="*/ 1354606 w 1790700"/>
                <a:gd name="connsiteY11" fmla="*/ 38100 h 838200"/>
                <a:gd name="connsiteX12" fmla="*/ 1497481 w 1790700"/>
                <a:gd name="connsiteY12" fmla="*/ 86677 h 838200"/>
                <a:gd name="connsiteX13" fmla="*/ 1537486 w 1790700"/>
                <a:gd name="connsiteY13" fmla="*/ 129540 h 838200"/>
                <a:gd name="connsiteX14" fmla="*/ 1575586 w 1790700"/>
                <a:gd name="connsiteY14" fmla="*/ 152400 h 838200"/>
                <a:gd name="connsiteX15" fmla="*/ 1706078 w 1790700"/>
                <a:gd name="connsiteY15" fmla="*/ 157163 h 838200"/>
                <a:gd name="connsiteX16" fmla="*/ 1797518 w 1790700"/>
                <a:gd name="connsiteY16" fmla="*/ 277177 h 838200"/>
                <a:gd name="connsiteX17" fmla="*/ 1784183 w 1790700"/>
                <a:gd name="connsiteY17" fmla="*/ 346710 h 838200"/>
                <a:gd name="connsiteX18" fmla="*/ 1718461 w 1790700"/>
                <a:gd name="connsiteY18" fmla="*/ 423863 h 838200"/>
                <a:gd name="connsiteX19" fmla="*/ 1453666 w 1790700"/>
                <a:gd name="connsiteY19" fmla="*/ 502920 h 838200"/>
                <a:gd name="connsiteX20" fmla="*/ 1318411 w 1790700"/>
                <a:gd name="connsiteY20" fmla="*/ 534352 h 838200"/>
                <a:gd name="connsiteX21" fmla="*/ 1229828 w 1790700"/>
                <a:gd name="connsiteY21" fmla="*/ 575310 h 838200"/>
                <a:gd name="connsiteX22" fmla="*/ 1065998 w 1790700"/>
                <a:gd name="connsiteY22" fmla="*/ 654368 h 838200"/>
                <a:gd name="connsiteX23" fmla="*/ 1003133 w 1790700"/>
                <a:gd name="connsiteY23" fmla="*/ 689610 h 838200"/>
                <a:gd name="connsiteX24" fmla="*/ 825968 w 1790700"/>
                <a:gd name="connsiteY24" fmla="*/ 754380 h 838200"/>
                <a:gd name="connsiteX25" fmla="*/ 729766 w 1790700"/>
                <a:gd name="connsiteY25" fmla="*/ 756285 h 838200"/>
                <a:gd name="connsiteX26" fmla="*/ 590701 w 1790700"/>
                <a:gd name="connsiteY26" fmla="*/ 808672 h 838200"/>
                <a:gd name="connsiteX27" fmla="*/ 475448 w 1790700"/>
                <a:gd name="connsiteY27" fmla="*/ 843915 h 838200"/>
                <a:gd name="connsiteX28" fmla="*/ 370673 w 1790700"/>
                <a:gd name="connsiteY28" fmla="*/ 843915 h 838200"/>
                <a:gd name="connsiteX29" fmla="*/ 344003 w 1790700"/>
                <a:gd name="connsiteY29" fmla="*/ 820102 h 838200"/>
                <a:gd name="connsiteX30" fmla="*/ 249706 w 1790700"/>
                <a:gd name="connsiteY30" fmla="*/ 722947 h 838200"/>
                <a:gd name="connsiteX31" fmla="*/ 23963 w 1790700"/>
                <a:gd name="connsiteY31" fmla="*/ 730568 h 838200"/>
                <a:gd name="connsiteX32" fmla="*/ 3961 w 1790700"/>
                <a:gd name="connsiteY32" fmla="*/ 707707 h 838200"/>
                <a:gd name="connsiteX33" fmla="*/ 10628 w 1790700"/>
                <a:gd name="connsiteY33" fmla="*/ 707707 h 838200"/>
                <a:gd name="connsiteX34" fmla="*/ 176363 w 1790700"/>
                <a:gd name="connsiteY34" fmla="*/ 707707 h 838200"/>
                <a:gd name="connsiteX35" fmla="*/ 354481 w 1790700"/>
                <a:gd name="connsiteY35" fmla="*/ 716280 h 838200"/>
                <a:gd name="connsiteX36" fmla="*/ 362101 w 1790700"/>
                <a:gd name="connsiteY36" fmla="*/ 709613 h 838200"/>
                <a:gd name="connsiteX37" fmla="*/ 475448 w 1790700"/>
                <a:gd name="connsiteY37" fmla="*/ 7324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0700" h="838200">
                  <a:moveTo>
                    <a:pt x="475448" y="732472"/>
                  </a:moveTo>
                  <a:cubicBezTo>
                    <a:pt x="482116" y="734377"/>
                    <a:pt x="488783" y="737235"/>
                    <a:pt x="495451" y="739140"/>
                  </a:cubicBezTo>
                  <a:cubicBezTo>
                    <a:pt x="542123" y="698182"/>
                    <a:pt x="597368" y="669607"/>
                    <a:pt x="650708" y="639127"/>
                  </a:cubicBezTo>
                  <a:cubicBezTo>
                    <a:pt x="680236" y="626745"/>
                    <a:pt x="705953" y="606743"/>
                    <a:pt x="736433" y="596265"/>
                  </a:cubicBezTo>
                  <a:cubicBezTo>
                    <a:pt x="749768" y="586740"/>
                    <a:pt x="764056" y="579120"/>
                    <a:pt x="780248" y="572452"/>
                  </a:cubicBezTo>
                  <a:cubicBezTo>
                    <a:pt x="804061" y="562927"/>
                    <a:pt x="825016" y="549593"/>
                    <a:pt x="844066" y="532447"/>
                  </a:cubicBezTo>
                  <a:cubicBezTo>
                    <a:pt x="862163" y="515302"/>
                    <a:pt x="884071" y="501968"/>
                    <a:pt x="905978" y="489585"/>
                  </a:cubicBezTo>
                  <a:cubicBezTo>
                    <a:pt x="925981" y="479107"/>
                    <a:pt x="936458" y="461963"/>
                    <a:pt x="938363" y="440055"/>
                  </a:cubicBezTo>
                  <a:cubicBezTo>
                    <a:pt x="945983" y="331470"/>
                    <a:pt x="958366" y="221932"/>
                    <a:pt x="965033" y="113347"/>
                  </a:cubicBezTo>
                  <a:cubicBezTo>
                    <a:pt x="966938" y="86677"/>
                    <a:pt x="968843" y="60007"/>
                    <a:pt x="970748" y="33338"/>
                  </a:cubicBezTo>
                  <a:cubicBezTo>
                    <a:pt x="971701" y="20002"/>
                    <a:pt x="970748" y="1905"/>
                    <a:pt x="991703" y="0"/>
                  </a:cubicBezTo>
                  <a:cubicBezTo>
                    <a:pt x="1113623" y="3810"/>
                    <a:pt x="1233638" y="24765"/>
                    <a:pt x="1354606" y="38100"/>
                  </a:cubicBezTo>
                  <a:cubicBezTo>
                    <a:pt x="1405088" y="43815"/>
                    <a:pt x="1452713" y="60007"/>
                    <a:pt x="1497481" y="86677"/>
                  </a:cubicBezTo>
                  <a:cubicBezTo>
                    <a:pt x="1514626" y="97155"/>
                    <a:pt x="1531771" y="109538"/>
                    <a:pt x="1537486" y="129540"/>
                  </a:cubicBezTo>
                  <a:cubicBezTo>
                    <a:pt x="1544153" y="149543"/>
                    <a:pt x="1557488" y="152400"/>
                    <a:pt x="1575586" y="152400"/>
                  </a:cubicBezTo>
                  <a:cubicBezTo>
                    <a:pt x="1619401" y="153352"/>
                    <a:pt x="1662263" y="148590"/>
                    <a:pt x="1706078" y="157163"/>
                  </a:cubicBezTo>
                  <a:cubicBezTo>
                    <a:pt x="1775611" y="171450"/>
                    <a:pt x="1803233" y="206693"/>
                    <a:pt x="1797518" y="277177"/>
                  </a:cubicBezTo>
                  <a:cubicBezTo>
                    <a:pt x="1795613" y="300038"/>
                    <a:pt x="1790851" y="323850"/>
                    <a:pt x="1784183" y="346710"/>
                  </a:cubicBezTo>
                  <a:cubicBezTo>
                    <a:pt x="1773706" y="381952"/>
                    <a:pt x="1751798" y="407670"/>
                    <a:pt x="1718461" y="423863"/>
                  </a:cubicBezTo>
                  <a:cubicBezTo>
                    <a:pt x="1634641" y="463868"/>
                    <a:pt x="1543201" y="481013"/>
                    <a:pt x="1453666" y="502920"/>
                  </a:cubicBezTo>
                  <a:cubicBezTo>
                    <a:pt x="1408898" y="513397"/>
                    <a:pt x="1364131" y="523875"/>
                    <a:pt x="1318411" y="534352"/>
                  </a:cubicBezTo>
                  <a:cubicBezTo>
                    <a:pt x="1286026" y="541972"/>
                    <a:pt x="1257451" y="556260"/>
                    <a:pt x="1229828" y="575310"/>
                  </a:cubicBezTo>
                  <a:cubicBezTo>
                    <a:pt x="1180298" y="611505"/>
                    <a:pt x="1124101" y="637222"/>
                    <a:pt x="1065998" y="654368"/>
                  </a:cubicBezTo>
                  <a:cubicBezTo>
                    <a:pt x="1042186" y="661988"/>
                    <a:pt x="1021231" y="672465"/>
                    <a:pt x="1003133" y="689610"/>
                  </a:cubicBezTo>
                  <a:cubicBezTo>
                    <a:pt x="952651" y="736282"/>
                    <a:pt x="892643" y="754380"/>
                    <a:pt x="825968" y="754380"/>
                  </a:cubicBezTo>
                  <a:cubicBezTo>
                    <a:pt x="793583" y="754380"/>
                    <a:pt x="761198" y="754380"/>
                    <a:pt x="729766" y="756285"/>
                  </a:cubicBezTo>
                  <a:cubicBezTo>
                    <a:pt x="678331" y="759143"/>
                    <a:pt x="631658" y="776288"/>
                    <a:pt x="590701" y="808672"/>
                  </a:cubicBezTo>
                  <a:cubicBezTo>
                    <a:pt x="557363" y="835343"/>
                    <a:pt x="519263" y="845820"/>
                    <a:pt x="475448" y="843915"/>
                  </a:cubicBezTo>
                  <a:cubicBezTo>
                    <a:pt x="440206" y="842010"/>
                    <a:pt x="405916" y="842963"/>
                    <a:pt x="370673" y="843915"/>
                  </a:cubicBezTo>
                  <a:cubicBezTo>
                    <a:pt x="353528" y="843915"/>
                    <a:pt x="345908" y="838200"/>
                    <a:pt x="344003" y="820102"/>
                  </a:cubicBezTo>
                  <a:cubicBezTo>
                    <a:pt x="341146" y="761047"/>
                    <a:pt x="309713" y="731520"/>
                    <a:pt x="249706" y="722947"/>
                  </a:cubicBezTo>
                  <a:cubicBezTo>
                    <a:pt x="173506" y="713422"/>
                    <a:pt x="98258" y="717232"/>
                    <a:pt x="23963" y="730568"/>
                  </a:cubicBezTo>
                  <a:cubicBezTo>
                    <a:pt x="151" y="735330"/>
                    <a:pt x="-4612" y="728663"/>
                    <a:pt x="3961" y="707707"/>
                  </a:cubicBezTo>
                  <a:cubicBezTo>
                    <a:pt x="5866" y="707707"/>
                    <a:pt x="7771" y="707707"/>
                    <a:pt x="10628" y="707707"/>
                  </a:cubicBezTo>
                  <a:cubicBezTo>
                    <a:pt x="65873" y="710565"/>
                    <a:pt x="121118" y="710565"/>
                    <a:pt x="176363" y="707707"/>
                  </a:cubicBezTo>
                  <a:cubicBezTo>
                    <a:pt x="236371" y="703897"/>
                    <a:pt x="295426" y="714375"/>
                    <a:pt x="354481" y="716280"/>
                  </a:cubicBezTo>
                  <a:cubicBezTo>
                    <a:pt x="356386" y="713422"/>
                    <a:pt x="359243" y="709613"/>
                    <a:pt x="362101" y="709613"/>
                  </a:cubicBezTo>
                  <a:cubicBezTo>
                    <a:pt x="402106" y="709613"/>
                    <a:pt x="442111" y="704850"/>
                    <a:pt x="475448" y="732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882048-DA6A-4885-B49E-BBE3BD34C24B}"/>
                </a:ext>
              </a:extLst>
            </p:cNvPr>
            <p:cNvSpPr/>
            <p:nvPr/>
          </p:nvSpPr>
          <p:spPr>
            <a:xfrm>
              <a:off x="5273041" y="3685223"/>
              <a:ext cx="1047750" cy="266702"/>
            </a:xfrm>
            <a:custGeom>
              <a:avLst/>
              <a:gdLst>
                <a:gd name="connsiteX0" fmla="*/ 46672 w 1047750"/>
                <a:gd name="connsiteY0" fmla="*/ 79058 h 266700"/>
                <a:gd name="connsiteX1" fmla="*/ 0 w 1047750"/>
                <a:gd name="connsiteY1" fmla="*/ 67628 h 266700"/>
                <a:gd name="connsiteX2" fmla="*/ 6667 w 1047750"/>
                <a:gd name="connsiteY2" fmla="*/ 0 h 266700"/>
                <a:gd name="connsiteX3" fmla="*/ 263842 w 1047750"/>
                <a:gd name="connsiteY3" fmla="*/ 16193 h 266700"/>
                <a:gd name="connsiteX4" fmla="*/ 513397 w 1047750"/>
                <a:gd name="connsiteY4" fmla="*/ 35243 h 266700"/>
                <a:gd name="connsiteX5" fmla="*/ 1041082 w 1047750"/>
                <a:gd name="connsiteY5" fmla="*/ 78105 h 266700"/>
                <a:gd name="connsiteX6" fmla="*/ 1051560 w 1047750"/>
                <a:gd name="connsiteY6" fmla="*/ 128588 h 266700"/>
                <a:gd name="connsiteX7" fmla="*/ 1046797 w 1047750"/>
                <a:gd name="connsiteY7" fmla="*/ 204788 h 266700"/>
                <a:gd name="connsiteX8" fmla="*/ 1023938 w 1047750"/>
                <a:gd name="connsiteY8" fmla="*/ 267653 h 266700"/>
                <a:gd name="connsiteX9" fmla="*/ 991553 w 1047750"/>
                <a:gd name="connsiteY9" fmla="*/ 267653 h 266700"/>
                <a:gd name="connsiteX10" fmla="*/ 703897 w 1047750"/>
                <a:gd name="connsiteY10" fmla="*/ 200978 h 266700"/>
                <a:gd name="connsiteX11" fmla="*/ 402907 w 1047750"/>
                <a:gd name="connsiteY11" fmla="*/ 134303 h 266700"/>
                <a:gd name="connsiteX12" fmla="*/ 118110 w 1047750"/>
                <a:gd name="connsiteY12" fmla="*/ 94297 h 266700"/>
                <a:gd name="connsiteX13" fmla="*/ 68580 w 1047750"/>
                <a:gd name="connsiteY13" fmla="*/ 87630 h 266700"/>
                <a:gd name="connsiteX14" fmla="*/ 46672 w 1047750"/>
                <a:gd name="connsiteY14" fmla="*/ 7905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266700">
                  <a:moveTo>
                    <a:pt x="46672" y="79058"/>
                  </a:moveTo>
                  <a:cubicBezTo>
                    <a:pt x="30480" y="76200"/>
                    <a:pt x="11430" y="86678"/>
                    <a:pt x="0" y="67628"/>
                  </a:cubicBezTo>
                  <a:cubicBezTo>
                    <a:pt x="1905" y="44768"/>
                    <a:pt x="4763" y="22860"/>
                    <a:pt x="6667" y="0"/>
                  </a:cubicBezTo>
                  <a:cubicBezTo>
                    <a:pt x="92392" y="0"/>
                    <a:pt x="178117" y="11430"/>
                    <a:pt x="263842" y="16193"/>
                  </a:cubicBezTo>
                  <a:cubicBezTo>
                    <a:pt x="346710" y="20955"/>
                    <a:pt x="430530" y="28575"/>
                    <a:pt x="513397" y="35243"/>
                  </a:cubicBezTo>
                  <a:cubicBezTo>
                    <a:pt x="689610" y="49530"/>
                    <a:pt x="864870" y="63818"/>
                    <a:pt x="1041082" y="78105"/>
                  </a:cubicBezTo>
                  <a:cubicBezTo>
                    <a:pt x="1057275" y="92393"/>
                    <a:pt x="1057275" y="110490"/>
                    <a:pt x="1051560" y="128588"/>
                  </a:cubicBezTo>
                  <a:cubicBezTo>
                    <a:pt x="1042988" y="154305"/>
                    <a:pt x="1039178" y="178118"/>
                    <a:pt x="1046797" y="204788"/>
                  </a:cubicBezTo>
                  <a:cubicBezTo>
                    <a:pt x="1054417" y="230505"/>
                    <a:pt x="1034415" y="248603"/>
                    <a:pt x="1023938" y="267653"/>
                  </a:cubicBezTo>
                  <a:cubicBezTo>
                    <a:pt x="1018222" y="278130"/>
                    <a:pt x="1002982" y="270510"/>
                    <a:pt x="991553" y="267653"/>
                  </a:cubicBezTo>
                  <a:cubicBezTo>
                    <a:pt x="896303" y="241935"/>
                    <a:pt x="800100" y="222885"/>
                    <a:pt x="703897" y="200978"/>
                  </a:cubicBezTo>
                  <a:cubicBezTo>
                    <a:pt x="603885" y="178118"/>
                    <a:pt x="503872" y="154305"/>
                    <a:pt x="402907" y="134303"/>
                  </a:cubicBezTo>
                  <a:cubicBezTo>
                    <a:pt x="308610" y="116205"/>
                    <a:pt x="213360" y="104775"/>
                    <a:pt x="118110" y="94297"/>
                  </a:cubicBezTo>
                  <a:cubicBezTo>
                    <a:pt x="101917" y="92393"/>
                    <a:pt x="85725" y="88583"/>
                    <a:pt x="68580" y="87630"/>
                  </a:cubicBezTo>
                  <a:cubicBezTo>
                    <a:pt x="60007" y="90488"/>
                    <a:pt x="51435" y="87630"/>
                    <a:pt x="46672" y="7905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414C-D003-4109-9129-B5A61EE31B3D}"/>
                </a:ext>
              </a:extLst>
            </p:cNvPr>
            <p:cNvSpPr/>
            <p:nvPr/>
          </p:nvSpPr>
          <p:spPr>
            <a:xfrm>
              <a:off x="6266622" y="3769620"/>
              <a:ext cx="440709" cy="349198"/>
            </a:xfrm>
            <a:custGeom>
              <a:avLst/>
              <a:gdLst>
                <a:gd name="connsiteX0" fmla="*/ 383077 w 400050"/>
                <a:gd name="connsiteY0" fmla="*/ 287076 h 285750"/>
                <a:gd name="connsiteX1" fmla="*/ 348787 w 400050"/>
                <a:gd name="connsiteY1" fmla="*/ 277551 h 285750"/>
                <a:gd name="connsiteX2" fmla="*/ 94470 w 400050"/>
                <a:gd name="connsiteY2" fmla="*/ 177539 h 285750"/>
                <a:gd name="connsiteX3" fmla="*/ 2077 w 400050"/>
                <a:gd name="connsiteY3" fmla="*/ 167061 h 285750"/>
                <a:gd name="connsiteX4" fmla="*/ 7793 w 400050"/>
                <a:gd name="connsiteY4" fmla="*/ 52761 h 285750"/>
                <a:gd name="connsiteX5" fmla="*/ 17318 w 400050"/>
                <a:gd name="connsiteY5" fmla="*/ 374 h 285750"/>
                <a:gd name="connsiteX6" fmla="*/ 259252 w 400050"/>
                <a:gd name="connsiteY6" fmla="*/ 17519 h 285750"/>
                <a:gd name="connsiteX7" fmla="*/ 404985 w 400050"/>
                <a:gd name="connsiteY7" fmla="*/ 30854 h 285750"/>
                <a:gd name="connsiteX8" fmla="*/ 383077 w 400050"/>
                <a:gd name="connsiteY8" fmla="*/ 28707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85750">
                  <a:moveTo>
                    <a:pt x="383077" y="287076"/>
                  </a:moveTo>
                  <a:cubicBezTo>
                    <a:pt x="369743" y="290886"/>
                    <a:pt x="359265" y="282314"/>
                    <a:pt x="348787" y="277551"/>
                  </a:cubicBezTo>
                  <a:cubicBezTo>
                    <a:pt x="266873" y="236594"/>
                    <a:pt x="184958" y="198494"/>
                    <a:pt x="94470" y="177539"/>
                  </a:cubicBezTo>
                  <a:cubicBezTo>
                    <a:pt x="63990" y="170871"/>
                    <a:pt x="33510" y="166109"/>
                    <a:pt x="2077" y="167061"/>
                  </a:cubicBezTo>
                  <a:cubicBezTo>
                    <a:pt x="-4590" y="128961"/>
                    <a:pt x="6840" y="90861"/>
                    <a:pt x="7793" y="52761"/>
                  </a:cubicBezTo>
                  <a:cubicBezTo>
                    <a:pt x="8745" y="34664"/>
                    <a:pt x="10650" y="16566"/>
                    <a:pt x="17318" y="374"/>
                  </a:cubicBezTo>
                  <a:cubicBezTo>
                    <a:pt x="98280" y="-2484"/>
                    <a:pt x="178290" y="11804"/>
                    <a:pt x="259252" y="17519"/>
                  </a:cubicBezTo>
                  <a:cubicBezTo>
                    <a:pt x="307830" y="21329"/>
                    <a:pt x="356408" y="27044"/>
                    <a:pt x="404985" y="30854"/>
                  </a:cubicBezTo>
                  <a:cubicBezTo>
                    <a:pt x="397365" y="116579"/>
                    <a:pt x="389745" y="201351"/>
                    <a:pt x="383077" y="2870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C83F3B2-E4E6-426B-BACD-0016984255A3}"/>
                </a:ext>
              </a:extLst>
            </p:cNvPr>
            <p:cNvSpPr/>
            <p:nvPr/>
          </p:nvSpPr>
          <p:spPr>
            <a:xfrm>
              <a:off x="4008119" y="3427392"/>
              <a:ext cx="1009650" cy="228602"/>
            </a:xfrm>
            <a:custGeom>
              <a:avLst/>
              <a:gdLst>
                <a:gd name="connsiteX0" fmla="*/ 794385 w 1009650"/>
                <a:gd name="connsiteY0" fmla="*/ 216872 h 228600"/>
                <a:gd name="connsiteX1" fmla="*/ 776288 w 1009650"/>
                <a:gd name="connsiteY1" fmla="*/ 202585 h 228600"/>
                <a:gd name="connsiteX2" fmla="*/ 432435 w 1009650"/>
                <a:gd name="connsiteY2" fmla="*/ 70187 h 228600"/>
                <a:gd name="connsiteX3" fmla="*/ 231457 w 1009650"/>
                <a:gd name="connsiteY3" fmla="*/ 38755 h 228600"/>
                <a:gd name="connsiteX4" fmla="*/ 22860 w 1009650"/>
                <a:gd name="connsiteY4" fmla="*/ 33040 h 228600"/>
                <a:gd name="connsiteX5" fmla="*/ 0 w 1009650"/>
                <a:gd name="connsiteY5" fmla="*/ 25420 h 228600"/>
                <a:gd name="connsiteX6" fmla="*/ 202882 w 1009650"/>
                <a:gd name="connsiteY6" fmla="*/ 1607 h 228600"/>
                <a:gd name="connsiteX7" fmla="*/ 335280 w 1009650"/>
                <a:gd name="connsiteY7" fmla="*/ 1607 h 228600"/>
                <a:gd name="connsiteX8" fmla="*/ 657225 w 1009650"/>
                <a:gd name="connsiteY8" fmla="*/ 60662 h 228600"/>
                <a:gd name="connsiteX9" fmla="*/ 837247 w 1009650"/>
                <a:gd name="connsiteY9" fmla="*/ 159722 h 228600"/>
                <a:gd name="connsiteX10" fmla="*/ 928688 w 1009650"/>
                <a:gd name="connsiteY10" fmla="*/ 195917 h 228600"/>
                <a:gd name="connsiteX11" fmla="*/ 1016318 w 1009650"/>
                <a:gd name="connsiteY11" fmla="*/ 236875 h 228600"/>
                <a:gd name="connsiteX12" fmla="*/ 794385 w 1009650"/>
                <a:gd name="connsiteY12" fmla="*/ 21687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0" h="228600">
                  <a:moveTo>
                    <a:pt x="794385" y="216872"/>
                  </a:moveTo>
                  <a:cubicBezTo>
                    <a:pt x="790575" y="210205"/>
                    <a:pt x="783908" y="205442"/>
                    <a:pt x="776288" y="202585"/>
                  </a:cubicBezTo>
                  <a:cubicBezTo>
                    <a:pt x="661988" y="158770"/>
                    <a:pt x="549593" y="108287"/>
                    <a:pt x="432435" y="70187"/>
                  </a:cubicBezTo>
                  <a:cubicBezTo>
                    <a:pt x="366713" y="49232"/>
                    <a:pt x="299085" y="46375"/>
                    <a:pt x="231457" y="38755"/>
                  </a:cubicBezTo>
                  <a:cubicBezTo>
                    <a:pt x="161925" y="31135"/>
                    <a:pt x="92392" y="33040"/>
                    <a:pt x="22860" y="33040"/>
                  </a:cubicBezTo>
                  <a:cubicBezTo>
                    <a:pt x="15240" y="33040"/>
                    <a:pt x="6667" y="35897"/>
                    <a:pt x="0" y="25420"/>
                  </a:cubicBezTo>
                  <a:cubicBezTo>
                    <a:pt x="67627" y="9227"/>
                    <a:pt x="134302" y="-3155"/>
                    <a:pt x="202882" y="1607"/>
                  </a:cubicBezTo>
                  <a:cubicBezTo>
                    <a:pt x="246697" y="4465"/>
                    <a:pt x="291465" y="-3155"/>
                    <a:pt x="335280" y="1607"/>
                  </a:cubicBezTo>
                  <a:cubicBezTo>
                    <a:pt x="444817" y="12085"/>
                    <a:pt x="554355" y="21610"/>
                    <a:pt x="657225" y="60662"/>
                  </a:cubicBezTo>
                  <a:cubicBezTo>
                    <a:pt x="721043" y="84475"/>
                    <a:pt x="777240" y="127337"/>
                    <a:pt x="837247" y="159722"/>
                  </a:cubicBezTo>
                  <a:cubicBezTo>
                    <a:pt x="865822" y="175915"/>
                    <a:pt x="895350" y="193060"/>
                    <a:pt x="928688" y="195917"/>
                  </a:cubicBezTo>
                  <a:cubicBezTo>
                    <a:pt x="963930" y="198775"/>
                    <a:pt x="992505" y="212110"/>
                    <a:pt x="1016318" y="236875"/>
                  </a:cubicBezTo>
                  <a:cubicBezTo>
                    <a:pt x="943927" y="232112"/>
                    <a:pt x="868680" y="227350"/>
                    <a:pt x="794385" y="2168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887BD02-AD80-40F2-AF13-76B32C7BD891}"/>
                </a:ext>
              </a:extLst>
            </p:cNvPr>
            <p:cNvSpPr/>
            <p:nvPr/>
          </p:nvSpPr>
          <p:spPr>
            <a:xfrm>
              <a:off x="5025526" y="6294119"/>
              <a:ext cx="76201" cy="247652"/>
            </a:xfrm>
            <a:custGeom>
              <a:avLst/>
              <a:gdLst>
                <a:gd name="connsiteX0" fmla="*/ 1768 w 76200"/>
                <a:gd name="connsiteY0" fmla="*/ 200978 h 247650"/>
                <a:gd name="connsiteX1" fmla="*/ 815 w 76200"/>
                <a:gd name="connsiteY1" fmla="*/ 182880 h 247650"/>
                <a:gd name="connsiteX2" fmla="*/ 60823 w 76200"/>
                <a:gd name="connsiteY2" fmla="*/ 0 h 247650"/>
                <a:gd name="connsiteX3" fmla="*/ 68443 w 76200"/>
                <a:gd name="connsiteY3" fmla="*/ 114300 h 247650"/>
                <a:gd name="connsiteX4" fmla="*/ 78920 w 76200"/>
                <a:gd name="connsiteY4" fmla="*/ 224790 h 247650"/>
                <a:gd name="connsiteX5" fmla="*/ 75110 w 76200"/>
                <a:gd name="connsiteY5" fmla="*/ 247650 h 247650"/>
                <a:gd name="connsiteX6" fmla="*/ 1768 w 76200"/>
                <a:gd name="connsiteY6" fmla="*/ 20097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1768" y="200978"/>
                  </a:moveTo>
                  <a:cubicBezTo>
                    <a:pt x="815" y="195263"/>
                    <a:pt x="-1090" y="188595"/>
                    <a:pt x="815" y="182880"/>
                  </a:cubicBezTo>
                  <a:cubicBezTo>
                    <a:pt x="19865" y="123825"/>
                    <a:pt x="39868" y="64770"/>
                    <a:pt x="60823" y="0"/>
                  </a:cubicBezTo>
                  <a:cubicBezTo>
                    <a:pt x="71300" y="41910"/>
                    <a:pt x="61775" y="78105"/>
                    <a:pt x="68443" y="114300"/>
                  </a:cubicBezTo>
                  <a:cubicBezTo>
                    <a:pt x="75110" y="150495"/>
                    <a:pt x="76063" y="188595"/>
                    <a:pt x="78920" y="224790"/>
                  </a:cubicBezTo>
                  <a:cubicBezTo>
                    <a:pt x="79873" y="232410"/>
                    <a:pt x="78920" y="240030"/>
                    <a:pt x="75110" y="247650"/>
                  </a:cubicBezTo>
                  <a:cubicBezTo>
                    <a:pt x="51298" y="231457"/>
                    <a:pt x="26533" y="216218"/>
                    <a:pt x="1768" y="2009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0FB4CB-D46D-44EC-BE47-30A5E4737BF4}"/>
                </a:ext>
              </a:extLst>
            </p:cNvPr>
            <p:cNvSpPr/>
            <p:nvPr/>
          </p:nvSpPr>
          <p:spPr>
            <a:xfrm>
              <a:off x="8360092" y="3609668"/>
              <a:ext cx="47623" cy="9523"/>
            </a:xfrm>
            <a:custGeom>
              <a:avLst/>
              <a:gdLst>
                <a:gd name="connsiteX0" fmla="*/ 52388 w 47625"/>
                <a:gd name="connsiteY0" fmla="*/ 2213 h 9525"/>
                <a:gd name="connsiteX1" fmla="*/ 0 w 47625"/>
                <a:gd name="connsiteY1" fmla="*/ 17453 h 9525"/>
                <a:gd name="connsiteX2" fmla="*/ 52388 w 47625"/>
                <a:gd name="connsiteY2" fmla="*/ 22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52388" y="2213"/>
                  </a:moveTo>
                  <a:cubicBezTo>
                    <a:pt x="35243" y="6975"/>
                    <a:pt x="17145" y="12690"/>
                    <a:pt x="0" y="17453"/>
                  </a:cubicBezTo>
                  <a:cubicBezTo>
                    <a:pt x="12382" y="-4455"/>
                    <a:pt x="32385" y="-645"/>
                    <a:pt x="52388" y="2213"/>
                  </a:cubicBezTo>
                  <a:close/>
                </a:path>
              </a:pathLst>
            </a:custGeom>
            <a:solidFill>
              <a:srgbClr val="8E8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413A06-9211-4E0C-9C4F-7926BC865506}"/>
                </a:ext>
              </a:extLst>
            </p:cNvPr>
            <p:cNvSpPr/>
            <p:nvPr/>
          </p:nvSpPr>
          <p:spPr>
            <a:xfrm>
              <a:off x="6027418" y="3922939"/>
              <a:ext cx="657224" cy="2714624"/>
            </a:xfrm>
            <a:custGeom>
              <a:avLst/>
              <a:gdLst>
                <a:gd name="connsiteX0" fmla="*/ 641033 w 657225"/>
                <a:gd name="connsiteY0" fmla="*/ 115663 h 2714625"/>
                <a:gd name="connsiteX1" fmla="*/ 364808 w 657225"/>
                <a:gd name="connsiteY1" fmla="*/ 8030 h 2714625"/>
                <a:gd name="connsiteX2" fmla="*/ 278130 w 657225"/>
                <a:gd name="connsiteY2" fmla="*/ 8983 h 2714625"/>
                <a:gd name="connsiteX3" fmla="*/ 271463 w 657225"/>
                <a:gd name="connsiteY3" fmla="*/ 37558 h 2714625"/>
                <a:gd name="connsiteX4" fmla="*/ 250508 w 657225"/>
                <a:gd name="connsiteY4" fmla="*/ 315688 h 2714625"/>
                <a:gd name="connsiteX5" fmla="*/ 246698 w 657225"/>
                <a:gd name="connsiteY5" fmla="*/ 311878 h 2714625"/>
                <a:gd name="connsiteX6" fmla="*/ 236220 w 657225"/>
                <a:gd name="connsiteY6" fmla="*/ 429035 h 2714625"/>
                <a:gd name="connsiteX7" fmla="*/ 191453 w 657225"/>
                <a:gd name="connsiteY7" fmla="*/ 865280 h 2714625"/>
                <a:gd name="connsiteX8" fmla="*/ 146685 w 657225"/>
                <a:gd name="connsiteY8" fmla="*/ 1288190 h 2714625"/>
                <a:gd name="connsiteX9" fmla="*/ 100965 w 657225"/>
                <a:gd name="connsiteY9" fmla="*/ 1713005 h 2714625"/>
                <a:gd name="connsiteX10" fmla="*/ 64770 w 657225"/>
                <a:gd name="connsiteY10" fmla="*/ 2065430 h 2714625"/>
                <a:gd name="connsiteX11" fmla="*/ 26670 w 657225"/>
                <a:gd name="connsiteY11" fmla="*/ 2435953 h 2714625"/>
                <a:gd name="connsiteX12" fmla="*/ 0 w 657225"/>
                <a:gd name="connsiteY12" fmla="*/ 2718845 h 2714625"/>
                <a:gd name="connsiteX13" fmla="*/ 25718 w 657225"/>
                <a:gd name="connsiteY13" fmla="*/ 2712178 h 2714625"/>
                <a:gd name="connsiteX14" fmla="*/ 158115 w 657225"/>
                <a:gd name="connsiteY14" fmla="*/ 2629311 h 2714625"/>
                <a:gd name="connsiteX15" fmla="*/ 158115 w 657225"/>
                <a:gd name="connsiteY15" fmla="*/ 2629311 h 2714625"/>
                <a:gd name="connsiteX16" fmla="*/ 240983 w 657225"/>
                <a:gd name="connsiteY16" fmla="*/ 2585495 h 2714625"/>
                <a:gd name="connsiteX17" fmla="*/ 361950 w 657225"/>
                <a:gd name="connsiteY17" fmla="*/ 2515963 h 2714625"/>
                <a:gd name="connsiteX18" fmla="*/ 421005 w 657225"/>
                <a:gd name="connsiteY18" fmla="*/ 2477863 h 2714625"/>
                <a:gd name="connsiteX19" fmla="*/ 455295 w 657225"/>
                <a:gd name="connsiteY19" fmla="*/ 2426428 h 2714625"/>
                <a:gd name="connsiteX20" fmla="*/ 486728 w 657225"/>
                <a:gd name="connsiteY20" fmla="*/ 2023520 h 2714625"/>
                <a:gd name="connsiteX21" fmla="*/ 496253 w 657225"/>
                <a:gd name="connsiteY21" fmla="*/ 1977800 h 2714625"/>
                <a:gd name="connsiteX22" fmla="*/ 520065 w 657225"/>
                <a:gd name="connsiteY22" fmla="*/ 1684430 h 2714625"/>
                <a:gd name="connsiteX23" fmla="*/ 542925 w 657225"/>
                <a:gd name="connsiteY23" fmla="*/ 1403443 h 2714625"/>
                <a:gd name="connsiteX24" fmla="*/ 569595 w 657225"/>
                <a:gd name="connsiteY24" fmla="*/ 1125313 h 2714625"/>
                <a:gd name="connsiteX25" fmla="*/ 603885 w 657225"/>
                <a:gd name="connsiteY25" fmla="*/ 767173 h 2714625"/>
                <a:gd name="connsiteX26" fmla="*/ 627698 w 657225"/>
                <a:gd name="connsiteY26" fmla="*/ 493805 h 2714625"/>
                <a:gd name="connsiteX27" fmla="*/ 632460 w 657225"/>
                <a:gd name="connsiteY27" fmla="*/ 426178 h 2714625"/>
                <a:gd name="connsiteX28" fmla="*/ 641985 w 657225"/>
                <a:gd name="connsiteY28" fmla="*/ 397603 h 2714625"/>
                <a:gd name="connsiteX29" fmla="*/ 662940 w 657225"/>
                <a:gd name="connsiteY29" fmla="*/ 131855 h 2714625"/>
                <a:gd name="connsiteX30" fmla="*/ 641033 w 657225"/>
                <a:gd name="connsiteY30" fmla="*/ 115663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25" h="2714625">
                  <a:moveTo>
                    <a:pt x="641033" y="115663"/>
                  </a:moveTo>
                  <a:cubicBezTo>
                    <a:pt x="553403" y="68990"/>
                    <a:pt x="462915" y="28033"/>
                    <a:pt x="364808" y="8030"/>
                  </a:cubicBezTo>
                  <a:cubicBezTo>
                    <a:pt x="336233" y="2315"/>
                    <a:pt x="306705" y="-7210"/>
                    <a:pt x="278130" y="8983"/>
                  </a:cubicBezTo>
                  <a:cubicBezTo>
                    <a:pt x="267653" y="16603"/>
                    <a:pt x="272415" y="28033"/>
                    <a:pt x="271463" y="37558"/>
                  </a:cubicBezTo>
                  <a:cubicBezTo>
                    <a:pt x="257175" y="129950"/>
                    <a:pt x="243840" y="222343"/>
                    <a:pt x="250508" y="315688"/>
                  </a:cubicBezTo>
                  <a:cubicBezTo>
                    <a:pt x="249555" y="314735"/>
                    <a:pt x="247650" y="312830"/>
                    <a:pt x="246698" y="311878"/>
                  </a:cubicBezTo>
                  <a:cubicBezTo>
                    <a:pt x="242888" y="350930"/>
                    <a:pt x="240030" y="389983"/>
                    <a:pt x="236220" y="429035"/>
                  </a:cubicBezTo>
                  <a:cubicBezTo>
                    <a:pt x="221933" y="574768"/>
                    <a:pt x="206693" y="719548"/>
                    <a:pt x="191453" y="865280"/>
                  </a:cubicBezTo>
                  <a:cubicBezTo>
                    <a:pt x="177165" y="1006250"/>
                    <a:pt x="161925" y="1147220"/>
                    <a:pt x="146685" y="1288190"/>
                  </a:cubicBezTo>
                  <a:cubicBezTo>
                    <a:pt x="131445" y="1430113"/>
                    <a:pt x="115253" y="1572036"/>
                    <a:pt x="100965" y="1713005"/>
                  </a:cubicBezTo>
                  <a:cubicBezTo>
                    <a:pt x="88583" y="1830163"/>
                    <a:pt x="77153" y="1948273"/>
                    <a:pt x="64770" y="2065430"/>
                  </a:cubicBezTo>
                  <a:cubicBezTo>
                    <a:pt x="52388" y="2189255"/>
                    <a:pt x="39053" y="2313080"/>
                    <a:pt x="26670" y="2435953"/>
                  </a:cubicBezTo>
                  <a:cubicBezTo>
                    <a:pt x="17145" y="2530250"/>
                    <a:pt x="8573" y="2624548"/>
                    <a:pt x="0" y="2718845"/>
                  </a:cubicBezTo>
                  <a:cubicBezTo>
                    <a:pt x="10478" y="2724561"/>
                    <a:pt x="18098" y="2716940"/>
                    <a:pt x="25718" y="2712178"/>
                  </a:cubicBezTo>
                  <a:cubicBezTo>
                    <a:pt x="69533" y="2684555"/>
                    <a:pt x="113348" y="2656933"/>
                    <a:pt x="158115" y="2629311"/>
                  </a:cubicBezTo>
                  <a:cubicBezTo>
                    <a:pt x="158115" y="2629311"/>
                    <a:pt x="158115" y="2629311"/>
                    <a:pt x="158115" y="2629311"/>
                  </a:cubicBezTo>
                  <a:cubicBezTo>
                    <a:pt x="187643" y="2618833"/>
                    <a:pt x="215265" y="2602640"/>
                    <a:pt x="240983" y="2585495"/>
                  </a:cubicBezTo>
                  <a:cubicBezTo>
                    <a:pt x="283845" y="2567398"/>
                    <a:pt x="327660" y="2550253"/>
                    <a:pt x="361950" y="2515963"/>
                  </a:cubicBezTo>
                  <a:cubicBezTo>
                    <a:pt x="378143" y="2499770"/>
                    <a:pt x="399098" y="2485483"/>
                    <a:pt x="421005" y="2477863"/>
                  </a:cubicBezTo>
                  <a:cubicBezTo>
                    <a:pt x="447675" y="2469290"/>
                    <a:pt x="453390" y="2450240"/>
                    <a:pt x="455295" y="2426428"/>
                  </a:cubicBezTo>
                  <a:cubicBezTo>
                    <a:pt x="465773" y="2292125"/>
                    <a:pt x="476250" y="2157823"/>
                    <a:pt x="486728" y="2023520"/>
                  </a:cubicBezTo>
                  <a:cubicBezTo>
                    <a:pt x="487680" y="2008280"/>
                    <a:pt x="487680" y="1992088"/>
                    <a:pt x="496253" y="1977800"/>
                  </a:cubicBezTo>
                  <a:cubicBezTo>
                    <a:pt x="503873" y="1879693"/>
                    <a:pt x="512445" y="1781586"/>
                    <a:pt x="520065" y="1684430"/>
                  </a:cubicBezTo>
                  <a:cubicBezTo>
                    <a:pt x="527685" y="1591086"/>
                    <a:pt x="535305" y="1497740"/>
                    <a:pt x="542925" y="1403443"/>
                  </a:cubicBezTo>
                  <a:cubicBezTo>
                    <a:pt x="551498" y="1311050"/>
                    <a:pt x="561023" y="1217705"/>
                    <a:pt x="569595" y="1125313"/>
                  </a:cubicBezTo>
                  <a:cubicBezTo>
                    <a:pt x="581025" y="1006250"/>
                    <a:pt x="592455" y="886235"/>
                    <a:pt x="603885" y="767173"/>
                  </a:cubicBezTo>
                  <a:cubicBezTo>
                    <a:pt x="612458" y="676685"/>
                    <a:pt x="620078" y="585245"/>
                    <a:pt x="627698" y="493805"/>
                  </a:cubicBezTo>
                  <a:cubicBezTo>
                    <a:pt x="638175" y="471898"/>
                    <a:pt x="623888" y="448085"/>
                    <a:pt x="632460" y="426178"/>
                  </a:cubicBezTo>
                  <a:cubicBezTo>
                    <a:pt x="642938" y="419510"/>
                    <a:pt x="641033" y="408080"/>
                    <a:pt x="641985" y="397603"/>
                  </a:cubicBezTo>
                  <a:cubicBezTo>
                    <a:pt x="649605" y="309020"/>
                    <a:pt x="656273" y="220438"/>
                    <a:pt x="662940" y="131855"/>
                  </a:cubicBezTo>
                  <a:cubicBezTo>
                    <a:pt x="655320" y="128045"/>
                    <a:pt x="649605" y="120425"/>
                    <a:pt x="641033" y="1156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DAC75BE-98C8-4B6D-936D-45CB76E56F3E}"/>
                </a:ext>
              </a:extLst>
            </p:cNvPr>
            <p:cNvSpPr/>
            <p:nvPr/>
          </p:nvSpPr>
          <p:spPr>
            <a:xfrm>
              <a:off x="4926891" y="3749865"/>
              <a:ext cx="1390649" cy="2886075"/>
            </a:xfrm>
            <a:custGeom>
              <a:avLst/>
              <a:gdLst>
                <a:gd name="connsiteX0" fmla="*/ 1387233 w 1390650"/>
                <a:gd name="connsiteY0" fmla="*/ 14413 h 2886075"/>
                <a:gd name="connsiteX1" fmla="*/ 1373898 w 1390650"/>
                <a:gd name="connsiteY1" fmla="*/ 184910 h 2886075"/>
                <a:gd name="connsiteX2" fmla="*/ 1351991 w 1390650"/>
                <a:gd name="connsiteY2" fmla="*/ 194435 h 2886075"/>
                <a:gd name="connsiteX3" fmla="*/ 1309128 w 1390650"/>
                <a:gd name="connsiteY3" fmla="*/ 182053 h 2886075"/>
                <a:gd name="connsiteX4" fmla="*/ 625233 w 1390650"/>
                <a:gd name="connsiteY4" fmla="*/ 37273 h 2886075"/>
                <a:gd name="connsiteX5" fmla="*/ 394728 w 1390650"/>
                <a:gd name="connsiteY5" fmla="*/ 12508 h 2886075"/>
                <a:gd name="connsiteX6" fmla="*/ 394728 w 1390650"/>
                <a:gd name="connsiteY6" fmla="*/ 9650 h 2886075"/>
                <a:gd name="connsiteX7" fmla="*/ 346150 w 1390650"/>
                <a:gd name="connsiteY7" fmla="*/ 1078 h 2886075"/>
                <a:gd name="connsiteX8" fmla="*/ 324243 w 1390650"/>
                <a:gd name="connsiteY8" fmla="*/ 163955 h 2886075"/>
                <a:gd name="connsiteX9" fmla="*/ 247090 w 1390650"/>
                <a:gd name="connsiteY9" fmla="*/ 788795 h 2886075"/>
                <a:gd name="connsiteX10" fmla="*/ 142315 w 1390650"/>
                <a:gd name="connsiteY10" fmla="*/ 1633663 h 2886075"/>
                <a:gd name="connsiteX11" fmla="*/ 28015 w 1390650"/>
                <a:gd name="connsiteY11" fmla="*/ 2434715 h 2886075"/>
                <a:gd name="connsiteX12" fmla="*/ 393 w 1390650"/>
                <a:gd name="connsiteY12" fmla="*/ 2686175 h 2886075"/>
                <a:gd name="connsiteX13" fmla="*/ 20395 w 1390650"/>
                <a:gd name="connsiteY13" fmla="*/ 2714750 h 2886075"/>
                <a:gd name="connsiteX14" fmla="*/ 99453 w 1390650"/>
                <a:gd name="connsiteY14" fmla="*/ 2742373 h 2886075"/>
                <a:gd name="connsiteX15" fmla="*/ 107073 w 1390650"/>
                <a:gd name="connsiteY15" fmla="*/ 2735706 h 2886075"/>
                <a:gd name="connsiteX16" fmla="*/ 135648 w 1390650"/>
                <a:gd name="connsiteY16" fmla="*/ 2651885 h 2886075"/>
                <a:gd name="connsiteX17" fmla="*/ 153745 w 1390650"/>
                <a:gd name="connsiteY17" fmla="*/ 2584258 h 2886075"/>
                <a:gd name="connsiteX18" fmla="*/ 172795 w 1390650"/>
                <a:gd name="connsiteY18" fmla="*/ 2789045 h 2886075"/>
                <a:gd name="connsiteX19" fmla="*/ 207085 w 1390650"/>
                <a:gd name="connsiteY19" fmla="*/ 2805238 h 2886075"/>
                <a:gd name="connsiteX20" fmla="*/ 289000 w 1390650"/>
                <a:gd name="connsiteY20" fmla="*/ 2817620 h 2886075"/>
                <a:gd name="connsiteX21" fmla="*/ 606183 w 1390650"/>
                <a:gd name="connsiteY21" fmla="*/ 2857625 h 2886075"/>
                <a:gd name="connsiteX22" fmla="*/ 614755 w 1390650"/>
                <a:gd name="connsiteY22" fmla="*/ 2863340 h 2886075"/>
                <a:gd name="connsiteX23" fmla="*/ 779538 w 1390650"/>
                <a:gd name="connsiteY23" fmla="*/ 2862388 h 2886075"/>
                <a:gd name="connsiteX24" fmla="*/ 881455 w 1390650"/>
                <a:gd name="connsiteY24" fmla="*/ 2870960 h 2886075"/>
                <a:gd name="connsiteX25" fmla="*/ 957655 w 1390650"/>
                <a:gd name="connsiteY25" fmla="*/ 2873818 h 2886075"/>
                <a:gd name="connsiteX26" fmla="*/ 961466 w 1390650"/>
                <a:gd name="connsiteY26" fmla="*/ 2867150 h 2886075"/>
                <a:gd name="connsiteX27" fmla="*/ 1070051 w 1390650"/>
                <a:gd name="connsiteY27" fmla="*/ 2881438 h 2886075"/>
                <a:gd name="connsiteX28" fmla="*/ 1072908 w 1390650"/>
                <a:gd name="connsiteY28" fmla="*/ 2888106 h 2886075"/>
                <a:gd name="connsiteX29" fmla="*/ 1098626 w 1390650"/>
                <a:gd name="connsiteY29" fmla="*/ 2892868 h 2886075"/>
                <a:gd name="connsiteX30" fmla="*/ 1114818 w 1390650"/>
                <a:gd name="connsiteY30" fmla="*/ 2850006 h 2886075"/>
                <a:gd name="connsiteX31" fmla="*/ 1127201 w 1390650"/>
                <a:gd name="connsiteY31" fmla="*/ 2711893 h 2886075"/>
                <a:gd name="connsiteX32" fmla="*/ 1172920 w 1390650"/>
                <a:gd name="connsiteY32" fmla="*/ 2251835 h 2886075"/>
                <a:gd name="connsiteX33" fmla="*/ 1225308 w 1390650"/>
                <a:gd name="connsiteY33" fmla="*/ 1753678 h 2886075"/>
                <a:gd name="connsiteX34" fmla="*/ 1272933 w 1390650"/>
                <a:gd name="connsiteY34" fmla="*/ 1291715 h 2886075"/>
                <a:gd name="connsiteX35" fmla="*/ 1310080 w 1390650"/>
                <a:gd name="connsiteY35" fmla="*/ 948815 h 2886075"/>
                <a:gd name="connsiteX36" fmla="*/ 1340560 w 1390650"/>
                <a:gd name="connsiteY36" fmla="*/ 660208 h 2886075"/>
                <a:gd name="connsiteX37" fmla="*/ 1351991 w 1390650"/>
                <a:gd name="connsiteY37" fmla="*/ 491615 h 2886075"/>
                <a:gd name="connsiteX38" fmla="*/ 1353895 w 1390650"/>
                <a:gd name="connsiteY38" fmla="*/ 490663 h 2886075"/>
                <a:gd name="connsiteX39" fmla="*/ 1362468 w 1390650"/>
                <a:gd name="connsiteY39" fmla="*/ 398270 h 2886075"/>
                <a:gd name="connsiteX40" fmla="*/ 1379613 w 1390650"/>
                <a:gd name="connsiteY40" fmla="*/ 182053 h 2886075"/>
                <a:gd name="connsiteX41" fmla="*/ 1394853 w 1390650"/>
                <a:gd name="connsiteY41" fmla="*/ 15365 h 2886075"/>
                <a:gd name="connsiteX42" fmla="*/ 1387233 w 1390650"/>
                <a:gd name="connsiteY42" fmla="*/ 14413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90650" h="2886075">
                  <a:moveTo>
                    <a:pt x="1387233" y="14413"/>
                  </a:moveTo>
                  <a:cubicBezTo>
                    <a:pt x="1382470" y="71563"/>
                    <a:pt x="1378660" y="127760"/>
                    <a:pt x="1373898" y="184910"/>
                  </a:cubicBezTo>
                  <a:cubicBezTo>
                    <a:pt x="1372945" y="198245"/>
                    <a:pt x="1362468" y="198245"/>
                    <a:pt x="1351991" y="194435"/>
                  </a:cubicBezTo>
                  <a:cubicBezTo>
                    <a:pt x="1337703" y="189673"/>
                    <a:pt x="1323416" y="185863"/>
                    <a:pt x="1309128" y="182053"/>
                  </a:cubicBezTo>
                  <a:cubicBezTo>
                    <a:pt x="1081480" y="132523"/>
                    <a:pt x="856691" y="72515"/>
                    <a:pt x="625233" y="37273"/>
                  </a:cubicBezTo>
                  <a:cubicBezTo>
                    <a:pt x="549033" y="25843"/>
                    <a:pt x="471880" y="14413"/>
                    <a:pt x="394728" y="12508"/>
                  </a:cubicBezTo>
                  <a:cubicBezTo>
                    <a:pt x="394728" y="11555"/>
                    <a:pt x="394728" y="10603"/>
                    <a:pt x="394728" y="9650"/>
                  </a:cubicBezTo>
                  <a:cubicBezTo>
                    <a:pt x="380440" y="-5590"/>
                    <a:pt x="362343" y="2030"/>
                    <a:pt x="346150" y="1078"/>
                  </a:cubicBezTo>
                  <a:cubicBezTo>
                    <a:pt x="334720" y="54418"/>
                    <a:pt x="330910" y="109663"/>
                    <a:pt x="324243" y="163955"/>
                  </a:cubicBezTo>
                  <a:cubicBezTo>
                    <a:pt x="298525" y="372553"/>
                    <a:pt x="272808" y="580198"/>
                    <a:pt x="247090" y="788795"/>
                  </a:cubicBezTo>
                  <a:cubicBezTo>
                    <a:pt x="211848" y="1070735"/>
                    <a:pt x="176605" y="1351723"/>
                    <a:pt x="142315" y="1633663"/>
                  </a:cubicBezTo>
                  <a:cubicBezTo>
                    <a:pt x="109930" y="1901315"/>
                    <a:pt x="58495" y="2167063"/>
                    <a:pt x="28015" y="2434715"/>
                  </a:cubicBezTo>
                  <a:cubicBezTo>
                    <a:pt x="18490" y="2518535"/>
                    <a:pt x="9918" y="2602356"/>
                    <a:pt x="393" y="2686175"/>
                  </a:cubicBezTo>
                  <a:cubicBezTo>
                    <a:pt x="-1512" y="2703320"/>
                    <a:pt x="3250" y="2711893"/>
                    <a:pt x="20395" y="2714750"/>
                  </a:cubicBezTo>
                  <a:cubicBezTo>
                    <a:pt x="48018" y="2719513"/>
                    <a:pt x="72783" y="2733800"/>
                    <a:pt x="99453" y="2742373"/>
                  </a:cubicBezTo>
                  <a:cubicBezTo>
                    <a:pt x="102310" y="2741420"/>
                    <a:pt x="106120" y="2739515"/>
                    <a:pt x="107073" y="2735706"/>
                  </a:cubicBezTo>
                  <a:cubicBezTo>
                    <a:pt x="117550" y="2708083"/>
                    <a:pt x="126123" y="2679508"/>
                    <a:pt x="135648" y="2651885"/>
                  </a:cubicBezTo>
                  <a:cubicBezTo>
                    <a:pt x="143268" y="2629978"/>
                    <a:pt x="150888" y="2607118"/>
                    <a:pt x="153745" y="2584258"/>
                  </a:cubicBezTo>
                  <a:cubicBezTo>
                    <a:pt x="148983" y="2653790"/>
                    <a:pt x="155650" y="2721418"/>
                    <a:pt x="172795" y="2789045"/>
                  </a:cubicBezTo>
                  <a:cubicBezTo>
                    <a:pt x="182320" y="2799523"/>
                    <a:pt x="193750" y="2803333"/>
                    <a:pt x="207085" y="2805238"/>
                  </a:cubicBezTo>
                  <a:cubicBezTo>
                    <a:pt x="234708" y="2809048"/>
                    <a:pt x="262330" y="2814763"/>
                    <a:pt x="289000" y="2817620"/>
                  </a:cubicBezTo>
                  <a:cubicBezTo>
                    <a:pt x="394728" y="2830003"/>
                    <a:pt x="499503" y="2854768"/>
                    <a:pt x="606183" y="2857625"/>
                  </a:cubicBezTo>
                  <a:cubicBezTo>
                    <a:pt x="609040" y="2859531"/>
                    <a:pt x="611898" y="2861435"/>
                    <a:pt x="614755" y="2863340"/>
                  </a:cubicBezTo>
                  <a:cubicBezTo>
                    <a:pt x="670000" y="2869056"/>
                    <a:pt x="724293" y="2860483"/>
                    <a:pt x="779538" y="2862388"/>
                  </a:cubicBezTo>
                  <a:cubicBezTo>
                    <a:pt x="813828" y="2862388"/>
                    <a:pt x="847166" y="2866198"/>
                    <a:pt x="881455" y="2870960"/>
                  </a:cubicBezTo>
                  <a:cubicBezTo>
                    <a:pt x="906220" y="2874770"/>
                    <a:pt x="931938" y="2887153"/>
                    <a:pt x="957655" y="2873818"/>
                  </a:cubicBezTo>
                  <a:cubicBezTo>
                    <a:pt x="959560" y="2871913"/>
                    <a:pt x="960513" y="2870008"/>
                    <a:pt x="961466" y="2867150"/>
                  </a:cubicBezTo>
                  <a:cubicBezTo>
                    <a:pt x="997660" y="2871913"/>
                    <a:pt x="1033855" y="2876675"/>
                    <a:pt x="1070051" y="2881438"/>
                  </a:cubicBezTo>
                  <a:cubicBezTo>
                    <a:pt x="1071003" y="2883343"/>
                    <a:pt x="1071955" y="2886200"/>
                    <a:pt x="1072908" y="2888106"/>
                  </a:cubicBezTo>
                  <a:cubicBezTo>
                    <a:pt x="1080528" y="2895725"/>
                    <a:pt x="1089101" y="2897631"/>
                    <a:pt x="1098626" y="2892868"/>
                  </a:cubicBezTo>
                  <a:cubicBezTo>
                    <a:pt x="1111008" y="2881438"/>
                    <a:pt x="1113866" y="2867150"/>
                    <a:pt x="1114818" y="2850006"/>
                  </a:cubicBezTo>
                  <a:cubicBezTo>
                    <a:pt x="1116723" y="2804285"/>
                    <a:pt x="1123391" y="2758565"/>
                    <a:pt x="1127201" y="2711893"/>
                  </a:cubicBezTo>
                  <a:cubicBezTo>
                    <a:pt x="1141488" y="2558540"/>
                    <a:pt x="1157680" y="2405188"/>
                    <a:pt x="1172920" y="2251835"/>
                  </a:cubicBezTo>
                  <a:cubicBezTo>
                    <a:pt x="1190066" y="2086100"/>
                    <a:pt x="1206258" y="1919413"/>
                    <a:pt x="1225308" y="1753678"/>
                  </a:cubicBezTo>
                  <a:cubicBezTo>
                    <a:pt x="1242453" y="1599373"/>
                    <a:pt x="1256741" y="1445068"/>
                    <a:pt x="1272933" y="1291715"/>
                  </a:cubicBezTo>
                  <a:cubicBezTo>
                    <a:pt x="1285316" y="1177415"/>
                    <a:pt x="1297698" y="1063115"/>
                    <a:pt x="1310080" y="948815"/>
                  </a:cubicBezTo>
                  <a:cubicBezTo>
                    <a:pt x="1320558" y="852613"/>
                    <a:pt x="1331035" y="756410"/>
                    <a:pt x="1340560" y="660208"/>
                  </a:cubicBezTo>
                  <a:cubicBezTo>
                    <a:pt x="1346276" y="604010"/>
                    <a:pt x="1355801" y="547813"/>
                    <a:pt x="1351991" y="491615"/>
                  </a:cubicBezTo>
                  <a:cubicBezTo>
                    <a:pt x="1352943" y="491615"/>
                    <a:pt x="1352943" y="491615"/>
                    <a:pt x="1353895" y="490663"/>
                  </a:cubicBezTo>
                  <a:cubicBezTo>
                    <a:pt x="1354848" y="459230"/>
                    <a:pt x="1361516" y="428750"/>
                    <a:pt x="1362468" y="398270"/>
                  </a:cubicBezTo>
                  <a:cubicBezTo>
                    <a:pt x="1365326" y="325880"/>
                    <a:pt x="1375803" y="254443"/>
                    <a:pt x="1379613" y="182053"/>
                  </a:cubicBezTo>
                  <a:cubicBezTo>
                    <a:pt x="1384376" y="126808"/>
                    <a:pt x="1390091" y="70610"/>
                    <a:pt x="1394853" y="15365"/>
                  </a:cubicBezTo>
                  <a:cubicBezTo>
                    <a:pt x="1394853" y="18223"/>
                    <a:pt x="1391043" y="16318"/>
                    <a:pt x="1387233" y="144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BAE2CB-F218-491D-99E1-D06234264245}"/>
                </a:ext>
              </a:extLst>
            </p:cNvPr>
            <p:cNvSpPr/>
            <p:nvPr/>
          </p:nvSpPr>
          <p:spPr>
            <a:xfrm>
              <a:off x="5541646" y="6610349"/>
              <a:ext cx="161924" cy="9523"/>
            </a:xfrm>
            <a:custGeom>
              <a:avLst/>
              <a:gdLst>
                <a:gd name="connsiteX0" fmla="*/ 165735 w 161925"/>
                <a:gd name="connsiteY0" fmla="*/ 0 h 0"/>
                <a:gd name="connsiteX1" fmla="*/ 0 w 161925"/>
                <a:gd name="connsiteY1" fmla="*/ 0 h 0"/>
                <a:gd name="connsiteX2" fmla="*/ 165735 w 16192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>
                  <a:moveTo>
                    <a:pt x="165735" y="0"/>
                  </a:moveTo>
                  <a:cubicBezTo>
                    <a:pt x="110490" y="7620"/>
                    <a:pt x="55245" y="6668"/>
                    <a:pt x="0" y="0"/>
                  </a:cubicBezTo>
                  <a:cubicBezTo>
                    <a:pt x="54292" y="0"/>
                    <a:pt x="110490" y="0"/>
                    <a:pt x="165735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3A79FD-E0C5-4D38-9299-64A48FB06813}"/>
                </a:ext>
              </a:extLst>
            </p:cNvPr>
            <p:cNvSpPr/>
            <p:nvPr/>
          </p:nvSpPr>
          <p:spPr>
            <a:xfrm>
              <a:off x="6402102" y="6024562"/>
              <a:ext cx="9523" cy="171451"/>
            </a:xfrm>
            <a:custGeom>
              <a:avLst/>
              <a:gdLst>
                <a:gd name="connsiteX0" fmla="*/ 6319 w 0"/>
                <a:gd name="connsiteY0" fmla="*/ 0 h 171450"/>
                <a:gd name="connsiteX1" fmla="*/ 6319 w 0"/>
                <a:gd name="connsiteY1" fmla="*/ 172402 h 171450"/>
                <a:gd name="connsiteX2" fmla="*/ 1556 w 0"/>
                <a:gd name="connsiteY2" fmla="*/ 105727 h 171450"/>
                <a:gd name="connsiteX3" fmla="*/ 6319 w 0"/>
                <a:gd name="connsiteY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71450">
                  <a:moveTo>
                    <a:pt x="6319" y="0"/>
                  </a:moveTo>
                  <a:cubicBezTo>
                    <a:pt x="6319" y="57150"/>
                    <a:pt x="6319" y="114300"/>
                    <a:pt x="6319" y="172402"/>
                  </a:cubicBezTo>
                  <a:cubicBezTo>
                    <a:pt x="-3206" y="150495"/>
                    <a:pt x="604" y="127635"/>
                    <a:pt x="1556" y="105727"/>
                  </a:cubicBezTo>
                  <a:cubicBezTo>
                    <a:pt x="2509" y="69532"/>
                    <a:pt x="-4159" y="34290"/>
                    <a:pt x="6319" y="0"/>
                  </a:cubicBezTo>
                  <a:close/>
                </a:path>
              </a:pathLst>
            </a:custGeom>
            <a:solidFill>
              <a:srgbClr val="6C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FD2B79-B2F2-4F9C-9F83-2BDE0CDA36FD}"/>
                </a:ext>
              </a:extLst>
            </p:cNvPr>
            <p:cNvSpPr/>
            <p:nvPr/>
          </p:nvSpPr>
          <p:spPr>
            <a:xfrm>
              <a:off x="8204771" y="429575"/>
              <a:ext cx="809625" cy="3514725"/>
            </a:xfrm>
            <a:custGeom>
              <a:avLst/>
              <a:gdLst>
                <a:gd name="connsiteX0" fmla="*/ 604904 w 809625"/>
                <a:gd name="connsiteY0" fmla="*/ 28575 h 3514725"/>
                <a:gd name="connsiteX1" fmla="*/ 468696 w 809625"/>
                <a:gd name="connsiteY1" fmla="*/ 48578 h 3514725"/>
                <a:gd name="connsiteX2" fmla="*/ 487746 w 809625"/>
                <a:gd name="connsiteY2" fmla="*/ 65723 h 3514725"/>
                <a:gd name="connsiteX3" fmla="*/ 527751 w 809625"/>
                <a:gd name="connsiteY3" fmla="*/ 120015 h 3514725"/>
                <a:gd name="connsiteX4" fmla="*/ 525846 w 809625"/>
                <a:gd name="connsiteY4" fmla="*/ 135255 h 3514725"/>
                <a:gd name="connsiteX5" fmla="*/ 520131 w 809625"/>
                <a:gd name="connsiteY5" fmla="*/ 232410 h 3514725"/>
                <a:gd name="connsiteX6" fmla="*/ 517274 w 809625"/>
                <a:gd name="connsiteY6" fmla="*/ 281940 h 3514725"/>
                <a:gd name="connsiteX7" fmla="*/ 515369 w 809625"/>
                <a:gd name="connsiteY7" fmla="*/ 280988 h 3514725"/>
                <a:gd name="connsiteX8" fmla="*/ 470601 w 809625"/>
                <a:gd name="connsiteY8" fmla="*/ 287655 h 3514725"/>
                <a:gd name="connsiteX9" fmla="*/ 422024 w 809625"/>
                <a:gd name="connsiteY9" fmla="*/ 300038 h 3514725"/>
                <a:gd name="connsiteX10" fmla="*/ 317249 w 809625"/>
                <a:gd name="connsiteY10" fmla="*/ 305753 h 3514725"/>
                <a:gd name="connsiteX11" fmla="*/ 295341 w 809625"/>
                <a:gd name="connsiteY11" fmla="*/ 321945 h 3514725"/>
                <a:gd name="connsiteX12" fmla="*/ 313438 w 809625"/>
                <a:gd name="connsiteY12" fmla="*/ 334328 h 3514725"/>
                <a:gd name="connsiteX13" fmla="*/ 399163 w 809625"/>
                <a:gd name="connsiteY13" fmla="*/ 352425 h 3514725"/>
                <a:gd name="connsiteX14" fmla="*/ 513463 w 809625"/>
                <a:gd name="connsiteY14" fmla="*/ 379095 h 3514725"/>
                <a:gd name="connsiteX15" fmla="*/ 511558 w 809625"/>
                <a:gd name="connsiteY15" fmla="*/ 380048 h 3514725"/>
                <a:gd name="connsiteX16" fmla="*/ 500129 w 809625"/>
                <a:gd name="connsiteY16" fmla="*/ 419100 h 3514725"/>
                <a:gd name="connsiteX17" fmla="*/ 485841 w 809625"/>
                <a:gd name="connsiteY17" fmla="*/ 559118 h 3514725"/>
                <a:gd name="connsiteX18" fmla="*/ 469649 w 809625"/>
                <a:gd name="connsiteY18" fmla="*/ 732473 h 3514725"/>
                <a:gd name="connsiteX19" fmla="*/ 476316 w 809625"/>
                <a:gd name="connsiteY19" fmla="*/ 781050 h 3514725"/>
                <a:gd name="connsiteX20" fmla="*/ 477269 w 809625"/>
                <a:gd name="connsiteY20" fmla="*/ 785813 h 3514725"/>
                <a:gd name="connsiteX21" fmla="*/ 465838 w 809625"/>
                <a:gd name="connsiteY21" fmla="*/ 874395 h 3514725"/>
                <a:gd name="connsiteX22" fmla="*/ 458219 w 809625"/>
                <a:gd name="connsiteY22" fmla="*/ 890588 h 3514725"/>
                <a:gd name="connsiteX23" fmla="*/ 448694 w 809625"/>
                <a:gd name="connsiteY23" fmla="*/ 920115 h 3514725"/>
                <a:gd name="connsiteX24" fmla="*/ 424881 w 809625"/>
                <a:gd name="connsiteY24" fmla="*/ 1163003 h 3514725"/>
                <a:gd name="connsiteX25" fmla="*/ 415356 w 809625"/>
                <a:gd name="connsiteY25" fmla="*/ 1278255 h 3514725"/>
                <a:gd name="connsiteX26" fmla="*/ 423929 w 809625"/>
                <a:gd name="connsiteY26" fmla="*/ 1303973 h 3514725"/>
                <a:gd name="connsiteX27" fmla="*/ 416308 w 809625"/>
                <a:gd name="connsiteY27" fmla="*/ 1394460 h 3514725"/>
                <a:gd name="connsiteX28" fmla="*/ 394401 w 809625"/>
                <a:gd name="connsiteY28" fmla="*/ 1622108 h 3514725"/>
                <a:gd name="connsiteX29" fmla="*/ 382971 w 809625"/>
                <a:gd name="connsiteY29" fmla="*/ 1631633 h 3514725"/>
                <a:gd name="connsiteX30" fmla="*/ 364874 w 809625"/>
                <a:gd name="connsiteY30" fmla="*/ 1762125 h 3514725"/>
                <a:gd name="connsiteX31" fmla="*/ 350586 w 809625"/>
                <a:gd name="connsiteY31" fmla="*/ 1832610 h 3514725"/>
                <a:gd name="connsiteX32" fmla="*/ 327726 w 809625"/>
                <a:gd name="connsiteY32" fmla="*/ 1846898 h 3514725"/>
                <a:gd name="connsiteX33" fmla="*/ 105794 w 809625"/>
                <a:gd name="connsiteY33" fmla="*/ 1844993 h 3514725"/>
                <a:gd name="connsiteX34" fmla="*/ 18163 w 809625"/>
                <a:gd name="connsiteY34" fmla="*/ 1844993 h 3514725"/>
                <a:gd name="connsiteX35" fmla="*/ 66 w 809625"/>
                <a:gd name="connsiteY35" fmla="*/ 1855470 h 3514725"/>
                <a:gd name="connsiteX36" fmla="*/ 15306 w 809625"/>
                <a:gd name="connsiteY36" fmla="*/ 1866900 h 3514725"/>
                <a:gd name="connsiteX37" fmla="*/ 68646 w 809625"/>
                <a:gd name="connsiteY37" fmla="*/ 1875473 h 3514725"/>
                <a:gd name="connsiteX38" fmla="*/ 78171 w 809625"/>
                <a:gd name="connsiteY38" fmla="*/ 1873568 h 3514725"/>
                <a:gd name="connsiteX39" fmla="*/ 163896 w 809625"/>
                <a:gd name="connsiteY39" fmla="*/ 1898333 h 3514725"/>
                <a:gd name="connsiteX40" fmla="*/ 221046 w 809625"/>
                <a:gd name="connsiteY40" fmla="*/ 1909763 h 3514725"/>
                <a:gd name="connsiteX41" fmla="*/ 353444 w 809625"/>
                <a:gd name="connsiteY41" fmla="*/ 1933575 h 3514725"/>
                <a:gd name="connsiteX42" fmla="*/ 346776 w 809625"/>
                <a:gd name="connsiteY42" fmla="*/ 1948815 h 3514725"/>
                <a:gd name="connsiteX43" fmla="*/ 335346 w 809625"/>
                <a:gd name="connsiteY43" fmla="*/ 2121218 h 3514725"/>
                <a:gd name="connsiteX44" fmla="*/ 337251 w 809625"/>
                <a:gd name="connsiteY44" fmla="*/ 2129790 h 3514725"/>
                <a:gd name="connsiteX45" fmla="*/ 428691 w 809625"/>
                <a:gd name="connsiteY45" fmla="*/ 2151698 h 3514725"/>
                <a:gd name="connsiteX46" fmla="*/ 329631 w 809625"/>
                <a:gd name="connsiteY46" fmla="*/ 2169795 h 3514725"/>
                <a:gd name="connsiteX47" fmla="*/ 320106 w 809625"/>
                <a:gd name="connsiteY47" fmla="*/ 2210753 h 3514725"/>
                <a:gd name="connsiteX48" fmla="*/ 313438 w 809625"/>
                <a:gd name="connsiteY48" fmla="*/ 2271713 h 3514725"/>
                <a:gd name="connsiteX49" fmla="*/ 305819 w 809625"/>
                <a:gd name="connsiteY49" fmla="*/ 2353628 h 3514725"/>
                <a:gd name="connsiteX50" fmla="*/ 307724 w 809625"/>
                <a:gd name="connsiteY50" fmla="*/ 2361248 h 3514725"/>
                <a:gd name="connsiteX51" fmla="*/ 301056 w 809625"/>
                <a:gd name="connsiteY51" fmla="*/ 2387918 h 3514725"/>
                <a:gd name="connsiteX52" fmla="*/ 282958 w 809625"/>
                <a:gd name="connsiteY52" fmla="*/ 2572703 h 3514725"/>
                <a:gd name="connsiteX53" fmla="*/ 265813 w 809625"/>
                <a:gd name="connsiteY53" fmla="*/ 2701290 h 3514725"/>
                <a:gd name="connsiteX54" fmla="*/ 261051 w 809625"/>
                <a:gd name="connsiteY54" fmla="*/ 2745105 h 3514725"/>
                <a:gd name="connsiteX55" fmla="*/ 271529 w 809625"/>
                <a:gd name="connsiteY55" fmla="*/ 2779395 h 3514725"/>
                <a:gd name="connsiteX56" fmla="*/ 268671 w 809625"/>
                <a:gd name="connsiteY56" fmla="*/ 2833688 h 3514725"/>
                <a:gd name="connsiteX57" fmla="*/ 233429 w 809625"/>
                <a:gd name="connsiteY57" fmla="*/ 3180398 h 3514725"/>
                <a:gd name="connsiteX58" fmla="*/ 217236 w 809625"/>
                <a:gd name="connsiteY58" fmla="*/ 3211830 h 3514725"/>
                <a:gd name="connsiteX59" fmla="*/ 206758 w 809625"/>
                <a:gd name="connsiteY59" fmla="*/ 3312795 h 3514725"/>
                <a:gd name="connsiteX60" fmla="*/ 214379 w 809625"/>
                <a:gd name="connsiteY60" fmla="*/ 3363278 h 3514725"/>
                <a:gd name="connsiteX61" fmla="*/ 198186 w 809625"/>
                <a:gd name="connsiteY61" fmla="*/ 3520440 h 3514725"/>
                <a:gd name="connsiteX62" fmla="*/ 442979 w 809625"/>
                <a:gd name="connsiteY62" fmla="*/ 3411855 h 3514725"/>
                <a:gd name="connsiteX63" fmla="*/ 454408 w 809625"/>
                <a:gd name="connsiteY63" fmla="*/ 3395663 h 3514725"/>
                <a:gd name="connsiteX64" fmla="*/ 496319 w 809625"/>
                <a:gd name="connsiteY64" fmla="*/ 3034665 h 3514725"/>
                <a:gd name="connsiteX65" fmla="*/ 503938 w 809625"/>
                <a:gd name="connsiteY65" fmla="*/ 2972753 h 3514725"/>
                <a:gd name="connsiteX66" fmla="*/ 549658 w 809625"/>
                <a:gd name="connsiteY66" fmla="*/ 2528888 h 3514725"/>
                <a:gd name="connsiteX67" fmla="*/ 589663 w 809625"/>
                <a:gd name="connsiteY67" fmla="*/ 2136458 h 3514725"/>
                <a:gd name="connsiteX68" fmla="*/ 606808 w 809625"/>
                <a:gd name="connsiteY68" fmla="*/ 1946910 h 3514725"/>
                <a:gd name="connsiteX69" fmla="*/ 568708 w 809625"/>
                <a:gd name="connsiteY69" fmla="*/ 1884045 h 3514725"/>
                <a:gd name="connsiteX70" fmla="*/ 596331 w 809625"/>
                <a:gd name="connsiteY70" fmla="*/ 1867853 h 3514725"/>
                <a:gd name="connsiteX71" fmla="*/ 635383 w 809625"/>
                <a:gd name="connsiteY71" fmla="*/ 1814513 h 3514725"/>
                <a:gd name="connsiteX72" fmla="*/ 662054 w 809625"/>
                <a:gd name="connsiteY72" fmla="*/ 1481138 h 3514725"/>
                <a:gd name="connsiteX73" fmla="*/ 697296 w 809625"/>
                <a:gd name="connsiteY73" fmla="*/ 1059180 h 3514725"/>
                <a:gd name="connsiteX74" fmla="*/ 730633 w 809625"/>
                <a:gd name="connsiteY74" fmla="*/ 647700 h 3514725"/>
                <a:gd name="connsiteX75" fmla="*/ 753494 w 809625"/>
                <a:gd name="connsiteY75" fmla="*/ 360998 h 3514725"/>
                <a:gd name="connsiteX76" fmla="*/ 755399 w 809625"/>
                <a:gd name="connsiteY76" fmla="*/ 338138 h 3514725"/>
                <a:gd name="connsiteX77" fmla="*/ 703011 w 809625"/>
                <a:gd name="connsiteY77" fmla="*/ 266700 h 3514725"/>
                <a:gd name="connsiteX78" fmla="*/ 766829 w 809625"/>
                <a:gd name="connsiteY78" fmla="*/ 236220 h 3514725"/>
                <a:gd name="connsiteX79" fmla="*/ 791594 w 809625"/>
                <a:gd name="connsiteY79" fmla="*/ 201930 h 3514725"/>
                <a:gd name="connsiteX80" fmla="*/ 811596 w 809625"/>
                <a:gd name="connsiteY80" fmla="*/ 20955 h 3514725"/>
                <a:gd name="connsiteX81" fmla="*/ 811596 w 809625"/>
                <a:gd name="connsiteY81" fmla="*/ 0 h 3514725"/>
                <a:gd name="connsiteX82" fmla="*/ 604904 w 809625"/>
                <a:gd name="connsiteY82" fmla="*/ 28575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9625" h="3514725">
                  <a:moveTo>
                    <a:pt x="604904" y="28575"/>
                  </a:moveTo>
                  <a:cubicBezTo>
                    <a:pt x="559183" y="35243"/>
                    <a:pt x="514416" y="41910"/>
                    <a:pt x="468696" y="48578"/>
                  </a:cubicBezTo>
                  <a:cubicBezTo>
                    <a:pt x="469649" y="60960"/>
                    <a:pt x="478221" y="63818"/>
                    <a:pt x="487746" y="65723"/>
                  </a:cubicBezTo>
                  <a:cubicBezTo>
                    <a:pt x="533466" y="74295"/>
                    <a:pt x="533466" y="74295"/>
                    <a:pt x="527751" y="120015"/>
                  </a:cubicBezTo>
                  <a:cubicBezTo>
                    <a:pt x="526799" y="124778"/>
                    <a:pt x="525846" y="130493"/>
                    <a:pt x="525846" y="135255"/>
                  </a:cubicBezTo>
                  <a:cubicBezTo>
                    <a:pt x="527751" y="167640"/>
                    <a:pt x="519179" y="200025"/>
                    <a:pt x="520131" y="232410"/>
                  </a:cubicBezTo>
                  <a:cubicBezTo>
                    <a:pt x="521083" y="248603"/>
                    <a:pt x="514416" y="265748"/>
                    <a:pt x="517274" y="281940"/>
                  </a:cubicBezTo>
                  <a:cubicBezTo>
                    <a:pt x="516321" y="281940"/>
                    <a:pt x="516321" y="280988"/>
                    <a:pt x="515369" y="280988"/>
                  </a:cubicBezTo>
                  <a:cubicBezTo>
                    <a:pt x="499176" y="277178"/>
                    <a:pt x="484888" y="278130"/>
                    <a:pt x="470601" y="287655"/>
                  </a:cubicBezTo>
                  <a:cubicBezTo>
                    <a:pt x="455361" y="297180"/>
                    <a:pt x="438216" y="300038"/>
                    <a:pt x="422024" y="300038"/>
                  </a:cubicBezTo>
                  <a:cubicBezTo>
                    <a:pt x="386781" y="299085"/>
                    <a:pt x="352491" y="305753"/>
                    <a:pt x="317249" y="305753"/>
                  </a:cubicBezTo>
                  <a:cubicBezTo>
                    <a:pt x="307724" y="305753"/>
                    <a:pt x="294388" y="306705"/>
                    <a:pt x="295341" y="321945"/>
                  </a:cubicBezTo>
                  <a:cubicBezTo>
                    <a:pt x="299151" y="329565"/>
                    <a:pt x="304866" y="334328"/>
                    <a:pt x="313438" y="334328"/>
                  </a:cubicBezTo>
                  <a:cubicBezTo>
                    <a:pt x="342966" y="336233"/>
                    <a:pt x="370588" y="342900"/>
                    <a:pt x="399163" y="352425"/>
                  </a:cubicBezTo>
                  <a:cubicBezTo>
                    <a:pt x="440121" y="352425"/>
                    <a:pt x="480126" y="352425"/>
                    <a:pt x="513463" y="379095"/>
                  </a:cubicBezTo>
                  <a:cubicBezTo>
                    <a:pt x="512511" y="379095"/>
                    <a:pt x="511558" y="380048"/>
                    <a:pt x="511558" y="380048"/>
                  </a:cubicBezTo>
                  <a:cubicBezTo>
                    <a:pt x="502033" y="391478"/>
                    <a:pt x="501081" y="404813"/>
                    <a:pt x="500129" y="419100"/>
                  </a:cubicBezTo>
                  <a:cubicBezTo>
                    <a:pt x="496319" y="465773"/>
                    <a:pt x="489651" y="512445"/>
                    <a:pt x="485841" y="559118"/>
                  </a:cubicBezTo>
                  <a:cubicBezTo>
                    <a:pt x="480126" y="617220"/>
                    <a:pt x="472506" y="674370"/>
                    <a:pt x="469649" y="732473"/>
                  </a:cubicBezTo>
                  <a:cubicBezTo>
                    <a:pt x="470601" y="748665"/>
                    <a:pt x="471554" y="764858"/>
                    <a:pt x="476316" y="781050"/>
                  </a:cubicBezTo>
                  <a:cubicBezTo>
                    <a:pt x="477269" y="782955"/>
                    <a:pt x="477269" y="783908"/>
                    <a:pt x="477269" y="785813"/>
                  </a:cubicBezTo>
                  <a:cubicBezTo>
                    <a:pt x="472506" y="815340"/>
                    <a:pt x="466791" y="843915"/>
                    <a:pt x="465838" y="874395"/>
                  </a:cubicBezTo>
                  <a:cubicBezTo>
                    <a:pt x="460124" y="878205"/>
                    <a:pt x="459171" y="883920"/>
                    <a:pt x="458219" y="890588"/>
                  </a:cubicBezTo>
                  <a:cubicBezTo>
                    <a:pt x="456313" y="901065"/>
                    <a:pt x="449646" y="908685"/>
                    <a:pt x="448694" y="920115"/>
                  </a:cubicBezTo>
                  <a:cubicBezTo>
                    <a:pt x="443931" y="1001078"/>
                    <a:pt x="428691" y="1082040"/>
                    <a:pt x="424881" y="1163003"/>
                  </a:cubicBezTo>
                  <a:cubicBezTo>
                    <a:pt x="419166" y="1201103"/>
                    <a:pt x="416308" y="1240155"/>
                    <a:pt x="415356" y="1278255"/>
                  </a:cubicBezTo>
                  <a:cubicBezTo>
                    <a:pt x="415356" y="1288733"/>
                    <a:pt x="416308" y="1297305"/>
                    <a:pt x="423929" y="1303973"/>
                  </a:cubicBezTo>
                  <a:cubicBezTo>
                    <a:pt x="421071" y="1334453"/>
                    <a:pt x="419166" y="1364933"/>
                    <a:pt x="416308" y="1394460"/>
                  </a:cubicBezTo>
                  <a:cubicBezTo>
                    <a:pt x="409641" y="1470660"/>
                    <a:pt x="402021" y="1546860"/>
                    <a:pt x="394401" y="1622108"/>
                  </a:cubicBezTo>
                  <a:cubicBezTo>
                    <a:pt x="390591" y="1624965"/>
                    <a:pt x="386781" y="1628775"/>
                    <a:pt x="382971" y="1631633"/>
                  </a:cubicBezTo>
                  <a:cubicBezTo>
                    <a:pt x="369636" y="1674495"/>
                    <a:pt x="369636" y="1718310"/>
                    <a:pt x="364874" y="1762125"/>
                  </a:cubicBezTo>
                  <a:cubicBezTo>
                    <a:pt x="362016" y="1785938"/>
                    <a:pt x="361063" y="1810703"/>
                    <a:pt x="350586" y="1832610"/>
                  </a:cubicBezTo>
                  <a:cubicBezTo>
                    <a:pt x="347729" y="1844993"/>
                    <a:pt x="339156" y="1846898"/>
                    <a:pt x="327726" y="1846898"/>
                  </a:cubicBezTo>
                  <a:cubicBezTo>
                    <a:pt x="253431" y="1844993"/>
                    <a:pt x="180088" y="1849755"/>
                    <a:pt x="105794" y="1844993"/>
                  </a:cubicBezTo>
                  <a:cubicBezTo>
                    <a:pt x="77219" y="1843088"/>
                    <a:pt x="47691" y="1844040"/>
                    <a:pt x="18163" y="1844993"/>
                  </a:cubicBezTo>
                  <a:cubicBezTo>
                    <a:pt x="9591" y="1844993"/>
                    <a:pt x="1019" y="1846898"/>
                    <a:pt x="66" y="1855470"/>
                  </a:cubicBezTo>
                  <a:cubicBezTo>
                    <a:pt x="-887" y="1864043"/>
                    <a:pt x="8638" y="1864995"/>
                    <a:pt x="15306" y="1866900"/>
                  </a:cubicBezTo>
                  <a:cubicBezTo>
                    <a:pt x="32451" y="1872615"/>
                    <a:pt x="51501" y="1871663"/>
                    <a:pt x="68646" y="1875473"/>
                  </a:cubicBezTo>
                  <a:cubicBezTo>
                    <a:pt x="71504" y="1874520"/>
                    <a:pt x="75313" y="1874520"/>
                    <a:pt x="78171" y="1873568"/>
                  </a:cubicBezTo>
                  <a:cubicBezTo>
                    <a:pt x="104841" y="1888808"/>
                    <a:pt x="133416" y="1897380"/>
                    <a:pt x="163896" y="1898333"/>
                  </a:cubicBezTo>
                  <a:cubicBezTo>
                    <a:pt x="183899" y="1896428"/>
                    <a:pt x="201044" y="1909763"/>
                    <a:pt x="221046" y="1909763"/>
                  </a:cubicBezTo>
                  <a:cubicBezTo>
                    <a:pt x="266766" y="1910715"/>
                    <a:pt x="310581" y="1918335"/>
                    <a:pt x="353444" y="1933575"/>
                  </a:cubicBezTo>
                  <a:cubicBezTo>
                    <a:pt x="349633" y="1937385"/>
                    <a:pt x="347729" y="1943100"/>
                    <a:pt x="346776" y="1948815"/>
                  </a:cubicBezTo>
                  <a:cubicBezTo>
                    <a:pt x="342013" y="2005965"/>
                    <a:pt x="327726" y="2063115"/>
                    <a:pt x="335346" y="2121218"/>
                  </a:cubicBezTo>
                  <a:cubicBezTo>
                    <a:pt x="335346" y="2124075"/>
                    <a:pt x="336299" y="2126933"/>
                    <a:pt x="337251" y="2129790"/>
                  </a:cubicBezTo>
                  <a:cubicBezTo>
                    <a:pt x="366779" y="2146935"/>
                    <a:pt x="400116" y="2145983"/>
                    <a:pt x="428691" y="2151698"/>
                  </a:cubicBezTo>
                  <a:cubicBezTo>
                    <a:pt x="396306" y="2149793"/>
                    <a:pt x="359158" y="2142173"/>
                    <a:pt x="329631" y="2169795"/>
                  </a:cubicBezTo>
                  <a:cubicBezTo>
                    <a:pt x="324869" y="2183130"/>
                    <a:pt x="322011" y="2197418"/>
                    <a:pt x="320106" y="2210753"/>
                  </a:cubicBezTo>
                  <a:cubicBezTo>
                    <a:pt x="318201" y="2230755"/>
                    <a:pt x="314391" y="2251710"/>
                    <a:pt x="313438" y="2271713"/>
                  </a:cubicBezTo>
                  <a:cubicBezTo>
                    <a:pt x="310581" y="2299335"/>
                    <a:pt x="306771" y="2326005"/>
                    <a:pt x="305819" y="2353628"/>
                  </a:cubicBezTo>
                  <a:cubicBezTo>
                    <a:pt x="306771" y="2356485"/>
                    <a:pt x="306771" y="2358390"/>
                    <a:pt x="307724" y="2361248"/>
                  </a:cubicBezTo>
                  <a:cubicBezTo>
                    <a:pt x="302008" y="2367915"/>
                    <a:pt x="301056" y="2377440"/>
                    <a:pt x="301056" y="2387918"/>
                  </a:cubicBezTo>
                  <a:cubicBezTo>
                    <a:pt x="298199" y="2449830"/>
                    <a:pt x="291531" y="2510790"/>
                    <a:pt x="282958" y="2572703"/>
                  </a:cubicBezTo>
                  <a:cubicBezTo>
                    <a:pt x="277244" y="2615565"/>
                    <a:pt x="280101" y="2659380"/>
                    <a:pt x="265813" y="2701290"/>
                  </a:cubicBezTo>
                  <a:cubicBezTo>
                    <a:pt x="261051" y="2715578"/>
                    <a:pt x="259146" y="2729865"/>
                    <a:pt x="261051" y="2745105"/>
                  </a:cubicBezTo>
                  <a:cubicBezTo>
                    <a:pt x="265813" y="2756535"/>
                    <a:pt x="279149" y="2764155"/>
                    <a:pt x="271529" y="2779395"/>
                  </a:cubicBezTo>
                  <a:cubicBezTo>
                    <a:pt x="270576" y="2797493"/>
                    <a:pt x="270576" y="2815590"/>
                    <a:pt x="268671" y="2833688"/>
                  </a:cubicBezTo>
                  <a:cubicBezTo>
                    <a:pt x="257241" y="2948940"/>
                    <a:pt x="245811" y="3065145"/>
                    <a:pt x="233429" y="3180398"/>
                  </a:cubicBezTo>
                  <a:cubicBezTo>
                    <a:pt x="224856" y="3189923"/>
                    <a:pt x="218188" y="3199448"/>
                    <a:pt x="217236" y="3211830"/>
                  </a:cubicBezTo>
                  <a:cubicBezTo>
                    <a:pt x="215331" y="3246120"/>
                    <a:pt x="209616" y="3279458"/>
                    <a:pt x="206758" y="3312795"/>
                  </a:cubicBezTo>
                  <a:cubicBezTo>
                    <a:pt x="204854" y="3329940"/>
                    <a:pt x="203901" y="3348038"/>
                    <a:pt x="214379" y="3363278"/>
                  </a:cubicBezTo>
                  <a:cubicBezTo>
                    <a:pt x="208663" y="3415665"/>
                    <a:pt x="203901" y="3468053"/>
                    <a:pt x="198186" y="3520440"/>
                  </a:cubicBezTo>
                  <a:cubicBezTo>
                    <a:pt x="280101" y="3484245"/>
                    <a:pt x="361063" y="3448050"/>
                    <a:pt x="442979" y="3411855"/>
                  </a:cubicBezTo>
                  <a:cubicBezTo>
                    <a:pt x="450599" y="3408998"/>
                    <a:pt x="453456" y="3403283"/>
                    <a:pt x="454408" y="3395663"/>
                  </a:cubicBezTo>
                  <a:cubicBezTo>
                    <a:pt x="477269" y="3276600"/>
                    <a:pt x="492508" y="3155633"/>
                    <a:pt x="496319" y="3034665"/>
                  </a:cubicBezTo>
                  <a:cubicBezTo>
                    <a:pt x="502986" y="3014663"/>
                    <a:pt x="502033" y="2993708"/>
                    <a:pt x="503938" y="2972753"/>
                  </a:cubicBezTo>
                  <a:cubicBezTo>
                    <a:pt x="519179" y="2825115"/>
                    <a:pt x="534419" y="2676525"/>
                    <a:pt x="549658" y="2528888"/>
                  </a:cubicBezTo>
                  <a:cubicBezTo>
                    <a:pt x="562994" y="2398395"/>
                    <a:pt x="576329" y="2266950"/>
                    <a:pt x="589663" y="2136458"/>
                  </a:cubicBezTo>
                  <a:cubicBezTo>
                    <a:pt x="596331" y="2073593"/>
                    <a:pt x="601094" y="2009775"/>
                    <a:pt x="606808" y="1946910"/>
                  </a:cubicBezTo>
                  <a:cubicBezTo>
                    <a:pt x="614429" y="1915478"/>
                    <a:pt x="602999" y="1894523"/>
                    <a:pt x="568708" y="1884045"/>
                  </a:cubicBezTo>
                  <a:cubicBezTo>
                    <a:pt x="581091" y="1876425"/>
                    <a:pt x="588711" y="1871663"/>
                    <a:pt x="596331" y="1867853"/>
                  </a:cubicBezTo>
                  <a:cubicBezTo>
                    <a:pt x="621096" y="1858328"/>
                    <a:pt x="633479" y="1844993"/>
                    <a:pt x="635383" y="1814513"/>
                  </a:cubicBezTo>
                  <a:cubicBezTo>
                    <a:pt x="642051" y="1703070"/>
                    <a:pt x="652529" y="1592580"/>
                    <a:pt x="662054" y="1481138"/>
                  </a:cubicBezTo>
                  <a:cubicBezTo>
                    <a:pt x="673483" y="1340168"/>
                    <a:pt x="684913" y="1200150"/>
                    <a:pt x="697296" y="1059180"/>
                  </a:cubicBezTo>
                  <a:cubicBezTo>
                    <a:pt x="708726" y="922020"/>
                    <a:pt x="720156" y="784860"/>
                    <a:pt x="730633" y="647700"/>
                  </a:cubicBezTo>
                  <a:cubicBezTo>
                    <a:pt x="738254" y="552450"/>
                    <a:pt x="745874" y="457200"/>
                    <a:pt x="753494" y="360998"/>
                  </a:cubicBezTo>
                  <a:cubicBezTo>
                    <a:pt x="754446" y="353378"/>
                    <a:pt x="754446" y="345758"/>
                    <a:pt x="755399" y="338138"/>
                  </a:cubicBezTo>
                  <a:cubicBezTo>
                    <a:pt x="759208" y="281940"/>
                    <a:pt x="759208" y="281940"/>
                    <a:pt x="703011" y="266700"/>
                  </a:cubicBezTo>
                  <a:cubicBezTo>
                    <a:pt x="720156" y="247650"/>
                    <a:pt x="744921" y="245745"/>
                    <a:pt x="766829" y="236220"/>
                  </a:cubicBezTo>
                  <a:cubicBezTo>
                    <a:pt x="783974" y="229553"/>
                    <a:pt x="789688" y="220028"/>
                    <a:pt x="791594" y="201930"/>
                  </a:cubicBezTo>
                  <a:cubicBezTo>
                    <a:pt x="797308" y="140970"/>
                    <a:pt x="800166" y="80963"/>
                    <a:pt x="811596" y="20955"/>
                  </a:cubicBezTo>
                  <a:cubicBezTo>
                    <a:pt x="811596" y="14288"/>
                    <a:pt x="811596" y="6668"/>
                    <a:pt x="811596" y="0"/>
                  </a:cubicBezTo>
                  <a:cubicBezTo>
                    <a:pt x="741111" y="10478"/>
                    <a:pt x="672531" y="19050"/>
                    <a:pt x="604904" y="2857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91E811F-7334-4CB2-8FDB-DC94D3A329D8}"/>
                </a:ext>
              </a:extLst>
            </p:cNvPr>
            <p:cNvSpPr/>
            <p:nvPr/>
          </p:nvSpPr>
          <p:spPr>
            <a:xfrm>
              <a:off x="3183256" y="107168"/>
              <a:ext cx="5562602" cy="3838574"/>
            </a:xfrm>
            <a:custGeom>
              <a:avLst/>
              <a:gdLst>
                <a:gd name="connsiteX0" fmla="*/ 5568315 w 5562600"/>
                <a:gd name="connsiteY0" fmla="*/ 409088 h 3838575"/>
                <a:gd name="connsiteX1" fmla="*/ 5542598 w 5562600"/>
                <a:gd name="connsiteY1" fmla="*/ 376703 h 3838575"/>
                <a:gd name="connsiteX2" fmla="*/ 5491163 w 5562600"/>
                <a:gd name="connsiteY2" fmla="*/ 371940 h 3838575"/>
                <a:gd name="connsiteX3" fmla="*/ 5420678 w 5562600"/>
                <a:gd name="connsiteY3" fmla="*/ 370988 h 3838575"/>
                <a:gd name="connsiteX4" fmla="*/ 4935855 w 5562600"/>
                <a:gd name="connsiteY4" fmla="*/ 340508 h 3838575"/>
                <a:gd name="connsiteX5" fmla="*/ 4620578 w 5562600"/>
                <a:gd name="connsiteY5" fmla="*/ 317648 h 3838575"/>
                <a:gd name="connsiteX6" fmla="*/ 4230053 w 5562600"/>
                <a:gd name="connsiteY6" fmla="*/ 282405 h 3838575"/>
                <a:gd name="connsiteX7" fmla="*/ 3914775 w 5562600"/>
                <a:gd name="connsiteY7" fmla="*/ 259545 h 3838575"/>
                <a:gd name="connsiteX8" fmla="*/ 3487103 w 5562600"/>
                <a:gd name="connsiteY8" fmla="*/ 229065 h 3838575"/>
                <a:gd name="connsiteX9" fmla="*/ 3171825 w 5562600"/>
                <a:gd name="connsiteY9" fmla="*/ 207158 h 3838575"/>
                <a:gd name="connsiteX10" fmla="*/ 2749868 w 5562600"/>
                <a:gd name="connsiteY10" fmla="*/ 176678 h 3838575"/>
                <a:gd name="connsiteX11" fmla="*/ 2452688 w 5562600"/>
                <a:gd name="connsiteY11" fmla="*/ 154770 h 3838575"/>
                <a:gd name="connsiteX12" fmla="*/ 2059305 w 5562600"/>
                <a:gd name="connsiteY12" fmla="*/ 125243 h 3838575"/>
                <a:gd name="connsiteX13" fmla="*/ 1738313 w 5562600"/>
                <a:gd name="connsiteY13" fmla="*/ 103335 h 3838575"/>
                <a:gd name="connsiteX14" fmla="*/ 1340168 w 5562600"/>
                <a:gd name="connsiteY14" fmla="*/ 73808 h 3838575"/>
                <a:gd name="connsiteX15" fmla="*/ 1011555 w 5562600"/>
                <a:gd name="connsiteY15" fmla="*/ 50948 h 3838575"/>
                <a:gd name="connsiteX16" fmla="*/ 526733 w 5562600"/>
                <a:gd name="connsiteY16" fmla="*/ 14753 h 3838575"/>
                <a:gd name="connsiteX17" fmla="*/ 370523 w 5562600"/>
                <a:gd name="connsiteY17" fmla="*/ 465 h 3838575"/>
                <a:gd name="connsiteX18" fmla="*/ 341948 w 5562600"/>
                <a:gd name="connsiteY18" fmla="*/ 27135 h 3838575"/>
                <a:gd name="connsiteX19" fmla="*/ 322898 w 5562600"/>
                <a:gd name="connsiteY19" fmla="*/ 212873 h 3838575"/>
                <a:gd name="connsiteX20" fmla="*/ 307658 w 5562600"/>
                <a:gd name="connsiteY20" fmla="*/ 392895 h 3838575"/>
                <a:gd name="connsiteX21" fmla="*/ 307658 w 5562600"/>
                <a:gd name="connsiteY21" fmla="*/ 392895 h 3838575"/>
                <a:gd name="connsiteX22" fmla="*/ 307658 w 5562600"/>
                <a:gd name="connsiteY22" fmla="*/ 403373 h 3838575"/>
                <a:gd name="connsiteX23" fmla="*/ 307658 w 5562600"/>
                <a:gd name="connsiteY23" fmla="*/ 403373 h 3838575"/>
                <a:gd name="connsiteX24" fmla="*/ 307658 w 5562600"/>
                <a:gd name="connsiteY24" fmla="*/ 403373 h 3838575"/>
                <a:gd name="connsiteX25" fmla="*/ 295275 w 5562600"/>
                <a:gd name="connsiteY25" fmla="*/ 496718 h 3838575"/>
                <a:gd name="connsiteX26" fmla="*/ 295275 w 5562600"/>
                <a:gd name="connsiteY26" fmla="*/ 496718 h 3838575"/>
                <a:gd name="connsiteX27" fmla="*/ 294323 w 5562600"/>
                <a:gd name="connsiteY27" fmla="*/ 540533 h 3838575"/>
                <a:gd name="connsiteX28" fmla="*/ 281940 w 5562600"/>
                <a:gd name="connsiteY28" fmla="*/ 649118 h 3838575"/>
                <a:gd name="connsiteX29" fmla="*/ 275273 w 5562600"/>
                <a:gd name="connsiteY29" fmla="*/ 711983 h 3838575"/>
                <a:gd name="connsiteX30" fmla="*/ 263843 w 5562600"/>
                <a:gd name="connsiteY30" fmla="*/ 842475 h 3838575"/>
                <a:gd name="connsiteX31" fmla="*/ 263843 w 5562600"/>
                <a:gd name="connsiteY31" fmla="*/ 842475 h 3838575"/>
                <a:gd name="connsiteX32" fmla="*/ 254318 w 5562600"/>
                <a:gd name="connsiteY32" fmla="*/ 926295 h 3838575"/>
                <a:gd name="connsiteX33" fmla="*/ 249555 w 5562600"/>
                <a:gd name="connsiteY33" fmla="*/ 949155 h 3838575"/>
                <a:gd name="connsiteX34" fmla="*/ 216218 w 5562600"/>
                <a:gd name="connsiteY34" fmla="*/ 1287293 h 3838575"/>
                <a:gd name="connsiteX35" fmla="*/ 177165 w 5562600"/>
                <a:gd name="connsiteY35" fmla="*/ 1669245 h 3838575"/>
                <a:gd name="connsiteX36" fmla="*/ 176213 w 5562600"/>
                <a:gd name="connsiteY36" fmla="*/ 1685438 h 3838575"/>
                <a:gd name="connsiteX37" fmla="*/ 165735 w 5562600"/>
                <a:gd name="connsiteY37" fmla="*/ 1821645 h 3838575"/>
                <a:gd name="connsiteX38" fmla="*/ 165735 w 5562600"/>
                <a:gd name="connsiteY38" fmla="*/ 1821645 h 3838575"/>
                <a:gd name="connsiteX39" fmla="*/ 149543 w 5562600"/>
                <a:gd name="connsiteY39" fmla="*/ 1936898 h 3838575"/>
                <a:gd name="connsiteX40" fmla="*/ 149543 w 5562600"/>
                <a:gd name="connsiteY40" fmla="*/ 1936898 h 3838575"/>
                <a:gd name="connsiteX41" fmla="*/ 150495 w 5562600"/>
                <a:gd name="connsiteY41" fmla="*/ 1962615 h 3838575"/>
                <a:gd name="connsiteX42" fmla="*/ 113348 w 5562600"/>
                <a:gd name="connsiteY42" fmla="*/ 2318850 h 3838575"/>
                <a:gd name="connsiteX43" fmla="*/ 113348 w 5562600"/>
                <a:gd name="connsiteY43" fmla="*/ 2318850 h 3838575"/>
                <a:gd name="connsiteX44" fmla="*/ 113348 w 5562600"/>
                <a:gd name="connsiteY44" fmla="*/ 2318850 h 3838575"/>
                <a:gd name="connsiteX45" fmla="*/ 91440 w 5562600"/>
                <a:gd name="connsiteY45" fmla="*/ 2538878 h 3838575"/>
                <a:gd name="connsiteX46" fmla="*/ 91440 w 5562600"/>
                <a:gd name="connsiteY46" fmla="*/ 2538878 h 3838575"/>
                <a:gd name="connsiteX47" fmla="*/ 76200 w 5562600"/>
                <a:gd name="connsiteY47" fmla="*/ 2700803 h 3838575"/>
                <a:gd name="connsiteX48" fmla="*/ 76200 w 5562600"/>
                <a:gd name="connsiteY48" fmla="*/ 2700803 h 3838575"/>
                <a:gd name="connsiteX49" fmla="*/ 76200 w 5562600"/>
                <a:gd name="connsiteY49" fmla="*/ 2700803 h 3838575"/>
                <a:gd name="connsiteX50" fmla="*/ 62865 w 5562600"/>
                <a:gd name="connsiteY50" fmla="*/ 2817008 h 3838575"/>
                <a:gd name="connsiteX51" fmla="*/ 79058 w 5562600"/>
                <a:gd name="connsiteY51" fmla="*/ 2840820 h 3838575"/>
                <a:gd name="connsiteX52" fmla="*/ 179070 w 5562600"/>
                <a:gd name="connsiteY52" fmla="*/ 2857965 h 3838575"/>
                <a:gd name="connsiteX53" fmla="*/ 179070 w 5562600"/>
                <a:gd name="connsiteY53" fmla="*/ 2857965 h 3838575"/>
                <a:gd name="connsiteX54" fmla="*/ 200978 w 5562600"/>
                <a:gd name="connsiteY54" fmla="*/ 2877015 h 3838575"/>
                <a:gd name="connsiteX55" fmla="*/ 311468 w 5562600"/>
                <a:gd name="connsiteY55" fmla="*/ 2904638 h 3838575"/>
                <a:gd name="connsiteX56" fmla="*/ 355283 w 5562600"/>
                <a:gd name="connsiteY56" fmla="*/ 2909401 h 3838575"/>
                <a:gd name="connsiteX57" fmla="*/ 529590 w 5562600"/>
                <a:gd name="connsiteY57" fmla="*/ 2941785 h 3838575"/>
                <a:gd name="connsiteX58" fmla="*/ 523875 w 5562600"/>
                <a:gd name="connsiteY58" fmla="*/ 2940833 h 3838575"/>
                <a:gd name="connsiteX59" fmla="*/ 367665 w 5562600"/>
                <a:gd name="connsiteY59" fmla="*/ 2937023 h 3838575"/>
                <a:gd name="connsiteX60" fmla="*/ 65723 w 5562600"/>
                <a:gd name="connsiteY60" fmla="*/ 2925593 h 3838575"/>
                <a:gd name="connsiteX61" fmla="*/ 31433 w 5562600"/>
                <a:gd name="connsiteY61" fmla="*/ 2967503 h 3838575"/>
                <a:gd name="connsiteX62" fmla="*/ 10478 w 5562600"/>
                <a:gd name="connsiteY62" fmla="*/ 3200865 h 3838575"/>
                <a:gd name="connsiteX63" fmla="*/ 0 w 5562600"/>
                <a:gd name="connsiteY63" fmla="*/ 3370410 h 3838575"/>
                <a:gd name="connsiteX64" fmla="*/ 0 w 5562600"/>
                <a:gd name="connsiteY64" fmla="*/ 3396128 h 3838575"/>
                <a:gd name="connsiteX65" fmla="*/ 161925 w 5562600"/>
                <a:gd name="connsiteY65" fmla="*/ 3411368 h 3838575"/>
                <a:gd name="connsiteX66" fmla="*/ 165735 w 5562600"/>
                <a:gd name="connsiteY66" fmla="*/ 3409463 h 3838575"/>
                <a:gd name="connsiteX67" fmla="*/ 161925 w 5562600"/>
                <a:gd name="connsiteY67" fmla="*/ 3411368 h 3838575"/>
                <a:gd name="connsiteX68" fmla="*/ 211455 w 5562600"/>
                <a:gd name="connsiteY68" fmla="*/ 3417083 h 3838575"/>
                <a:gd name="connsiteX69" fmla="*/ 515303 w 5562600"/>
                <a:gd name="connsiteY69" fmla="*/ 3445658 h 3838575"/>
                <a:gd name="connsiteX70" fmla="*/ 832485 w 5562600"/>
                <a:gd name="connsiteY70" fmla="*/ 3475185 h 3838575"/>
                <a:gd name="connsiteX71" fmla="*/ 1107758 w 5562600"/>
                <a:gd name="connsiteY71" fmla="*/ 3498998 h 3838575"/>
                <a:gd name="connsiteX72" fmla="*/ 1339215 w 5562600"/>
                <a:gd name="connsiteY72" fmla="*/ 3516143 h 3838575"/>
                <a:gd name="connsiteX73" fmla="*/ 1339215 w 5562600"/>
                <a:gd name="connsiteY73" fmla="*/ 3516143 h 3838575"/>
                <a:gd name="connsiteX74" fmla="*/ 1339215 w 5562600"/>
                <a:gd name="connsiteY74" fmla="*/ 3516143 h 3838575"/>
                <a:gd name="connsiteX75" fmla="*/ 1616393 w 5562600"/>
                <a:gd name="connsiteY75" fmla="*/ 3538051 h 3838575"/>
                <a:gd name="connsiteX76" fmla="*/ 1600200 w 5562600"/>
                <a:gd name="connsiteY76" fmla="*/ 3511380 h 3838575"/>
                <a:gd name="connsiteX77" fmla="*/ 1529715 w 5562600"/>
                <a:gd name="connsiteY77" fmla="*/ 3482805 h 3838575"/>
                <a:gd name="connsiteX78" fmla="*/ 1112520 w 5562600"/>
                <a:gd name="connsiteY78" fmla="*/ 3352313 h 3838575"/>
                <a:gd name="connsiteX79" fmla="*/ 885825 w 5562600"/>
                <a:gd name="connsiteY79" fmla="*/ 3342788 h 3838575"/>
                <a:gd name="connsiteX80" fmla="*/ 1124903 w 5562600"/>
                <a:gd name="connsiteY80" fmla="*/ 3334215 h 3838575"/>
                <a:gd name="connsiteX81" fmla="*/ 1363028 w 5562600"/>
                <a:gd name="connsiteY81" fmla="*/ 3362790 h 3838575"/>
                <a:gd name="connsiteX82" fmla="*/ 1525905 w 5562600"/>
                <a:gd name="connsiteY82" fmla="*/ 3417083 h 3838575"/>
                <a:gd name="connsiteX83" fmla="*/ 1626870 w 5562600"/>
                <a:gd name="connsiteY83" fmla="*/ 3476138 h 3838575"/>
                <a:gd name="connsiteX84" fmla="*/ 1840230 w 5562600"/>
                <a:gd name="connsiteY84" fmla="*/ 3557101 h 3838575"/>
                <a:gd name="connsiteX85" fmla="*/ 2080260 w 5562600"/>
                <a:gd name="connsiteY85" fmla="*/ 3574245 h 3838575"/>
                <a:gd name="connsiteX86" fmla="*/ 2080260 w 5562600"/>
                <a:gd name="connsiteY86" fmla="*/ 3574245 h 3838575"/>
                <a:gd name="connsiteX87" fmla="*/ 2092643 w 5562600"/>
                <a:gd name="connsiteY87" fmla="*/ 3579008 h 3838575"/>
                <a:gd name="connsiteX88" fmla="*/ 2114550 w 5562600"/>
                <a:gd name="connsiteY88" fmla="*/ 3590438 h 3838575"/>
                <a:gd name="connsiteX89" fmla="*/ 2403158 w 5562600"/>
                <a:gd name="connsiteY89" fmla="*/ 3612345 h 3838575"/>
                <a:gd name="connsiteX90" fmla="*/ 2585085 w 5562600"/>
                <a:gd name="connsiteY90" fmla="*/ 3626633 h 3838575"/>
                <a:gd name="connsiteX91" fmla="*/ 2785110 w 5562600"/>
                <a:gd name="connsiteY91" fmla="*/ 3643778 h 3838575"/>
                <a:gd name="connsiteX92" fmla="*/ 3120390 w 5562600"/>
                <a:gd name="connsiteY92" fmla="*/ 3672353 h 3838575"/>
                <a:gd name="connsiteX93" fmla="*/ 3139440 w 5562600"/>
                <a:gd name="connsiteY93" fmla="*/ 3672353 h 3838575"/>
                <a:gd name="connsiteX94" fmla="*/ 3498533 w 5562600"/>
                <a:gd name="connsiteY94" fmla="*/ 3703785 h 3838575"/>
                <a:gd name="connsiteX95" fmla="*/ 3524250 w 5562600"/>
                <a:gd name="connsiteY95" fmla="*/ 3694260 h 3838575"/>
                <a:gd name="connsiteX96" fmla="*/ 3578543 w 5562600"/>
                <a:gd name="connsiteY96" fmla="*/ 3697118 h 3838575"/>
                <a:gd name="connsiteX97" fmla="*/ 3790950 w 5562600"/>
                <a:gd name="connsiteY97" fmla="*/ 3714263 h 3838575"/>
                <a:gd name="connsiteX98" fmla="*/ 3790950 w 5562600"/>
                <a:gd name="connsiteY98" fmla="*/ 3714263 h 3838575"/>
                <a:gd name="connsiteX99" fmla="*/ 3923348 w 5562600"/>
                <a:gd name="connsiteY99" fmla="*/ 3725693 h 3838575"/>
                <a:gd name="connsiteX100" fmla="*/ 4278630 w 5562600"/>
                <a:gd name="connsiteY100" fmla="*/ 3759030 h 3838575"/>
                <a:gd name="connsiteX101" fmla="*/ 4639628 w 5562600"/>
                <a:gd name="connsiteY101" fmla="*/ 3793320 h 3838575"/>
                <a:gd name="connsiteX102" fmla="*/ 4994910 w 5562600"/>
                <a:gd name="connsiteY102" fmla="*/ 3826658 h 3838575"/>
                <a:gd name="connsiteX103" fmla="*/ 5213033 w 5562600"/>
                <a:gd name="connsiteY103" fmla="*/ 3845708 h 3838575"/>
                <a:gd name="connsiteX104" fmla="*/ 5233035 w 5562600"/>
                <a:gd name="connsiteY104" fmla="*/ 3790463 h 3838575"/>
                <a:gd name="connsiteX105" fmla="*/ 5235893 w 5562600"/>
                <a:gd name="connsiteY105" fmla="*/ 3687593 h 3838575"/>
                <a:gd name="connsiteX106" fmla="*/ 5230178 w 5562600"/>
                <a:gd name="connsiteY106" fmla="*/ 3682830 h 3838575"/>
                <a:gd name="connsiteX107" fmla="*/ 5248275 w 5562600"/>
                <a:gd name="connsiteY107" fmla="*/ 3512333 h 3838575"/>
                <a:gd name="connsiteX108" fmla="*/ 5255895 w 5562600"/>
                <a:gd name="connsiteY108" fmla="*/ 3507570 h 3838575"/>
                <a:gd name="connsiteX109" fmla="*/ 5270183 w 5562600"/>
                <a:gd name="connsiteY109" fmla="*/ 3420893 h 3838575"/>
                <a:gd name="connsiteX110" fmla="*/ 5299710 w 5562600"/>
                <a:gd name="connsiteY110" fmla="*/ 3102758 h 3838575"/>
                <a:gd name="connsiteX111" fmla="*/ 5291138 w 5562600"/>
                <a:gd name="connsiteY111" fmla="*/ 3087518 h 3838575"/>
                <a:gd name="connsiteX112" fmla="*/ 5291138 w 5562600"/>
                <a:gd name="connsiteY112" fmla="*/ 3070373 h 3838575"/>
                <a:gd name="connsiteX113" fmla="*/ 5293043 w 5562600"/>
                <a:gd name="connsiteY113" fmla="*/ 3034178 h 3838575"/>
                <a:gd name="connsiteX114" fmla="*/ 5318760 w 5562600"/>
                <a:gd name="connsiteY114" fmla="*/ 2832248 h 3838575"/>
                <a:gd name="connsiteX115" fmla="*/ 5334953 w 5562600"/>
                <a:gd name="connsiteY115" fmla="*/ 2678895 h 3838575"/>
                <a:gd name="connsiteX116" fmla="*/ 5339715 w 5562600"/>
                <a:gd name="connsiteY116" fmla="*/ 2595076 h 3838575"/>
                <a:gd name="connsiteX117" fmla="*/ 5339715 w 5562600"/>
                <a:gd name="connsiteY117" fmla="*/ 2595076 h 3838575"/>
                <a:gd name="connsiteX118" fmla="*/ 5349240 w 5562600"/>
                <a:gd name="connsiteY118" fmla="*/ 2537926 h 3838575"/>
                <a:gd name="connsiteX119" fmla="*/ 5349240 w 5562600"/>
                <a:gd name="connsiteY119" fmla="*/ 2537926 h 3838575"/>
                <a:gd name="connsiteX120" fmla="*/ 5354955 w 5562600"/>
                <a:gd name="connsiteY120" fmla="*/ 2495063 h 3838575"/>
                <a:gd name="connsiteX121" fmla="*/ 5360670 w 5562600"/>
                <a:gd name="connsiteY121" fmla="*/ 2454105 h 3838575"/>
                <a:gd name="connsiteX122" fmla="*/ 5359718 w 5562600"/>
                <a:gd name="connsiteY122" fmla="*/ 2448390 h 3838575"/>
                <a:gd name="connsiteX123" fmla="*/ 5359718 w 5562600"/>
                <a:gd name="connsiteY123" fmla="*/ 2448390 h 3838575"/>
                <a:gd name="connsiteX124" fmla="*/ 5359718 w 5562600"/>
                <a:gd name="connsiteY124" fmla="*/ 2448390 h 3838575"/>
                <a:gd name="connsiteX125" fmla="*/ 5376863 w 5562600"/>
                <a:gd name="connsiteY125" fmla="*/ 2260748 h 3838575"/>
                <a:gd name="connsiteX126" fmla="*/ 5360670 w 5562600"/>
                <a:gd name="connsiteY126" fmla="*/ 2238840 h 3838575"/>
                <a:gd name="connsiteX127" fmla="*/ 5239703 w 5562600"/>
                <a:gd name="connsiteY127" fmla="*/ 2219790 h 3838575"/>
                <a:gd name="connsiteX128" fmla="*/ 5183505 w 5562600"/>
                <a:gd name="connsiteY128" fmla="*/ 2213123 h 3838575"/>
                <a:gd name="connsiteX129" fmla="*/ 5182553 w 5562600"/>
                <a:gd name="connsiteY129" fmla="*/ 2210265 h 3838575"/>
                <a:gd name="connsiteX130" fmla="*/ 5083493 w 5562600"/>
                <a:gd name="connsiteY130" fmla="*/ 2193120 h 3838575"/>
                <a:gd name="connsiteX131" fmla="*/ 5025390 w 5562600"/>
                <a:gd name="connsiteY131" fmla="*/ 2180738 h 3838575"/>
                <a:gd name="connsiteX132" fmla="*/ 5053013 w 5562600"/>
                <a:gd name="connsiteY132" fmla="*/ 2178833 h 3838575"/>
                <a:gd name="connsiteX133" fmla="*/ 5352098 w 5562600"/>
                <a:gd name="connsiteY133" fmla="*/ 2183595 h 3838575"/>
                <a:gd name="connsiteX134" fmla="*/ 5381625 w 5562600"/>
                <a:gd name="connsiteY134" fmla="*/ 2162640 h 3838575"/>
                <a:gd name="connsiteX135" fmla="*/ 5381625 w 5562600"/>
                <a:gd name="connsiteY135" fmla="*/ 2162640 h 3838575"/>
                <a:gd name="connsiteX136" fmla="*/ 5391150 w 5562600"/>
                <a:gd name="connsiteY136" fmla="*/ 2098823 h 3838575"/>
                <a:gd name="connsiteX137" fmla="*/ 5407343 w 5562600"/>
                <a:gd name="connsiteY137" fmla="*/ 1962615 h 3838575"/>
                <a:gd name="connsiteX138" fmla="*/ 5423535 w 5562600"/>
                <a:gd name="connsiteY138" fmla="*/ 1917848 h 3838575"/>
                <a:gd name="connsiteX139" fmla="*/ 5449253 w 5562600"/>
                <a:gd name="connsiteY139" fmla="*/ 1654005 h 3838575"/>
                <a:gd name="connsiteX140" fmla="*/ 5439728 w 5562600"/>
                <a:gd name="connsiteY140" fmla="*/ 1623525 h 3838575"/>
                <a:gd name="connsiteX141" fmla="*/ 5437823 w 5562600"/>
                <a:gd name="connsiteY141" fmla="*/ 1622573 h 3838575"/>
                <a:gd name="connsiteX142" fmla="*/ 5448300 w 5562600"/>
                <a:gd name="connsiteY142" fmla="*/ 1487318 h 3838575"/>
                <a:gd name="connsiteX143" fmla="*/ 5448300 w 5562600"/>
                <a:gd name="connsiteY143" fmla="*/ 1487318 h 3838575"/>
                <a:gd name="connsiteX144" fmla="*/ 5452110 w 5562600"/>
                <a:gd name="connsiteY144" fmla="*/ 1474935 h 3838575"/>
                <a:gd name="connsiteX145" fmla="*/ 5478780 w 5562600"/>
                <a:gd name="connsiteY145" fmla="*/ 1214903 h 3838575"/>
                <a:gd name="connsiteX146" fmla="*/ 5466398 w 5562600"/>
                <a:gd name="connsiteY146" fmla="*/ 1213950 h 3838575"/>
                <a:gd name="connsiteX147" fmla="*/ 5455920 w 5562600"/>
                <a:gd name="connsiteY147" fmla="*/ 1216808 h 3838575"/>
                <a:gd name="connsiteX148" fmla="*/ 5461635 w 5562600"/>
                <a:gd name="connsiteY148" fmla="*/ 1160610 h 3838575"/>
                <a:gd name="connsiteX149" fmla="*/ 5461635 w 5562600"/>
                <a:gd name="connsiteY149" fmla="*/ 1169183 h 3838575"/>
                <a:gd name="connsiteX150" fmla="*/ 5463540 w 5562600"/>
                <a:gd name="connsiteY150" fmla="*/ 1190138 h 3838575"/>
                <a:gd name="connsiteX151" fmla="*/ 5486400 w 5562600"/>
                <a:gd name="connsiteY151" fmla="*/ 1195853 h 3838575"/>
                <a:gd name="connsiteX152" fmla="*/ 5494973 w 5562600"/>
                <a:gd name="connsiteY152" fmla="*/ 1058693 h 3838575"/>
                <a:gd name="connsiteX153" fmla="*/ 5504498 w 5562600"/>
                <a:gd name="connsiteY153" fmla="*/ 950108 h 3838575"/>
                <a:gd name="connsiteX154" fmla="*/ 5531168 w 5562600"/>
                <a:gd name="connsiteY154" fmla="*/ 707220 h 3838575"/>
                <a:gd name="connsiteX155" fmla="*/ 5512118 w 5562600"/>
                <a:gd name="connsiteY155" fmla="*/ 671978 h 3838575"/>
                <a:gd name="connsiteX156" fmla="*/ 5414963 w 5562600"/>
                <a:gd name="connsiteY156" fmla="*/ 661500 h 3838575"/>
                <a:gd name="connsiteX157" fmla="*/ 5334953 w 5562600"/>
                <a:gd name="connsiteY157" fmla="*/ 656738 h 3838575"/>
                <a:gd name="connsiteX158" fmla="*/ 5245418 w 5562600"/>
                <a:gd name="connsiteY158" fmla="*/ 657690 h 3838575"/>
                <a:gd name="connsiteX159" fmla="*/ 5229225 w 5562600"/>
                <a:gd name="connsiteY159" fmla="*/ 656738 h 3838575"/>
                <a:gd name="connsiteX160" fmla="*/ 5303520 w 5562600"/>
                <a:gd name="connsiteY160" fmla="*/ 657690 h 3838575"/>
                <a:gd name="connsiteX161" fmla="*/ 5327333 w 5562600"/>
                <a:gd name="connsiteY161" fmla="*/ 650070 h 3838575"/>
                <a:gd name="connsiteX162" fmla="*/ 5312093 w 5562600"/>
                <a:gd name="connsiteY162" fmla="*/ 645308 h 3838575"/>
                <a:gd name="connsiteX163" fmla="*/ 5295900 w 5562600"/>
                <a:gd name="connsiteY163" fmla="*/ 631020 h 3838575"/>
                <a:gd name="connsiteX164" fmla="*/ 5269230 w 5562600"/>
                <a:gd name="connsiteY164" fmla="*/ 629115 h 3838575"/>
                <a:gd name="connsiteX165" fmla="*/ 5531168 w 5562600"/>
                <a:gd name="connsiteY165" fmla="*/ 615780 h 3838575"/>
                <a:gd name="connsiteX166" fmla="*/ 5541645 w 5562600"/>
                <a:gd name="connsiteY166" fmla="*/ 614828 h 3838575"/>
                <a:gd name="connsiteX167" fmla="*/ 5547360 w 5562600"/>
                <a:gd name="connsiteY167" fmla="*/ 557678 h 3838575"/>
                <a:gd name="connsiteX168" fmla="*/ 5556885 w 5562600"/>
                <a:gd name="connsiteY168" fmla="*/ 458618 h 3838575"/>
                <a:gd name="connsiteX169" fmla="*/ 5556885 w 5562600"/>
                <a:gd name="connsiteY169" fmla="*/ 458618 h 3838575"/>
                <a:gd name="connsiteX170" fmla="*/ 5556885 w 5562600"/>
                <a:gd name="connsiteY170" fmla="*/ 458618 h 3838575"/>
                <a:gd name="connsiteX171" fmla="*/ 5568315 w 5562600"/>
                <a:gd name="connsiteY171" fmla="*/ 409088 h 3838575"/>
                <a:gd name="connsiteX172" fmla="*/ 5173028 w 5562600"/>
                <a:gd name="connsiteY172" fmla="*/ 653880 h 3838575"/>
                <a:gd name="connsiteX173" fmla="*/ 5173028 w 5562600"/>
                <a:gd name="connsiteY173" fmla="*/ 653880 h 3838575"/>
                <a:gd name="connsiteX174" fmla="*/ 5185410 w 5562600"/>
                <a:gd name="connsiteY174" fmla="*/ 653880 h 3838575"/>
                <a:gd name="connsiteX175" fmla="*/ 5173028 w 5562600"/>
                <a:gd name="connsiteY175" fmla="*/ 653880 h 3838575"/>
                <a:gd name="connsiteX176" fmla="*/ 686753 w 5562600"/>
                <a:gd name="connsiteY176" fmla="*/ 1644480 h 3838575"/>
                <a:gd name="connsiteX177" fmla="*/ 685800 w 5562600"/>
                <a:gd name="connsiteY177" fmla="*/ 1651148 h 3838575"/>
                <a:gd name="connsiteX178" fmla="*/ 666750 w 5562600"/>
                <a:gd name="connsiteY178" fmla="*/ 1647338 h 3838575"/>
                <a:gd name="connsiteX179" fmla="*/ 665798 w 5562600"/>
                <a:gd name="connsiteY179" fmla="*/ 1645433 h 3838575"/>
                <a:gd name="connsiteX180" fmla="*/ 686753 w 5562600"/>
                <a:gd name="connsiteY180" fmla="*/ 1644480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5562600" h="3838575">
                  <a:moveTo>
                    <a:pt x="5568315" y="409088"/>
                  </a:moveTo>
                  <a:cubicBezTo>
                    <a:pt x="5572125" y="388133"/>
                    <a:pt x="5566410" y="376703"/>
                    <a:pt x="5542598" y="376703"/>
                  </a:cubicBezTo>
                  <a:cubicBezTo>
                    <a:pt x="5525453" y="376703"/>
                    <a:pt x="5508308" y="373845"/>
                    <a:pt x="5491163" y="371940"/>
                  </a:cubicBezTo>
                  <a:cubicBezTo>
                    <a:pt x="5467350" y="371940"/>
                    <a:pt x="5444490" y="371940"/>
                    <a:pt x="5420678" y="370988"/>
                  </a:cubicBezTo>
                  <a:cubicBezTo>
                    <a:pt x="5258753" y="361463"/>
                    <a:pt x="5097780" y="350985"/>
                    <a:pt x="4935855" y="340508"/>
                  </a:cubicBezTo>
                  <a:cubicBezTo>
                    <a:pt x="4831080" y="333840"/>
                    <a:pt x="4725353" y="327173"/>
                    <a:pt x="4620578" y="317648"/>
                  </a:cubicBezTo>
                  <a:cubicBezTo>
                    <a:pt x="4490085" y="307170"/>
                    <a:pt x="4360545" y="293835"/>
                    <a:pt x="4230053" y="282405"/>
                  </a:cubicBezTo>
                  <a:cubicBezTo>
                    <a:pt x="4125278" y="273833"/>
                    <a:pt x="4019550" y="267165"/>
                    <a:pt x="3914775" y="259545"/>
                  </a:cubicBezTo>
                  <a:cubicBezTo>
                    <a:pt x="3771900" y="249068"/>
                    <a:pt x="3629978" y="239543"/>
                    <a:pt x="3487103" y="229065"/>
                  </a:cubicBezTo>
                  <a:cubicBezTo>
                    <a:pt x="3382328" y="221445"/>
                    <a:pt x="3276600" y="214778"/>
                    <a:pt x="3171825" y="207158"/>
                  </a:cubicBezTo>
                  <a:cubicBezTo>
                    <a:pt x="3030855" y="196680"/>
                    <a:pt x="2890838" y="187155"/>
                    <a:pt x="2749868" y="176678"/>
                  </a:cubicBezTo>
                  <a:cubicBezTo>
                    <a:pt x="2650808" y="169058"/>
                    <a:pt x="2551748" y="162390"/>
                    <a:pt x="2452688" y="154770"/>
                  </a:cubicBezTo>
                  <a:cubicBezTo>
                    <a:pt x="2321243" y="145245"/>
                    <a:pt x="2190750" y="134768"/>
                    <a:pt x="2059305" y="125243"/>
                  </a:cubicBezTo>
                  <a:cubicBezTo>
                    <a:pt x="1952625" y="117623"/>
                    <a:pt x="1845945" y="110955"/>
                    <a:pt x="1738313" y="103335"/>
                  </a:cubicBezTo>
                  <a:cubicBezTo>
                    <a:pt x="1604963" y="93810"/>
                    <a:pt x="1472565" y="83333"/>
                    <a:pt x="1340168" y="73808"/>
                  </a:cubicBezTo>
                  <a:cubicBezTo>
                    <a:pt x="1230630" y="66188"/>
                    <a:pt x="1121093" y="58568"/>
                    <a:pt x="1011555" y="50948"/>
                  </a:cubicBezTo>
                  <a:cubicBezTo>
                    <a:pt x="849630" y="39518"/>
                    <a:pt x="688658" y="28088"/>
                    <a:pt x="526733" y="14753"/>
                  </a:cubicBezTo>
                  <a:cubicBezTo>
                    <a:pt x="474345" y="10943"/>
                    <a:pt x="421958" y="11895"/>
                    <a:pt x="370523" y="465"/>
                  </a:cubicBezTo>
                  <a:cubicBezTo>
                    <a:pt x="349568" y="-2392"/>
                    <a:pt x="343853" y="8085"/>
                    <a:pt x="341948" y="27135"/>
                  </a:cubicBezTo>
                  <a:cubicBezTo>
                    <a:pt x="336233" y="89048"/>
                    <a:pt x="328613" y="150960"/>
                    <a:pt x="322898" y="212873"/>
                  </a:cubicBezTo>
                  <a:cubicBezTo>
                    <a:pt x="317183" y="273833"/>
                    <a:pt x="312420" y="332888"/>
                    <a:pt x="307658" y="392895"/>
                  </a:cubicBezTo>
                  <a:cubicBezTo>
                    <a:pt x="307658" y="392895"/>
                    <a:pt x="307658" y="392895"/>
                    <a:pt x="307658" y="392895"/>
                  </a:cubicBezTo>
                  <a:cubicBezTo>
                    <a:pt x="307658" y="396705"/>
                    <a:pt x="307658" y="399563"/>
                    <a:pt x="307658" y="403373"/>
                  </a:cubicBezTo>
                  <a:cubicBezTo>
                    <a:pt x="307658" y="403373"/>
                    <a:pt x="307658" y="403373"/>
                    <a:pt x="307658" y="403373"/>
                  </a:cubicBezTo>
                  <a:lnTo>
                    <a:pt x="307658" y="403373"/>
                  </a:lnTo>
                  <a:cubicBezTo>
                    <a:pt x="299085" y="433853"/>
                    <a:pt x="298133" y="465285"/>
                    <a:pt x="295275" y="496718"/>
                  </a:cubicBezTo>
                  <a:cubicBezTo>
                    <a:pt x="295275" y="496718"/>
                    <a:pt x="295275" y="496718"/>
                    <a:pt x="295275" y="496718"/>
                  </a:cubicBezTo>
                  <a:cubicBezTo>
                    <a:pt x="295275" y="511005"/>
                    <a:pt x="295275" y="526245"/>
                    <a:pt x="294323" y="540533"/>
                  </a:cubicBezTo>
                  <a:cubicBezTo>
                    <a:pt x="290513" y="576728"/>
                    <a:pt x="285750" y="612923"/>
                    <a:pt x="281940" y="649118"/>
                  </a:cubicBezTo>
                  <a:cubicBezTo>
                    <a:pt x="280035" y="670073"/>
                    <a:pt x="277178" y="691028"/>
                    <a:pt x="275273" y="711983"/>
                  </a:cubicBezTo>
                  <a:cubicBezTo>
                    <a:pt x="271463" y="755798"/>
                    <a:pt x="272415" y="799613"/>
                    <a:pt x="263843" y="842475"/>
                  </a:cubicBezTo>
                  <a:cubicBezTo>
                    <a:pt x="263843" y="842475"/>
                    <a:pt x="263843" y="842475"/>
                    <a:pt x="263843" y="842475"/>
                  </a:cubicBezTo>
                  <a:cubicBezTo>
                    <a:pt x="250508" y="869145"/>
                    <a:pt x="255270" y="898673"/>
                    <a:pt x="254318" y="926295"/>
                  </a:cubicBezTo>
                  <a:cubicBezTo>
                    <a:pt x="252413" y="933915"/>
                    <a:pt x="250508" y="941535"/>
                    <a:pt x="249555" y="949155"/>
                  </a:cubicBezTo>
                  <a:cubicBezTo>
                    <a:pt x="238125" y="1061550"/>
                    <a:pt x="227648" y="1174898"/>
                    <a:pt x="216218" y="1287293"/>
                  </a:cubicBezTo>
                  <a:cubicBezTo>
                    <a:pt x="203835" y="1414928"/>
                    <a:pt x="190500" y="1541610"/>
                    <a:pt x="177165" y="1669245"/>
                  </a:cubicBezTo>
                  <a:cubicBezTo>
                    <a:pt x="177165" y="1674960"/>
                    <a:pt x="176213" y="1679723"/>
                    <a:pt x="176213" y="1685438"/>
                  </a:cubicBezTo>
                  <a:cubicBezTo>
                    <a:pt x="172403" y="1731158"/>
                    <a:pt x="169545" y="1775925"/>
                    <a:pt x="165735" y="1821645"/>
                  </a:cubicBezTo>
                  <a:cubicBezTo>
                    <a:pt x="165735" y="1821645"/>
                    <a:pt x="165735" y="1821645"/>
                    <a:pt x="165735" y="1821645"/>
                  </a:cubicBezTo>
                  <a:cubicBezTo>
                    <a:pt x="159068" y="1859745"/>
                    <a:pt x="152400" y="1897845"/>
                    <a:pt x="149543" y="1936898"/>
                  </a:cubicBezTo>
                  <a:cubicBezTo>
                    <a:pt x="149543" y="1936898"/>
                    <a:pt x="149543" y="1936898"/>
                    <a:pt x="149543" y="1936898"/>
                  </a:cubicBezTo>
                  <a:cubicBezTo>
                    <a:pt x="152400" y="1945470"/>
                    <a:pt x="151448" y="1954043"/>
                    <a:pt x="150495" y="1962615"/>
                  </a:cubicBezTo>
                  <a:cubicBezTo>
                    <a:pt x="138113" y="2081678"/>
                    <a:pt x="125730" y="2199788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05728" y="2392193"/>
                    <a:pt x="95250" y="2465535"/>
                    <a:pt x="91440" y="2538878"/>
                  </a:cubicBezTo>
                  <a:cubicBezTo>
                    <a:pt x="91440" y="2538878"/>
                    <a:pt x="91440" y="2538878"/>
                    <a:pt x="91440" y="2538878"/>
                  </a:cubicBezTo>
                  <a:cubicBezTo>
                    <a:pt x="86678" y="2593170"/>
                    <a:pt x="80963" y="2646510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1438" y="2739855"/>
                    <a:pt x="67628" y="2778908"/>
                    <a:pt x="62865" y="2817008"/>
                  </a:cubicBezTo>
                  <a:cubicBezTo>
                    <a:pt x="60960" y="2832248"/>
                    <a:pt x="66675" y="2837963"/>
                    <a:pt x="79058" y="2840820"/>
                  </a:cubicBezTo>
                  <a:cubicBezTo>
                    <a:pt x="112395" y="2846535"/>
                    <a:pt x="145733" y="2852251"/>
                    <a:pt x="179070" y="2857965"/>
                  </a:cubicBezTo>
                  <a:cubicBezTo>
                    <a:pt x="179070" y="2857965"/>
                    <a:pt x="179070" y="2857965"/>
                    <a:pt x="179070" y="2857965"/>
                  </a:cubicBezTo>
                  <a:cubicBezTo>
                    <a:pt x="176213" y="2873205"/>
                    <a:pt x="191453" y="2874158"/>
                    <a:pt x="200978" y="2877015"/>
                  </a:cubicBezTo>
                  <a:cubicBezTo>
                    <a:pt x="237173" y="2889398"/>
                    <a:pt x="278130" y="2883683"/>
                    <a:pt x="311468" y="2904638"/>
                  </a:cubicBezTo>
                  <a:cubicBezTo>
                    <a:pt x="326708" y="2904638"/>
                    <a:pt x="340995" y="2906543"/>
                    <a:pt x="355283" y="2909401"/>
                  </a:cubicBezTo>
                  <a:cubicBezTo>
                    <a:pt x="413385" y="2920830"/>
                    <a:pt x="470535" y="2933213"/>
                    <a:pt x="529590" y="2941785"/>
                  </a:cubicBezTo>
                  <a:cubicBezTo>
                    <a:pt x="527685" y="2941785"/>
                    <a:pt x="525780" y="2941785"/>
                    <a:pt x="523875" y="2940833"/>
                  </a:cubicBezTo>
                  <a:cubicBezTo>
                    <a:pt x="471488" y="2936070"/>
                    <a:pt x="420053" y="2942738"/>
                    <a:pt x="367665" y="2937023"/>
                  </a:cubicBezTo>
                  <a:cubicBezTo>
                    <a:pt x="267653" y="2926545"/>
                    <a:pt x="165735" y="2937976"/>
                    <a:pt x="65723" y="2925593"/>
                  </a:cubicBezTo>
                  <a:cubicBezTo>
                    <a:pt x="40958" y="2928451"/>
                    <a:pt x="33338" y="2946548"/>
                    <a:pt x="31433" y="2967503"/>
                  </a:cubicBezTo>
                  <a:cubicBezTo>
                    <a:pt x="24765" y="3045608"/>
                    <a:pt x="14288" y="3122760"/>
                    <a:pt x="10478" y="3200865"/>
                  </a:cubicBezTo>
                  <a:cubicBezTo>
                    <a:pt x="8573" y="3257063"/>
                    <a:pt x="6667" y="3314213"/>
                    <a:pt x="0" y="3370410"/>
                  </a:cubicBezTo>
                  <a:cubicBezTo>
                    <a:pt x="0" y="3378983"/>
                    <a:pt x="0" y="3387555"/>
                    <a:pt x="0" y="3396128"/>
                  </a:cubicBezTo>
                  <a:cubicBezTo>
                    <a:pt x="54293" y="3400890"/>
                    <a:pt x="108585" y="3406605"/>
                    <a:pt x="161925" y="3411368"/>
                  </a:cubicBezTo>
                  <a:cubicBezTo>
                    <a:pt x="162878" y="3410415"/>
                    <a:pt x="163830" y="3410415"/>
                    <a:pt x="165735" y="3409463"/>
                  </a:cubicBezTo>
                  <a:cubicBezTo>
                    <a:pt x="164783" y="3410415"/>
                    <a:pt x="163830" y="3410415"/>
                    <a:pt x="161925" y="3411368"/>
                  </a:cubicBezTo>
                  <a:cubicBezTo>
                    <a:pt x="178118" y="3413273"/>
                    <a:pt x="194310" y="3416130"/>
                    <a:pt x="211455" y="3417083"/>
                  </a:cubicBezTo>
                  <a:cubicBezTo>
                    <a:pt x="312420" y="3426608"/>
                    <a:pt x="414338" y="3436133"/>
                    <a:pt x="515303" y="3445658"/>
                  </a:cubicBezTo>
                  <a:cubicBezTo>
                    <a:pt x="621030" y="3455183"/>
                    <a:pt x="726758" y="3465660"/>
                    <a:pt x="832485" y="3475185"/>
                  </a:cubicBezTo>
                  <a:cubicBezTo>
                    <a:pt x="923925" y="3483758"/>
                    <a:pt x="1016318" y="3492330"/>
                    <a:pt x="1107758" y="3498998"/>
                  </a:cubicBezTo>
                  <a:cubicBezTo>
                    <a:pt x="1184910" y="3504713"/>
                    <a:pt x="1262063" y="3515190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431608" y="3524715"/>
                    <a:pt x="1524000" y="3534240"/>
                    <a:pt x="1616393" y="3538051"/>
                  </a:cubicBezTo>
                  <a:cubicBezTo>
                    <a:pt x="1623060" y="3521858"/>
                    <a:pt x="1611630" y="3516143"/>
                    <a:pt x="1600200" y="3511380"/>
                  </a:cubicBezTo>
                  <a:cubicBezTo>
                    <a:pt x="1577340" y="3500903"/>
                    <a:pt x="1553528" y="3491378"/>
                    <a:pt x="1529715" y="3482805"/>
                  </a:cubicBezTo>
                  <a:cubicBezTo>
                    <a:pt x="1392555" y="3432323"/>
                    <a:pt x="1263015" y="3362790"/>
                    <a:pt x="1112520" y="3352313"/>
                  </a:cubicBezTo>
                  <a:cubicBezTo>
                    <a:pt x="1029653" y="3346598"/>
                    <a:pt x="946785" y="3338026"/>
                    <a:pt x="885825" y="3342788"/>
                  </a:cubicBezTo>
                  <a:cubicBezTo>
                    <a:pt x="950595" y="3331358"/>
                    <a:pt x="1038225" y="3332310"/>
                    <a:pt x="1124903" y="3334215"/>
                  </a:cubicBezTo>
                  <a:cubicBezTo>
                    <a:pt x="1204913" y="3336120"/>
                    <a:pt x="1284923" y="3344693"/>
                    <a:pt x="1363028" y="3362790"/>
                  </a:cubicBezTo>
                  <a:cubicBezTo>
                    <a:pt x="1419225" y="3375173"/>
                    <a:pt x="1475423" y="3385651"/>
                    <a:pt x="1525905" y="3417083"/>
                  </a:cubicBezTo>
                  <a:cubicBezTo>
                    <a:pt x="1559243" y="3438038"/>
                    <a:pt x="1595438" y="3453278"/>
                    <a:pt x="1626870" y="3476138"/>
                  </a:cubicBezTo>
                  <a:cubicBezTo>
                    <a:pt x="1691640" y="3521858"/>
                    <a:pt x="1769745" y="3528526"/>
                    <a:pt x="1840230" y="3557101"/>
                  </a:cubicBezTo>
                  <a:cubicBezTo>
                    <a:pt x="1920240" y="3565673"/>
                    <a:pt x="2000250" y="3570435"/>
                    <a:pt x="2080260" y="3574245"/>
                  </a:cubicBezTo>
                  <a:cubicBezTo>
                    <a:pt x="2080260" y="3574245"/>
                    <a:pt x="2080260" y="3574245"/>
                    <a:pt x="2080260" y="3574245"/>
                  </a:cubicBezTo>
                  <a:cubicBezTo>
                    <a:pt x="2084070" y="3576151"/>
                    <a:pt x="2087880" y="3577103"/>
                    <a:pt x="2092643" y="3579008"/>
                  </a:cubicBezTo>
                  <a:cubicBezTo>
                    <a:pt x="2098358" y="3586628"/>
                    <a:pt x="2105978" y="3590438"/>
                    <a:pt x="2114550" y="3590438"/>
                  </a:cubicBezTo>
                  <a:cubicBezTo>
                    <a:pt x="2210753" y="3599010"/>
                    <a:pt x="2306955" y="3605678"/>
                    <a:pt x="2403158" y="3612345"/>
                  </a:cubicBezTo>
                  <a:cubicBezTo>
                    <a:pt x="2464118" y="3616155"/>
                    <a:pt x="2525078" y="3621870"/>
                    <a:pt x="2585085" y="3626633"/>
                  </a:cubicBezTo>
                  <a:cubicBezTo>
                    <a:pt x="2651760" y="3632348"/>
                    <a:pt x="2718435" y="3638063"/>
                    <a:pt x="2785110" y="3643778"/>
                  </a:cubicBezTo>
                  <a:cubicBezTo>
                    <a:pt x="2896553" y="3653303"/>
                    <a:pt x="3008948" y="3659970"/>
                    <a:pt x="3120390" y="3672353"/>
                  </a:cubicBezTo>
                  <a:cubicBezTo>
                    <a:pt x="3127058" y="3672353"/>
                    <a:pt x="3132773" y="3672353"/>
                    <a:pt x="3139440" y="3672353"/>
                  </a:cubicBezTo>
                  <a:cubicBezTo>
                    <a:pt x="3259455" y="3680926"/>
                    <a:pt x="3378518" y="3693308"/>
                    <a:pt x="3498533" y="3703785"/>
                  </a:cubicBezTo>
                  <a:cubicBezTo>
                    <a:pt x="3509010" y="3704738"/>
                    <a:pt x="3517583" y="3701880"/>
                    <a:pt x="3524250" y="3694260"/>
                  </a:cubicBezTo>
                  <a:cubicBezTo>
                    <a:pt x="3542348" y="3695213"/>
                    <a:pt x="3560445" y="3696165"/>
                    <a:pt x="3578543" y="3697118"/>
                  </a:cubicBezTo>
                  <a:cubicBezTo>
                    <a:pt x="3649028" y="3702833"/>
                    <a:pt x="3719513" y="3708548"/>
                    <a:pt x="3790950" y="3714263"/>
                  </a:cubicBezTo>
                  <a:cubicBezTo>
                    <a:pt x="3790950" y="3714263"/>
                    <a:pt x="3790950" y="3714263"/>
                    <a:pt x="3790950" y="3714263"/>
                  </a:cubicBezTo>
                  <a:cubicBezTo>
                    <a:pt x="3834765" y="3718073"/>
                    <a:pt x="3879533" y="3721883"/>
                    <a:pt x="3923348" y="3725693"/>
                  </a:cubicBezTo>
                  <a:cubicBezTo>
                    <a:pt x="4042410" y="3737123"/>
                    <a:pt x="4160520" y="3747601"/>
                    <a:pt x="4278630" y="3759030"/>
                  </a:cubicBezTo>
                  <a:cubicBezTo>
                    <a:pt x="4398645" y="3770460"/>
                    <a:pt x="4519613" y="3781890"/>
                    <a:pt x="4639628" y="3793320"/>
                  </a:cubicBezTo>
                  <a:cubicBezTo>
                    <a:pt x="4757738" y="3804751"/>
                    <a:pt x="4876800" y="3816180"/>
                    <a:pt x="4994910" y="3826658"/>
                  </a:cubicBezTo>
                  <a:cubicBezTo>
                    <a:pt x="5067300" y="3833326"/>
                    <a:pt x="5139690" y="3843803"/>
                    <a:pt x="5213033" y="3845708"/>
                  </a:cubicBezTo>
                  <a:cubicBezTo>
                    <a:pt x="5227320" y="3830468"/>
                    <a:pt x="5232083" y="3810465"/>
                    <a:pt x="5233035" y="3790463"/>
                  </a:cubicBezTo>
                  <a:cubicBezTo>
                    <a:pt x="5234940" y="3756173"/>
                    <a:pt x="5247323" y="3721883"/>
                    <a:pt x="5235893" y="3687593"/>
                  </a:cubicBezTo>
                  <a:cubicBezTo>
                    <a:pt x="5233988" y="3685688"/>
                    <a:pt x="5232083" y="3683783"/>
                    <a:pt x="5230178" y="3682830"/>
                  </a:cubicBezTo>
                  <a:cubicBezTo>
                    <a:pt x="5235893" y="3625680"/>
                    <a:pt x="5242560" y="3569483"/>
                    <a:pt x="5248275" y="3512333"/>
                  </a:cubicBezTo>
                  <a:cubicBezTo>
                    <a:pt x="5251133" y="3511380"/>
                    <a:pt x="5253038" y="3509476"/>
                    <a:pt x="5255895" y="3507570"/>
                  </a:cubicBezTo>
                  <a:cubicBezTo>
                    <a:pt x="5270183" y="3479948"/>
                    <a:pt x="5267325" y="3450420"/>
                    <a:pt x="5270183" y="3420893"/>
                  </a:cubicBezTo>
                  <a:cubicBezTo>
                    <a:pt x="5280660" y="3315165"/>
                    <a:pt x="5294948" y="3209438"/>
                    <a:pt x="5299710" y="3102758"/>
                  </a:cubicBezTo>
                  <a:cubicBezTo>
                    <a:pt x="5297805" y="3096090"/>
                    <a:pt x="5294948" y="3090376"/>
                    <a:pt x="5291138" y="3087518"/>
                  </a:cubicBezTo>
                  <a:cubicBezTo>
                    <a:pt x="5291138" y="3081803"/>
                    <a:pt x="5291138" y="3076088"/>
                    <a:pt x="5291138" y="3070373"/>
                  </a:cubicBezTo>
                  <a:cubicBezTo>
                    <a:pt x="5292090" y="3057990"/>
                    <a:pt x="5290185" y="3045608"/>
                    <a:pt x="5293043" y="3034178"/>
                  </a:cubicBezTo>
                  <a:cubicBezTo>
                    <a:pt x="5307330" y="2967503"/>
                    <a:pt x="5311140" y="2899876"/>
                    <a:pt x="5318760" y="2832248"/>
                  </a:cubicBezTo>
                  <a:cubicBezTo>
                    <a:pt x="5324475" y="2781765"/>
                    <a:pt x="5329238" y="2730330"/>
                    <a:pt x="5334953" y="2678895"/>
                  </a:cubicBezTo>
                  <a:cubicBezTo>
                    <a:pt x="5336858" y="2651273"/>
                    <a:pt x="5337810" y="2622698"/>
                    <a:pt x="5339715" y="2595076"/>
                  </a:cubicBezTo>
                  <a:cubicBezTo>
                    <a:pt x="5339715" y="2595076"/>
                    <a:pt x="5339715" y="2595076"/>
                    <a:pt x="5339715" y="2595076"/>
                  </a:cubicBezTo>
                  <a:cubicBezTo>
                    <a:pt x="5342573" y="2576026"/>
                    <a:pt x="5346383" y="2556976"/>
                    <a:pt x="5349240" y="2537926"/>
                  </a:cubicBezTo>
                  <a:cubicBezTo>
                    <a:pt x="5349240" y="2537926"/>
                    <a:pt x="5349240" y="2537926"/>
                    <a:pt x="5349240" y="2537926"/>
                  </a:cubicBezTo>
                  <a:cubicBezTo>
                    <a:pt x="5351145" y="2523638"/>
                    <a:pt x="5353050" y="2509351"/>
                    <a:pt x="5354955" y="2495063"/>
                  </a:cubicBezTo>
                  <a:cubicBezTo>
                    <a:pt x="5364480" y="2482680"/>
                    <a:pt x="5374005" y="2469345"/>
                    <a:pt x="5360670" y="2454105"/>
                  </a:cubicBezTo>
                  <a:cubicBezTo>
                    <a:pt x="5360670" y="2452201"/>
                    <a:pt x="5360670" y="2450295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65433" y="2385525"/>
                    <a:pt x="5371148" y="2322660"/>
                    <a:pt x="5376863" y="2260748"/>
                  </a:cubicBezTo>
                  <a:cubicBezTo>
                    <a:pt x="5375910" y="2249318"/>
                    <a:pt x="5374005" y="2240745"/>
                    <a:pt x="5360670" y="2238840"/>
                  </a:cubicBezTo>
                  <a:cubicBezTo>
                    <a:pt x="5320665" y="2233125"/>
                    <a:pt x="5280660" y="2226458"/>
                    <a:pt x="5239703" y="2219790"/>
                  </a:cubicBezTo>
                  <a:cubicBezTo>
                    <a:pt x="5220653" y="2220743"/>
                    <a:pt x="5202555" y="2215980"/>
                    <a:pt x="5183505" y="2213123"/>
                  </a:cubicBezTo>
                  <a:cubicBezTo>
                    <a:pt x="5183505" y="2212170"/>
                    <a:pt x="5183505" y="2211218"/>
                    <a:pt x="5182553" y="2210265"/>
                  </a:cubicBezTo>
                  <a:cubicBezTo>
                    <a:pt x="5149215" y="2204550"/>
                    <a:pt x="5116830" y="2198835"/>
                    <a:pt x="5083493" y="2193120"/>
                  </a:cubicBezTo>
                  <a:cubicBezTo>
                    <a:pt x="5064443" y="2189310"/>
                    <a:pt x="5044440" y="2190263"/>
                    <a:pt x="5025390" y="2180738"/>
                  </a:cubicBezTo>
                  <a:cubicBezTo>
                    <a:pt x="5034915" y="2178833"/>
                    <a:pt x="5043488" y="2178833"/>
                    <a:pt x="5053013" y="2178833"/>
                  </a:cubicBezTo>
                  <a:cubicBezTo>
                    <a:pt x="5153025" y="2180738"/>
                    <a:pt x="5253038" y="2182643"/>
                    <a:pt x="5352098" y="2183595"/>
                  </a:cubicBezTo>
                  <a:cubicBezTo>
                    <a:pt x="5367338" y="2183595"/>
                    <a:pt x="5383530" y="2185500"/>
                    <a:pt x="5381625" y="2162640"/>
                  </a:cubicBezTo>
                  <a:cubicBezTo>
                    <a:pt x="5381625" y="2162640"/>
                    <a:pt x="5381625" y="2162640"/>
                    <a:pt x="5381625" y="2162640"/>
                  </a:cubicBezTo>
                  <a:cubicBezTo>
                    <a:pt x="5388293" y="2141685"/>
                    <a:pt x="5389245" y="2120730"/>
                    <a:pt x="5391150" y="2098823"/>
                  </a:cubicBezTo>
                  <a:cubicBezTo>
                    <a:pt x="5395913" y="2053103"/>
                    <a:pt x="5401628" y="2008335"/>
                    <a:pt x="5407343" y="1962615"/>
                  </a:cubicBezTo>
                  <a:cubicBezTo>
                    <a:pt x="5414963" y="1948328"/>
                    <a:pt x="5422583" y="1934040"/>
                    <a:pt x="5423535" y="1917848"/>
                  </a:cubicBezTo>
                  <a:cubicBezTo>
                    <a:pt x="5430203" y="1829265"/>
                    <a:pt x="5441633" y="1741635"/>
                    <a:pt x="5449253" y="1654005"/>
                  </a:cubicBezTo>
                  <a:cubicBezTo>
                    <a:pt x="5450205" y="1642575"/>
                    <a:pt x="5451158" y="1631145"/>
                    <a:pt x="5439728" y="1623525"/>
                  </a:cubicBezTo>
                  <a:cubicBezTo>
                    <a:pt x="5438775" y="1623525"/>
                    <a:pt x="5438775" y="1622573"/>
                    <a:pt x="5437823" y="1622573"/>
                  </a:cubicBezTo>
                  <a:cubicBezTo>
                    <a:pt x="5444490" y="1577805"/>
                    <a:pt x="5445443" y="1532085"/>
                    <a:pt x="5448300" y="1487318"/>
                  </a:cubicBezTo>
                  <a:cubicBezTo>
                    <a:pt x="5448300" y="1487318"/>
                    <a:pt x="5448300" y="1487318"/>
                    <a:pt x="5448300" y="1487318"/>
                  </a:cubicBezTo>
                  <a:cubicBezTo>
                    <a:pt x="5449253" y="1483508"/>
                    <a:pt x="5451158" y="1478745"/>
                    <a:pt x="5452110" y="1474935"/>
                  </a:cubicBezTo>
                  <a:cubicBezTo>
                    <a:pt x="5460683" y="1388258"/>
                    <a:pt x="5470208" y="1301580"/>
                    <a:pt x="5478780" y="1214903"/>
                  </a:cubicBezTo>
                  <a:cubicBezTo>
                    <a:pt x="5474970" y="1214903"/>
                    <a:pt x="5470208" y="1212998"/>
                    <a:pt x="5466398" y="1213950"/>
                  </a:cubicBezTo>
                  <a:cubicBezTo>
                    <a:pt x="5462588" y="1214903"/>
                    <a:pt x="5459730" y="1215855"/>
                    <a:pt x="5455920" y="1216808"/>
                  </a:cubicBezTo>
                  <a:lnTo>
                    <a:pt x="5461635" y="1160610"/>
                  </a:lnTo>
                  <a:cubicBezTo>
                    <a:pt x="5461635" y="1163468"/>
                    <a:pt x="5461635" y="1166325"/>
                    <a:pt x="5461635" y="1169183"/>
                  </a:cubicBezTo>
                  <a:cubicBezTo>
                    <a:pt x="5462588" y="1175850"/>
                    <a:pt x="5461635" y="1183470"/>
                    <a:pt x="5463540" y="1190138"/>
                  </a:cubicBezTo>
                  <a:cubicBezTo>
                    <a:pt x="5468303" y="1201568"/>
                    <a:pt x="5475923" y="1207283"/>
                    <a:pt x="5486400" y="1195853"/>
                  </a:cubicBezTo>
                  <a:cubicBezTo>
                    <a:pt x="5495925" y="1150133"/>
                    <a:pt x="5496878" y="1104413"/>
                    <a:pt x="5494973" y="1058693"/>
                  </a:cubicBezTo>
                  <a:cubicBezTo>
                    <a:pt x="5497830" y="1022498"/>
                    <a:pt x="5500688" y="986303"/>
                    <a:pt x="5504498" y="950108"/>
                  </a:cubicBezTo>
                  <a:cubicBezTo>
                    <a:pt x="5513070" y="869145"/>
                    <a:pt x="5522595" y="788183"/>
                    <a:pt x="5531168" y="707220"/>
                  </a:cubicBezTo>
                  <a:cubicBezTo>
                    <a:pt x="5528310" y="693885"/>
                    <a:pt x="5535930" y="673883"/>
                    <a:pt x="5512118" y="671978"/>
                  </a:cubicBezTo>
                  <a:cubicBezTo>
                    <a:pt x="5479733" y="668168"/>
                    <a:pt x="5447348" y="664358"/>
                    <a:pt x="5414963" y="661500"/>
                  </a:cubicBezTo>
                  <a:cubicBezTo>
                    <a:pt x="5388293" y="666263"/>
                    <a:pt x="5361623" y="653880"/>
                    <a:pt x="5334953" y="656738"/>
                  </a:cubicBezTo>
                  <a:cubicBezTo>
                    <a:pt x="5305425" y="659595"/>
                    <a:pt x="5274945" y="658643"/>
                    <a:pt x="5245418" y="657690"/>
                  </a:cubicBezTo>
                  <a:cubicBezTo>
                    <a:pt x="5239703" y="657690"/>
                    <a:pt x="5234940" y="657690"/>
                    <a:pt x="5229225" y="656738"/>
                  </a:cubicBezTo>
                  <a:cubicBezTo>
                    <a:pt x="5253990" y="656738"/>
                    <a:pt x="5278755" y="657690"/>
                    <a:pt x="5303520" y="657690"/>
                  </a:cubicBezTo>
                  <a:cubicBezTo>
                    <a:pt x="5313045" y="657690"/>
                    <a:pt x="5321618" y="659595"/>
                    <a:pt x="5327333" y="650070"/>
                  </a:cubicBezTo>
                  <a:cubicBezTo>
                    <a:pt x="5322570" y="648165"/>
                    <a:pt x="5316855" y="647213"/>
                    <a:pt x="5312093" y="645308"/>
                  </a:cubicBezTo>
                  <a:cubicBezTo>
                    <a:pt x="5309235" y="637688"/>
                    <a:pt x="5304473" y="631020"/>
                    <a:pt x="5295900" y="631020"/>
                  </a:cubicBezTo>
                  <a:cubicBezTo>
                    <a:pt x="5287328" y="631020"/>
                    <a:pt x="5277803" y="630068"/>
                    <a:pt x="5269230" y="629115"/>
                  </a:cubicBezTo>
                  <a:cubicBezTo>
                    <a:pt x="5355908" y="634830"/>
                    <a:pt x="5443538" y="621495"/>
                    <a:pt x="5531168" y="615780"/>
                  </a:cubicBezTo>
                  <a:cubicBezTo>
                    <a:pt x="5534978" y="615780"/>
                    <a:pt x="5537835" y="614828"/>
                    <a:pt x="5541645" y="614828"/>
                  </a:cubicBezTo>
                  <a:cubicBezTo>
                    <a:pt x="5545455" y="595778"/>
                    <a:pt x="5548313" y="576728"/>
                    <a:pt x="5547360" y="557678"/>
                  </a:cubicBezTo>
                  <a:cubicBezTo>
                    <a:pt x="5550218" y="524340"/>
                    <a:pt x="5554028" y="491003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64505" y="439568"/>
                    <a:pt x="5565458" y="424328"/>
                    <a:pt x="5568315" y="409088"/>
                  </a:cubicBezTo>
                  <a:close/>
                  <a:moveTo>
                    <a:pt x="5173028" y="653880"/>
                  </a:moveTo>
                  <a:lnTo>
                    <a:pt x="5173028" y="653880"/>
                  </a:lnTo>
                  <a:cubicBezTo>
                    <a:pt x="5176838" y="653880"/>
                    <a:pt x="5181600" y="653880"/>
                    <a:pt x="5185410" y="653880"/>
                  </a:cubicBezTo>
                  <a:cubicBezTo>
                    <a:pt x="5180648" y="653880"/>
                    <a:pt x="5176838" y="653880"/>
                    <a:pt x="5173028" y="653880"/>
                  </a:cubicBezTo>
                  <a:close/>
                  <a:moveTo>
                    <a:pt x="686753" y="1644480"/>
                  </a:moveTo>
                  <a:lnTo>
                    <a:pt x="685800" y="1651148"/>
                  </a:lnTo>
                  <a:cubicBezTo>
                    <a:pt x="679133" y="1650195"/>
                    <a:pt x="673418" y="1649243"/>
                    <a:pt x="666750" y="1647338"/>
                  </a:cubicBezTo>
                  <a:cubicBezTo>
                    <a:pt x="666750" y="1646385"/>
                    <a:pt x="666750" y="1645433"/>
                    <a:pt x="665798" y="1645433"/>
                  </a:cubicBezTo>
                  <a:cubicBezTo>
                    <a:pt x="673418" y="1644480"/>
                    <a:pt x="680085" y="1644480"/>
                    <a:pt x="686753" y="1644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EE76EE-96BC-416D-B9C2-E05C414427F1}"/>
              </a:ext>
            </a:extLst>
          </p:cNvPr>
          <p:cNvGrpSpPr/>
          <p:nvPr/>
        </p:nvGrpSpPr>
        <p:grpSpPr>
          <a:xfrm rot="262140">
            <a:off x="8581723" y="3104221"/>
            <a:ext cx="1103386" cy="728632"/>
            <a:chOff x="569762" y="671266"/>
            <a:chExt cx="2053361" cy="1355958"/>
          </a:xfrm>
          <a:solidFill>
            <a:schemeClr val="accent5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9DFCDA-3292-4661-8D3F-5C28740C585B}"/>
                </a:ext>
              </a:extLst>
            </p:cNvPr>
            <p:cNvSpPr/>
            <p:nvPr/>
          </p:nvSpPr>
          <p:spPr>
            <a:xfrm>
              <a:off x="569762" y="671266"/>
              <a:ext cx="1766836" cy="666975"/>
            </a:xfrm>
            <a:custGeom>
              <a:avLst/>
              <a:gdLst/>
              <a:ahLst/>
              <a:cxnLst/>
              <a:rect l="l" t="t" r="r" b="b"/>
              <a:pathLst>
                <a:path w="2354461" h="888801">
                  <a:moveTo>
                    <a:pt x="98422" y="739378"/>
                  </a:moveTo>
                  <a:cubicBezTo>
                    <a:pt x="55826" y="739378"/>
                    <a:pt x="34528" y="746664"/>
                    <a:pt x="34528" y="761237"/>
                  </a:cubicBezTo>
                  <a:cubicBezTo>
                    <a:pt x="34528" y="783574"/>
                    <a:pt x="90041" y="794742"/>
                    <a:pt x="201067" y="794742"/>
                  </a:cubicBezTo>
                  <a:cubicBezTo>
                    <a:pt x="265478" y="794742"/>
                    <a:pt x="320024" y="792940"/>
                    <a:pt x="364703" y="789338"/>
                  </a:cubicBezTo>
                  <a:cubicBezTo>
                    <a:pt x="234466" y="756031"/>
                    <a:pt x="145706" y="739378"/>
                    <a:pt x="98422" y="739378"/>
                  </a:cubicBezTo>
                  <a:close/>
                  <a:moveTo>
                    <a:pt x="1840064" y="521493"/>
                  </a:moveTo>
                  <a:cubicBezTo>
                    <a:pt x="1808321" y="521493"/>
                    <a:pt x="1764475" y="555178"/>
                    <a:pt x="1708528" y="622548"/>
                  </a:cubicBezTo>
                  <a:cubicBezTo>
                    <a:pt x="1652581" y="689917"/>
                    <a:pt x="1624608" y="743809"/>
                    <a:pt x="1624608" y="784222"/>
                  </a:cubicBezTo>
                  <a:cubicBezTo>
                    <a:pt x="1624608" y="801554"/>
                    <a:pt x="1631711" y="810220"/>
                    <a:pt x="1645918" y="810220"/>
                  </a:cubicBezTo>
                  <a:cubicBezTo>
                    <a:pt x="1668683" y="810220"/>
                    <a:pt x="1711908" y="767323"/>
                    <a:pt x="1775594" y="681530"/>
                  </a:cubicBezTo>
                  <a:cubicBezTo>
                    <a:pt x="1828130" y="610459"/>
                    <a:pt x="1854398" y="562669"/>
                    <a:pt x="1854398" y="538162"/>
                  </a:cubicBezTo>
                  <a:cubicBezTo>
                    <a:pt x="1854398" y="527050"/>
                    <a:pt x="1849620" y="521493"/>
                    <a:pt x="1840064" y="521493"/>
                  </a:cubicBezTo>
                  <a:close/>
                  <a:moveTo>
                    <a:pt x="1158106" y="520303"/>
                  </a:moveTo>
                  <a:cubicBezTo>
                    <a:pt x="1126970" y="520303"/>
                    <a:pt x="1086902" y="552786"/>
                    <a:pt x="1037904" y="617753"/>
                  </a:cubicBezTo>
                  <a:cubicBezTo>
                    <a:pt x="988905" y="682719"/>
                    <a:pt x="964406" y="737037"/>
                    <a:pt x="964406" y="780706"/>
                  </a:cubicBezTo>
                  <a:cubicBezTo>
                    <a:pt x="964406" y="785426"/>
                    <a:pt x="964949" y="789557"/>
                    <a:pt x="966034" y="793097"/>
                  </a:cubicBezTo>
                  <a:lnTo>
                    <a:pt x="966062" y="793146"/>
                  </a:lnTo>
                  <a:lnTo>
                    <a:pt x="971624" y="792128"/>
                  </a:lnTo>
                  <a:cubicBezTo>
                    <a:pt x="978818" y="794993"/>
                    <a:pt x="983434" y="799470"/>
                    <a:pt x="985475" y="805560"/>
                  </a:cubicBezTo>
                  <a:lnTo>
                    <a:pt x="984268" y="808068"/>
                  </a:lnTo>
                  <a:lnTo>
                    <a:pt x="990460" y="809029"/>
                  </a:lnTo>
                  <a:cubicBezTo>
                    <a:pt x="1028480" y="809029"/>
                    <a:pt x="1070462" y="778755"/>
                    <a:pt x="1116406" y="718207"/>
                  </a:cubicBezTo>
                  <a:cubicBezTo>
                    <a:pt x="1105114" y="708335"/>
                    <a:pt x="1099468" y="695151"/>
                    <a:pt x="1099468" y="678656"/>
                  </a:cubicBezTo>
                  <a:cubicBezTo>
                    <a:pt x="1099468" y="656877"/>
                    <a:pt x="1108039" y="634580"/>
                    <a:pt x="1125182" y="611762"/>
                  </a:cubicBezTo>
                  <a:cubicBezTo>
                    <a:pt x="1142326" y="588945"/>
                    <a:pt x="1160115" y="577537"/>
                    <a:pt x="1178551" y="577537"/>
                  </a:cubicBezTo>
                  <a:lnTo>
                    <a:pt x="1191558" y="580412"/>
                  </a:lnTo>
                  <a:lnTo>
                    <a:pt x="1190120" y="575158"/>
                  </a:lnTo>
                  <a:cubicBezTo>
                    <a:pt x="1189266" y="569563"/>
                    <a:pt x="1188839" y="563054"/>
                    <a:pt x="1188839" y="555631"/>
                  </a:cubicBezTo>
                  <a:cubicBezTo>
                    <a:pt x="1188839" y="532079"/>
                    <a:pt x="1178595" y="520303"/>
                    <a:pt x="1158106" y="520303"/>
                  </a:cubicBezTo>
                  <a:close/>
                  <a:moveTo>
                    <a:pt x="1123643" y="78581"/>
                  </a:moveTo>
                  <a:cubicBezTo>
                    <a:pt x="1098789" y="78581"/>
                    <a:pt x="1062450" y="106592"/>
                    <a:pt x="1014626" y="162613"/>
                  </a:cubicBezTo>
                  <a:cubicBezTo>
                    <a:pt x="970722" y="214188"/>
                    <a:pt x="921996" y="292624"/>
                    <a:pt x="868449" y="397920"/>
                  </a:cubicBezTo>
                  <a:cubicBezTo>
                    <a:pt x="921048" y="346084"/>
                    <a:pt x="977078" y="285362"/>
                    <a:pt x="1036541" y="215754"/>
                  </a:cubicBezTo>
                  <a:cubicBezTo>
                    <a:pt x="1096004" y="146146"/>
                    <a:pt x="1125736" y="100732"/>
                    <a:pt x="1125736" y="79511"/>
                  </a:cubicBezTo>
                  <a:cubicBezTo>
                    <a:pt x="1125736" y="78891"/>
                    <a:pt x="1125038" y="78581"/>
                    <a:pt x="1123643" y="78581"/>
                  </a:cubicBezTo>
                  <a:close/>
                  <a:moveTo>
                    <a:pt x="632566" y="0"/>
                  </a:moveTo>
                  <a:cubicBezTo>
                    <a:pt x="686987" y="0"/>
                    <a:pt x="730797" y="14366"/>
                    <a:pt x="763995" y="43099"/>
                  </a:cubicBezTo>
                  <a:cubicBezTo>
                    <a:pt x="797193" y="71833"/>
                    <a:pt x="813792" y="110436"/>
                    <a:pt x="813792" y="158911"/>
                  </a:cubicBezTo>
                  <a:cubicBezTo>
                    <a:pt x="813792" y="241591"/>
                    <a:pt x="775315" y="326760"/>
                    <a:pt x="698362" y="414416"/>
                  </a:cubicBezTo>
                  <a:cubicBezTo>
                    <a:pt x="621408" y="502073"/>
                    <a:pt x="546100" y="545901"/>
                    <a:pt x="472436" y="545901"/>
                  </a:cubicBezTo>
                  <a:cubicBezTo>
                    <a:pt x="439558" y="545901"/>
                    <a:pt x="411733" y="535505"/>
                    <a:pt x="388962" y="514712"/>
                  </a:cubicBezTo>
                  <a:cubicBezTo>
                    <a:pt x="366191" y="493920"/>
                    <a:pt x="354806" y="468067"/>
                    <a:pt x="354806" y="437154"/>
                  </a:cubicBezTo>
                  <a:cubicBezTo>
                    <a:pt x="354806" y="413261"/>
                    <a:pt x="362410" y="392373"/>
                    <a:pt x="377619" y="374488"/>
                  </a:cubicBezTo>
                  <a:cubicBezTo>
                    <a:pt x="392827" y="356604"/>
                    <a:pt x="411231" y="347662"/>
                    <a:pt x="432829" y="347662"/>
                  </a:cubicBezTo>
                  <a:cubicBezTo>
                    <a:pt x="465348" y="347662"/>
                    <a:pt x="481608" y="363475"/>
                    <a:pt x="481608" y="395101"/>
                  </a:cubicBezTo>
                  <a:cubicBezTo>
                    <a:pt x="481608" y="410889"/>
                    <a:pt x="475768" y="424977"/>
                    <a:pt x="464088" y="437364"/>
                  </a:cubicBezTo>
                  <a:cubicBezTo>
                    <a:pt x="452408" y="449751"/>
                    <a:pt x="438903" y="455944"/>
                    <a:pt x="423574" y="455944"/>
                  </a:cubicBezTo>
                  <a:cubicBezTo>
                    <a:pt x="416822" y="455944"/>
                    <a:pt x="410939" y="455142"/>
                    <a:pt x="405925" y="453538"/>
                  </a:cubicBezTo>
                  <a:lnTo>
                    <a:pt x="393629" y="446404"/>
                  </a:lnTo>
                  <a:lnTo>
                    <a:pt x="397659" y="466110"/>
                  </a:lnTo>
                  <a:cubicBezTo>
                    <a:pt x="401622" y="474899"/>
                    <a:pt x="407566" y="482792"/>
                    <a:pt x="415491" y="489788"/>
                  </a:cubicBezTo>
                  <a:cubicBezTo>
                    <a:pt x="431341" y="503781"/>
                    <a:pt x="451535" y="510778"/>
                    <a:pt x="476073" y="510778"/>
                  </a:cubicBezTo>
                  <a:cubicBezTo>
                    <a:pt x="536652" y="510778"/>
                    <a:pt x="602131" y="470163"/>
                    <a:pt x="672508" y="388934"/>
                  </a:cubicBezTo>
                  <a:cubicBezTo>
                    <a:pt x="742885" y="307705"/>
                    <a:pt x="778073" y="231449"/>
                    <a:pt x="778073" y="160167"/>
                  </a:cubicBezTo>
                  <a:cubicBezTo>
                    <a:pt x="778073" y="123636"/>
                    <a:pt x="765542" y="93563"/>
                    <a:pt x="740480" y="69949"/>
                  </a:cubicBezTo>
                  <a:cubicBezTo>
                    <a:pt x="715418" y="46335"/>
                    <a:pt x="683106" y="34528"/>
                    <a:pt x="643542" y="34528"/>
                  </a:cubicBezTo>
                  <a:cubicBezTo>
                    <a:pt x="544323" y="34528"/>
                    <a:pt x="448675" y="84843"/>
                    <a:pt x="356597" y="185472"/>
                  </a:cubicBezTo>
                  <a:cubicBezTo>
                    <a:pt x="264519" y="286102"/>
                    <a:pt x="218480" y="390717"/>
                    <a:pt x="218480" y="499318"/>
                  </a:cubicBezTo>
                  <a:cubicBezTo>
                    <a:pt x="218480" y="548549"/>
                    <a:pt x="233993" y="586976"/>
                    <a:pt x="265021" y="614599"/>
                  </a:cubicBezTo>
                  <a:cubicBezTo>
                    <a:pt x="296048" y="642223"/>
                    <a:pt x="339378" y="656034"/>
                    <a:pt x="395008" y="656034"/>
                  </a:cubicBezTo>
                  <a:cubicBezTo>
                    <a:pt x="443712" y="656034"/>
                    <a:pt x="492438" y="643881"/>
                    <a:pt x="541185" y="619576"/>
                  </a:cubicBezTo>
                  <a:cubicBezTo>
                    <a:pt x="589933" y="595270"/>
                    <a:pt x="649991" y="552909"/>
                    <a:pt x="721361" y="492491"/>
                  </a:cubicBezTo>
                  <a:cubicBezTo>
                    <a:pt x="782293" y="390376"/>
                    <a:pt x="826399" y="319717"/>
                    <a:pt x="853678" y="280513"/>
                  </a:cubicBezTo>
                  <a:cubicBezTo>
                    <a:pt x="880672" y="241594"/>
                    <a:pt x="912753" y="202564"/>
                    <a:pt x="949923" y="163422"/>
                  </a:cubicBezTo>
                  <a:cubicBezTo>
                    <a:pt x="1024269" y="85430"/>
                    <a:pt x="1082238" y="46434"/>
                    <a:pt x="1123829" y="46434"/>
                  </a:cubicBezTo>
                  <a:cubicBezTo>
                    <a:pt x="1148119" y="46434"/>
                    <a:pt x="1160264" y="57410"/>
                    <a:pt x="1160264" y="79362"/>
                  </a:cubicBezTo>
                  <a:cubicBezTo>
                    <a:pt x="1160264" y="109791"/>
                    <a:pt x="1125682" y="165053"/>
                    <a:pt x="1056517" y="245148"/>
                  </a:cubicBezTo>
                  <a:cubicBezTo>
                    <a:pt x="987352" y="325242"/>
                    <a:pt x="921172" y="388469"/>
                    <a:pt x="857975" y="434829"/>
                  </a:cubicBezTo>
                  <a:cubicBezTo>
                    <a:pt x="809464" y="541160"/>
                    <a:pt x="758692" y="619443"/>
                    <a:pt x="705659" y="669675"/>
                  </a:cubicBezTo>
                  <a:cubicBezTo>
                    <a:pt x="652627" y="719908"/>
                    <a:pt x="584067" y="752884"/>
                    <a:pt x="499979" y="768604"/>
                  </a:cubicBezTo>
                  <a:cubicBezTo>
                    <a:pt x="647740" y="801917"/>
                    <a:pt x="736719" y="821943"/>
                    <a:pt x="766916" y="828684"/>
                  </a:cubicBezTo>
                  <a:cubicBezTo>
                    <a:pt x="797113" y="835425"/>
                    <a:pt x="825922" y="838795"/>
                    <a:pt x="853343" y="838795"/>
                  </a:cubicBezTo>
                  <a:cubicBezTo>
                    <a:pt x="872086" y="838795"/>
                    <a:pt x="890022" y="835334"/>
                    <a:pt x="907149" y="828412"/>
                  </a:cubicBezTo>
                  <a:lnTo>
                    <a:pt x="928291" y="817474"/>
                  </a:lnTo>
                  <a:lnTo>
                    <a:pt x="920948" y="810397"/>
                  </a:lnTo>
                  <a:cubicBezTo>
                    <a:pt x="902295" y="788686"/>
                    <a:pt x="892969" y="762883"/>
                    <a:pt x="892969" y="732988"/>
                  </a:cubicBezTo>
                  <a:cubicBezTo>
                    <a:pt x="892969" y="668979"/>
                    <a:pt x="932284" y="615156"/>
                    <a:pt x="1010915" y="571518"/>
                  </a:cubicBezTo>
                  <a:cubicBezTo>
                    <a:pt x="1071513" y="516340"/>
                    <a:pt x="1121026" y="488751"/>
                    <a:pt x="1159455" y="488751"/>
                  </a:cubicBezTo>
                  <a:cubicBezTo>
                    <a:pt x="1201269" y="488751"/>
                    <a:pt x="1222176" y="510592"/>
                    <a:pt x="1222176" y="554273"/>
                  </a:cubicBezTo>
                  <a:cubicBezTo>
                    <a:pt x="1222176" y="601532"/>
                    <a:pt x="1198637" y="654295"/>
                    <a:pt x="1151558" y="712561"/>
                  </a:cubicBezTo>
                  <a:cubicBezTo>
                    <a:pt x="1153108" y="711389"/>
                    <a:pt x="1157694" y="710803"/>
                    <a:pt x="1165315" y="710803"/>
                  </a:cubicBezTo>
                  <a:cubicBezTo>
                    <a:pt x="1180377" y="710803"/>
                    <a:pt x="1198762" y="703242"/>
                    <a:pt x="1220470" y="688120"/>
                  </a:cubicBezTo>
                  <a:cubicBezTo>
                    <a:pt x="1242177" y="672999"/>
                    <a:pt x="1260264" y="654273"/>
                    <a:pt x="1274731" y="631943"/>
                  </a:cubicBezTo>
                  <a:cubicBezTo>
                    <a:pt x="1281298" y="623627"/>
                    <a:pt x="1287493" y="619469"/>
                    <a:pt x="1293316" y="619469"/>
                  </a:cubicBezTo>
                  <a:lnTo>
                    <a:pt x="1294724" y="619919"/>
                  </a:lnTo>
                  <a:lnTo>
                    <a:pt x="1296460" y="617306"/>
                  </a:lnTo>
                  <a:cubicBezTo>
                    <a:pt x="1324155" y="580679"/>
                    <a:pt x="1361173" y="549281"/>
                    <a:pt x="1407514" y="523112"/>
                  </a:cubicBezTo>
                  <a:cubicBezTo>
                    <a:pt x="1447226" y="500205"/>
                    <a:pt x="1479978" y="488751"/>
                    <a:pt x="1505768" y="488751"/>
                  </a:cubicBezTo>
                  <a:cubicBezTo>
                    <a:pt x="1542926" y="488751"/>
                    <a:pt x="1561505" y="509826"/>
                    <a:pt x="1561505" y="551975"/>
                  </a:cubicBezTo>
                  <a:cubicBezTo>
                    <a:pt x="1561505" y="581158"/>
                    <a:pt x="1551482" y="610559"/>
                    <a:pt x="1531437" y="640179"/>
                  </a:cubicBezTo>
                  <a:cubicBezTo>
                    <a:pt x="1511391" y="669799"/>
                    <a:pt x="1490114" y="684609"/>
                    <a:pt x="1467603" y="684609"/>
                  </a:cubicBezTo>
                  <a:cubicBezTo>
                    <a:pt x="1442098" y="684609"/>
                    <a:pt x="1429345" y="671903"/>
                    <a:pt x="1429345" y="646490"/>
                  </a:cubicBezTo>
                  <a:cubicBezTo>
                    <a:pt x="1429345" y="620948"/>
                    <a:pt x="1449437" y="598382"/>
                    <a:pt x="1489621" y="578792"/>
                  </a:cubicBezTo>
                  <a:cubicBezTo>
                    <a:pt x="1512937" y="567333"/>
                    <a:pt x="1524595" y="553002"/>
                    <a:pt x="1524595" y="535800"/>
                  </a:cubicBezTo>
                  <a:cubicBezTo>
                    <a:pt x="1524595" y="526262"/>
                    <a:pt x="1519023" y="521493"/>
                    <a:pt x="1507880" y="521493"/>
                  </a:cubicBezTo>
                  <a:cubicBezTo>
                    <a:pt x="1479826" y="521493"/>
                    <a:pt x="1443253" y="552182"/>
                    <a:pt x="1398161" y="613558"/>
                  </a:cubicBezTo>
                  <a:cubicBezTo>
                    <a:pt x="1353069" y="674934"/>
                    <a:pt x="1330523" y="726185"/>
                    <a:pt x="1330523" y="767311"/>
                  </a:cubicBezTo>
                  <a:cubicBezTo>
                    <a:pt x="1330523" y="795917"/>
                    <a:pt x="1343474" y="810220"/>
                    <a:pt x="1369377" y="810220"/>
                  </a:cubicBezTo>
                  <a:cubicBezTo>
                    <a:pt x="1419185" y="810220"/>
                    <a:pt x="1489301" y="750667"/>
                    <a:pt x="1579727" y="631561"/>
                  </a:cubicBezTo>
                  <a:cubicBezTo>
                    <a:pt x="1586275" y="623518"/>
                    <a:pt x="1593078" y="619497"/>
                    <a:pt x="1600135" y="619497"/>
                  </a:cubicBezTo>
                  <a:lnTo>
                    <a:pt x="1603939" y="621579"/>
                  </a:lnTo>
                  <a:lnTo>
                    <a:pt x="1624707" y="599628"/>
                  </a:lnTo>
                  <a:cubicBezTo>
                    <a:pt x="1651893" y="574203"/>
                    <a:pt x="1687234" y="550087"/>
                    <a:pt x="1730732" y="527279"/>
                  </a:cubicBezTo>
                  <a:cubicBezTo>
                    <a:pt x="1772552" y="501594"/>
                    <a:pt x="1808652" y="488751"/>
                    <a:pt x="1839032" y="488751"/>
                  </a:cubicBezTo>
                  <a:cubicBezTo>
                    <a:pt x="1863384" y="488751"/>
                    <a:pt x="1878604" y="497568"/>
                    <a:pt x="1884692" y="515200"/>
                  </a:cubicBezTo>
                  <a:lnTo>
                    <a:pt x="1886928" y="530310"/>
                  </a:lnTo>
                  <a:lnTo>
                    <a:pt x="1894098" y="493514"/>
                  </a:lnTo>
                  <a:cubicBezTo>
                    <a:pt x="1910717" y="496236"/>
                    <a:pt x="1923135" y="497597"/>
                    <a:pt x="1931352" y="497597"/>
                  </a:cubicBezTo>
                  <a:cubicBezTo>
                    <a:pt x="1941274" y="497597"/>
                    <a:pt x="1959080" y="496236"/>
                    <a:pt x="1984772" y="493514"/>
                  </a:cubicBezTo>
                  <a:lnTo>
                    <a:pt x="1869765" y="688218"/>
                  </a:lnTo>
                  <a:cubicBezTo>
                    <a:pt x="1842058" y="742063"/>
                    <a:pt x="1828205" y="777562"/>
                    <a:pt x="1828205" y="794714"/>
                  </a:cubicBezTo>
                  <a:cubicBezTo>
                    <a:pt x="1828205" y="805051"/>
                    <a:pt x="1831615" y="810220"/>
                    <a:pt x="1838437" y="810220"/>
                  </a:cubicBezTo>
                  <a:cubicBezTo>
                    <a:pt x="1850529" y="810220"/>
                    <a:pt x="1873086" y="793038"/>
                    <a:pt x="1906107" y="758674"/>
                  </a:cubicBezTo>
                  <a:cubicBezTo>
                    <a:pt x="1939128" y="724311"/>
                    <a:pt x="1972825" y="681806"/>
                    <a:pt x="2007198" y="631161"/>
                  </a:cubicBezTo>
                  <a:cubicBezTo>
                    <a:pt x="2009530" y="627273"/>
                    <a:pt x="2012076" y="624357"/>
                    <a:pt x="2014837" y="622413"/>
                  </a:cubicBezTo>
                  <a:lnTo>
                    <a:pt x="2023656" y="619532"/>
                  </a:lnTo>
                  <a:lnTo>
                    <a:pt x="2026323" y="614982"/>
                  </a:lnTo>
                  <a:cubicBezTo>
                    <a:pt x="2041405" y="589387"/>
                    <a:pt x="2059872" y="558417"/>
                    <a:pt x="2081724" y="522070"/>
                  </a:cubicBezTo>
                  <a:cubicBezTo>
                    <a:pt x="2151313" y="406263"/>
                    <a:pt x="2212066" y="302685"/>
                    <a:pt x="2263983" y="211336"/>
                  </a:cubicBezTo>
                  <a:cubicBezTo>
                    <a:pt x="2280335" y="214449"/>
                    <a:pt x="2292663" y="216005"/>
                    <a:pt x="2300966" y="216005"/>
                  </a:cubicBezTo>
                  <a:cubicBezTo>
                    <a:pt x="2314609" y="216005"/>
                    <a:pt x="2332440" y="213670"/>
                    <a:pt x="2354461" y="209001"/>
                  </a:cubicBezTo>
                  <a:cubicBezTo>
                    <a:pt x="2190762" y="491359"/>
                    <a:pt x="2095466" y="656341"/>
                    <a:pt x="2068571" y="703947"/>
                  </a:cubicBezTo>
                  <a:cubicBezTo>
                    <a:pt x="2041677" y="751554"/>
                    <a:pt x="2028230" y="782191"/>
                    <a:pt x="2028230" y="795858"/>
                  </a:cubicBezTo>
                  <a:cubicBezTo>
                    <a:pt x="2028230" y="805433"/>
                    <a:pt x="2031445" y="810220"/>
                    <a:pt x="2037875" y="810220"/>
                  </a:cubicBezTo>
                  <a:cubicBezTo>
                    <a:pt x="2066388" y="810220"/>
                    <a:pt x="2122726" y="750627"/>
                    <a:pt x="2206888" y="631440"/>
                  </a:cubicBezTo>
                  <a:cubicBezTo>
                    <a:pt x="2210863" y="623478"/>
                    <a:pt x="2217170" y="619497"/>
                    <a:pt x="2225808" y="619497"/>
                  </a:cubicBezTo>
                  <a:cubicBezTo>
                    <a:pt x="2234750" y="621704"/>
                    <a:pt x="2239221" y="626839"/>
                    <a:pt x="2239221" y="634900"/>
                  </a:cubicBezTo>
                  <a:cubicBezTo>
                    <a:pt x="2239221" y="640469"/>
                    <a:pt x="2236149" y="646326"/>
                    <a:pt x="2230003" y="652471"/>
                  </a:cubicBezTo>
                  <a:lnTo>
                    <a:pt x="2205763" y="685753"/>
                  </a:lnTo>
                  <a:cubicBezTo>
                    <a:pt x="2129916" y="790559"/>
                    <a:pt x="2072335" y="842962"/>
                    <a:pt x="2033020" y="842962"/>
                  </a:cubicBezTo>
                  <a:cubicBezTo>
                    <a:pt x="2012525" y="842962"/>
                    <a:pt x="1995887" y="835405"/>
                    <a:pt x="1983107" y="820289"/>
                  </a:cubicBezTo>
                  <a:cubicBezTo>
                    <a:pt x="1970326" y="805174"/>
                    <a:pt x="1963936" y="786380"/>
                    <a:pt x="1963936" y="763907"/>
                  </a:cubicBezTo>
                  <a:lnTo>
                    <a:pt x="1966887" y="737509"/>
                  </a:lnTo>
                  <a:lnTo>
                    <a:pt x="1954039" y="752903"/>
                  </a:lnTo>
                  <a:cubicBezTo>
                    <a:pt x="1904163" y="812942"/>
                    <a:pt x="1863992" y="842962"/>
                    <a:pt x="1833525" y="842962"/>
                  </a:cubicBezTo>
                  <a:cubicBezTo>
                    <a:pt x="1811852" y="842962"/>
                    <a:pt x="1794335" y="835014"/>
                    <a:pt x="1780975" y="819117"/>
                  </a:cubicBezTo>
                  <a:cubicBezTo>
                    <a:pt x="1767615" y="803220"/>
                    <a:pt x="1760934" y="783657"/>
                    <a:pt x="1760934" y="760428"/>
                  </a:cubicBezTo>
                  <a:lnTo>
                    <a:pt x="1765073" y="732604"/>
                  </a:lnTo>
                  <a:lnTo>
                    <a:pt x="1761360" y="739906"/>
                  </a:lnTo>
                  <a:cubicBezTo>
                    <a:pt x="1743356" y="772831"/>
                    <a:pt x="1726043" y="796960"/>
                    <a:pt x="1709421" y="812294"/>
                  </a:cubicBezTo>
                  <a:cubicBezTo>
                    <a:pt x="1687258" y="832740"/>
                    <a:pt x="1664705" y="842962"/>
                    <a:pt x="1641760" y="842962"/>
                  </a:cubicBezTo>
                  <a:cubicBezTo>
                    <a:pt x="1617123" y="842962"/>
                    <a:pt x="1596794" y="832856"/>
                    <a:pt x="1580773" y="812643"/>
                  </a:cubicBezTo>
                  <a:cubicBezTo>
                    <a:pt x="1564753" y="792430"/>
                    <a:pt x="1556742" y="767435"/>
                    <a:pt x="1556742" y="737657"/>
                  </a:cubicBezTo>
                  <a:cubicBezTo>
                    <a:pt x="1556742" y="727728"/>
                    <a:pt x="1557648" y="717945"/>
                    <a:pt x="1559461" y="708307"/>
                  </a:cubicBezTo>
                  <a:lnTo>
                    <a:pt x="1560453" y="704842"/>
                  </a:lnTo>
                  <a:lnTo>
                    <a:pt x="1548036" y="718910"/>
                  </a:lnTo>
                  <a:cubicBezTo>
                    <a:pt x="1541797" y="725900"/>
                    <a:pt x="1535112" y="733319"/>
                    <a:pt x="1527981" y="741164"/>
                  </a:cubicBezTo>
                  <a:cubicBezTo>
                    <a:pt x="1465827" y="809029"/>
                    <a:pt x="1411827" y="842962"/>
                    <a:pt x="1365982" y="842962"/>
                  </a:cubicBezTo>
                  <a:cubicBezTo>
                    <a:pt x="1335255" y="842962"/>
                    <a:pt x="1309063" y="831368"/>
                    <a:pt x="1287405" y="808178"/>
                  </a:cubicBezTo>
                  <a:cubicBezTo>
                    <a:pt x="1265748" y="784989"/>
                    <a:pt x="1254919" y="757395"/>
                    <a:pt x="1254919" y="725397"/>
                  </a:cubicBezTo>
                  <a:cubicBezTo>
                    <a:pt x="1254919" y="716539"/>
                    <a:pt x="1255784" y="707643"/>
                    <a:pt x="1257515" y="698710"/>
                  </a:cubicBezTo>
                  <a:lnTo>
                    <a:pt x="1258185" y="696394"/>
                  </a:lnTo>
                  <a:lnTo>
                    <a:pt x="1242980" y="709850"/>
                  </a:lnTo>
                  <a:cubicBezTo>
                    <a:pt x="1216363" y="730329"/>
                    <a:pt x="1190890" y="740568"/>
                    <a:pt x="1166561" y="740568"/>
                  </a:cubicBezTo>
                  <a:cubicBezTo>
                    <a:pt x="1152379" y="740568"/>
                    <a:pt x="1143028" y="738234"/>
                    <a:pt x="1138507" y="733564"/>
                  </a:cubicBezTo>
                  <a:cubicBezTo>
                    <a:pt x="1088799" y="806496"/>
                    <a:pt x="1039155" y="842962"/>
                    <a:pt x="989577" y="842962"/>
                  </a:cubicBezTo>
                  <a:cubicBezTo>
                    <a:pt x="982802" y="842962"/>
                    <a:pt x="976291" y="842284"/>
                    <a:pt x="970044" y="840927"/>
                  </a:cubicBezTo>
                  <a:lnTo>
                    <a:pt x="960751" y="837766"/>
                  </a:lnTo>
                  <a:lnTo>
                    <a:pt x="949077" y="847697"/>
                  </a:lnTo>
                  <a:cubicBezTo>
                    <a:pt x="908949" y="875100"/>
                    <a:pt x="851170" y="888801"/>
                    <a:pt x="775739" y="888801"/>
                  </a:cubicBezTo>
                  <a:cubicBezTo>
                    <a:pt x="721435" y="888801"/>
                    <a:pt x="669360" y="883698"/>
                    <a:pt x="619516" y="873491"/>
                  </a:cubicBezTo>
                  <a:cubicBezTo>
                    <a:pt x="569671" y="863284"/>
                    <a:pt x="494894" y="842122"/>
                    <a:pt x="395185" y="810006"/>
                  </a:cubicBezTo>
                  <a:cubicBezTo>
                    <a:pt x="331617" y="822849"/>
                    <a:pt x="264933" y="829270"/>
                    <a:pt x="195132" y="829270"/>
                  </a:cubicBezTo>
                  <a:cubicBezTo>
                    <a:pt x="65044" y="829270"/>
                    <a:pt x="0" y="806661"/>
                    <a:pt x="0" y="761442"/>
                  </a:cubicBezTo>
                  <a:cubicBezTo>
                    <a:pt x="0" y="718554"/>
                    <a:pt x="50651" y="697111"/>
                    <a:pt x="151953" y="697111"/>
                  </a:cubicBezTo>
                  <a:cubicBezTo>
                    <a:pt x="224954" y="697111"/>
                    <a:pt x="332612" y="715711"/>
                    <a:pt x="474929" y="752912"/>
                  </a:cubicBezTo>
                  <a:cubicBezTo>
                    <a:pt x="513972" y="737341"/>
                    <a:pt x="549625" y="713618"/>
                    <a:pt x="581890" y="681744"/>
                  </a:cubicBezTo>
                  <a:cubicBezTo>
                    <a:pt x="614155" y="649870"/>
                    <a:pt x="654847" y="602124"/>
                    <a:pt x="703966" y="538506"/>
                  </a:cubicBezTo>
                  <a:cubicBezTo>
                    <a:pt x="599297" y="639877"/>
                    <a:pt x="494906" y="690562"/>
                    <a:pt x="390795" y="690562"/>
                  </a:cubicBezTo>
                  <a:cubicBezTo>
                    <a:pt x="318855" y="690562"/>
                    <a:pt x="261435" y="669208"/>
                    <a:pt x="218535" y="626501"/>
                  </a:cubicBezTo>
                  <a:cubicBezTo>
                    <a:pt x="175636" y="583794"/>
                    <a:pt x="154186" y="526253"/>
                    <a:pt x="154186" y="453879"/>
                  </a:cubicBezTo>
                  <a:cubicBezTo>
                    <a:pt x="154186" y="344924"/>
                    <a:pt x="205280" y="242039"/>
                    <a:pt x="307469" y="145223"/>
                  </a:cubicBezTo>
                  <a:cubicBezTo>
                    <a:pt x="409659" y="48408"/>
                    <a:pt x="518024" y="0"/>
                    <a:pt x="6325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A1510FD-37CF-4068-AD52-D76E30454AA6}"/>
                </a:ext>
              </a:extLst>
            </p:cNvPr>
            <p:cNvSpPr/>
            <p:nvPr/>
          </p:nvSpPr>
          <p:spPr>
            <a:xfrm>
              <a:off x="944703" y="1360247"/>
              <a:ext cx="1678420" cy="666977"/>
            </a:xfrm>
            <a:custGeom>
              <a:avLst/>
              <a:gdLst/>
              <a:ahLst/>
              <a:cxnLst/>
              <a:rect l="l" t="t" r="r" b="b"/>
              <a:pathLst>
                <a:path w="1782026" h="708148">
                  <a:moveTo>
                    <a:pt x="1512310" y="429965"/>
                  </a:moveTo>
                  <a:cubicBezTo>
                    <a:pt x="1486443" y="429965"/>
                    <a:pt x="1450448" y="458036"/>
                    <a:pt x="1404326" y="514179"/>
                  </a:cubicBezTo>
                  <a:cubicBezTo>
                    <a:pt x="1358203" y="570322"/>
                    <a:pt x="1335141" y="615135"/>
                    <a:pt x="1335141" y="648617"/>
                  </a:cubicBezTo>
                  <a:cubicBezTo>
                    <a:pt x="1335141" y="663754"/>
                    <a:pt x="1340592" y="671322"/>
                    <a:pt x="1351494" y="671322"/>
                  </a:cubicBezTo>
                  <a:cubicBezTo>
                    <a:pt x="1374028" y="671322"/>
                    <a:pt x="1415951" y="627604"/>
                    <a:pt x="1477265" y="540169"/>
                  </a:cubicBezTo>
                  <a:cubicBezTo>
                    <a:pt x="1509913" y="493069"/>
                    <a:pt x="1526237" y="461627"/>
                    <a:pt x="1526237" y="445843"/>
                  </a:cubicBezTo>
                  <a:cubicBezTo>
                    <a:pt x="1526237" y="435257"/>
                    <a:pt x="1521595" y="429965"/>
                    <a:pt x="1512310" y="429965"/>
                  </a:cubicBezTo>
                  <a:close/>
                  <a:moveTo>
                    <a:pt x="1207261" y="428969"/>
                  </a:moveTo>
                  <a:cubicBezTo>
                    <a:pt x="1181234" y="428969"/>
                    <a:pt x="1147740" y="456123"/>
                    <a:pt x="1106780" y="510431"/>
                  </a:cubicBezTo>
                  <a:cubicBezTo>
                    <a:pt x="1065820" y="564739"/>
                    <a:pt x="1045340" y="610145"/>
                    <a:pt x="1045340" y="646650"/>
                  </a:cubicBezTo>
                  <a:cubicBezTo>
                    <a:pt x="1045340" y="662434"/>
                    <a:pt x="1052600" y="670327"/>
                    <a:pt x="1067120" y="670327"/>
                  </a:cubicBezTo>
                  <a:cubicBezTo>
                    <a:pt x="1098902" y="670327"/>
                    <a:pt x="1133996" y="645019"/>
                    <a:pt x="1172403" y="594405"/>
                  </a:cubicBezTo>
                  <a:cubicBezTo>
                    <a:pt x="1162963" y="586152"/>
                    <a:pt x="1158243" y="575132"/>
                    <a:pt x="1158243" y="561343"/>
                  </a:cubicBezTo>
                  <a:cubicBezTo>
                    <a:pt x="1158243" y="543137"/>
                    <a:pt x="1165409" y="524498"/>
                    <a:pt x="1179739" y="505424"/>
                  </a:cubicBezTo>
                  <a:cubicBezTo>
                    <a:pt x="1194070" y="486350"/>
                    <a:pt x="1208941" y="476813"/>
                    <a:pt x="1224352" y="476813"/>
                  </a:cubicBezTo>
                  <a:lnTo>
                    <a:pt x="1235226" y="479217"/>
                  </a:lnTo>
                  <a:lnTo>
                    <a:pt x="1234023" y="474825"/>
                  </a:lnTo>
                  <a:cubicBezTo>
                    <a:pt x="1233309" y="470147"/>
                    <a:pt x="1232952" y="464706"/>
                    <a:pt x="1232952" y="458501"/>
                  </a:cubicBezTo>
                  <a:cubicBezTo>
                    <a:pt x="1232952" y="438813"/>
                    <a:pt x="1224389" y="428969"/>
                    <a:pt x="1207261" y="428969"/>
                  </a:cubicBezTo>
                  <a:close/>
                  <a:moveTo>
                    <a:pt x="902461" y="428969"/>
                  </a:moveTo>
                  <a:cubicBezTo>
                    <a:pt x="876433" y="428969"/>
                    <a:pt x="842940" y="456123"/>
                    <a:pt x="801980" y="510431"/>
                  </a:cubicBezTo>
                  <a:cubicBezTo>
                    <a:pt x="761020" y="564739"/>
                    <a:pt x="740540" y="610145"/>
                    <a:pt x="740540" y="646650"/>
                  </a:cubicBezTo>
                  <a:cubicBezTo>
                    <a:pt x="740540" y="662434"/>
                    <a:pt x="747800" y="670327"/>
                    <a:pt x="762320" y="670327"/>
                  </a:cubicBezTo>
                  <a:cubicBezTo>
                    <a:pt x="794102" y="670327"/>
                    <a:pt x="829196" y="645019"/>
                    <a:pt x="867603" y="594405"/>
                  </a:cubicBezTo>
                  <a:cubicBezTo>
                    <a:pt x="858163" y="586152"/>
                    <a:pt x="853443" y="575132"/>
                    <a:pt x="853443" y="561343"/>
                  </a:cubicBezTo>
                  <a:cubicBezTo>
                    <a:pt x="853443" y="543137"/>
                    <a:pt x="860609" y="524498"/>
                    <a:pt x="874939" y="505424"/>
                  </a:cubicBezTo>
                  <a:cubicBezTo>
                    <a:pt x="889270" y="486350"/>
                    <a:pt x="904141" y="476813"/>
                    <a:pt x="919552" y="476813"/>
                  </a:cubicBezTo>
                  <a:lnTo>
                    <a:pt x="930426" y="479217"/>
                  </a:lnTo>
                  <a:lnTo>
                    <a:pt x="929223" y="474825"/>
                  </a:lnTo>
                  <a:cubicBezTo>
                    <a:pt x="928509" y="470147"/>
                    <a:pt x="928152" y="464706"/>
                    <a:pt x="928152" y="458501"/>
                  </a:cubicBezTo>
                  <a:cubicBezTo>
                    <a:pt x="928152" y="438813"/>
                    <a:pt x="919589" y="428969"/>
                    <a:pt x="902461" y="428969"/>
                  </a:cubicBezTo>
                  <a:close/>
                  <a:moveTo>
                    <a:pt x="716086" y="361523"/>
                  </a:moveTo>
                  <a:cubicBezTo>
                    <a:pt x="703680" y="361523"/>
                    <a:pt x="692200" y="369842"/>
                    <a:pt x="681645" y="386480"/>
                  </a:cubicBezTo>
                  <a:lnTo>
                    <a:pt x="674438" y="400133"/>
                  </a:lnTo>
                  <a:lnTo>
                    <a:pt x="695028" y="398329"/>
                  </a:lnTo>
                  <a:cubicBezTo>
                    <a:pt x="702322" y="396880"/>
                    <a:pt x="708645" y="394707"/>
                    <a:pt x="713994" y="391809"/>
                  </a:cubicBezTo>
                  <a:cubicBezTo>
                    <a:pt x="724694" y="386014"/>
                    <a:pt x="730043" y="379576"/>
                    <a:pt x="730043" y="372495"/>
                  </a:cubicBezTo>
                  <a:cubicBezTo>
                    <a:pt x="730043" y="365180"/>
                    <a:pt x="725391" y="361523"/>
                    <a:pt x="716086" y="361523"/>
                  </a:cubicBezTo>
                  <a:close/>
                  <a:moveTo>
                    <a:pt x="1704852" y="170746"/>
                  </a:moveTo>
                  <a:cubicBezTo>
                    <a:pt x="1719569" y="174002"/>
                    <a:pt x="1731686" y="175630"/>
                    <a:pt x="1741203" y="175630"/>
                  </a:cubicBezTo>
                  <a:cubicBezTo>
                    <a:pt x="1744702" y="175630"/>
                    <a:pt x="1758310" y="174979"/>
                    <a:pt x="1782026" y="173678"/>
                  </a:cubicBezTo>
                  <a:cubicBezTo>
                    <a:pt x="1658926" y="378122"/>
                    <a:pt x="1581620" y="507074"/>
                    <a:pt x="1550108" y="560534"/>
                  </a:cubicBezTo>
                  <a:cubicBezTo>
                    <a:pt x="1518933" y="613829"/>
                    <a:pt x="1503345" y="646756"/>
                    <a:pt x="1503345" y="659316"/>
                  </a:cubicBezTo>
                  <a:cubicBezTo>
                    <a:pt x="1503345" y="667320"/>
                    <a:pt x="1506520" y="671322"/>
                    <a:pt x="1512870" y="671322"/>
                  </a:cubicBezTo>
                  <a:cubicBezTo>
                    <a:pt x="1538934" y="671322"/>
                    <a:pt x="1586545" y="621018"/>
                    <a:pt x="1655702" y="520411"/>
                  </a:cubicBezTo>
                  <a:cubicBezTo>
                    <a:pt x="1659108" y="514730"/>
                    <a:pt x="1663478" y="511889"/>
                    <a:pt x="1668812" y="511889"/>
                  </a:cubicBezTo>
                  <a:cubicBezTo>
                    <a:pt x="1677733" y="511889"/>
                    <a:pt x="1682194" y="516620"/>
                    <a:pt x="1682194" y="526080"/>
                  </a:cubicBezTo>
                  <a:cubicBezTo>
                    <a:pt x="1681173" y="529133"/>
                    <a:pt x="1679203" y="532767"/>
                    <a:pt x="1676284" y="536981"/>
                  </a:cubicBezTo>
                  <a:lnTo>
                    <a:pt x="1654209" y="567275"/>
                  </a:lnTo>
                  <a:cubicBezTo>
                    <a:pt x="1590801" y="654887"/>
                    <a:pt x="1542659" y="698692"/>
                    <a:pt x="1509783" y="698692"/>
                  </a:cubicBezTo>
                  <a:cubicBezTo>
                    <a:pt x="1491666" y="698692"/>
                    <a:pt x="1477023" y="692048"/>
                    <a:pt x="1465855" y="678759"/>
                  </a:cubicBezTo>
                  <a:cubicBezTo>
                    <a:pt x="1454686" y="665471"/>
                    <a:pt x="1449102" y="648793"/>
                    <a:pt x="1449102" y="628727"/>
                  </a:cubicBezTo>
                  <a:cubicBezTo>
                    <a:pt x="1449102" y="609485"/>
                    <a:pt x="1454936" y="592471"/>
                    <a:pt x="1466605" y="577687"/>
                  </a:cubicBezTo>
                  <a:cubicBezTo>
                    <a:pt x="1419894" y="658357"/>
                    <a:pt x="1380847" y="698692"/>
                    <a:pt x="1349464" y="698692"/>
                  </a:cubicBezTo>
                  <a:cubicBezTo>
                    <a:pt x="1328874" y="698692"/>
                    <a:pt x="1311884" y="690244"/>
                    <a:pt x="1298495" y="673348"/>
                  </a:cubicBezTo>
                  <a:cubicBezTo>
                    <a:pt x="1285105" y="656451"/>
                    <a:pt x="1278410" y="635556"/>
                    <a:pt x="1278410" y="610664"/>
                  </a:cubicBezTo>
                  <a:lnTo>
                    <a:pt x="1282647" y="583493"/>
                  </a:lnTo>
                  <a:lnTo>
                    <a:pt x="1278211" y="587419"/>
                  </a:lnTo>
                  <a:cubicBezTo>
                    <a:pt x="1255961" y="604538"/>
                    <a:pt x="1234667" y="613098"/>
                    <a:pt x="1214329" y="613098"/>
                  </a:cubicBezTo>
                  <a:cubicBezTo>
                    <a:pt x="1202474" y="613098"/>
                    <a:pt x="1194657" y="611146"/>
                    <a:pt x="1190878" y="607243"/>
                  </a:cubicBezTo>
                  <a:cubicBezTo>
                    <a:pt x="1149325" y="668209"/>
                    <a:pt x="1107826" y="698692"/>
                    <a:pt x="1066381" y="698692"/>
                  </a:cubicBezTo>
                  <a:cubicBezTo>
                    <a:pt x="1043728" y="698692"/>
                    <a:pt x="1024605" y="689618"/>
                    <a:pt x="1009012" y="671470"/>
                  </a:cubicBezTo>
                  <a:cubicBezTo>
                    <a:pt x="993419" y="653321"/>
                    <a:pt x="985623" y="631752"/>
                    <a:pt x="985623" y="606760"/>
                  </a:cubicBezTo>
                  <a:lnTo>
                    <a:pt x="991239" y="571642"/>
                  </a:lnTo>
                  <a:lnTo>
                    <a:pt x="973411" y="587419"/>
                  </a:lnTo>
                  <a:cubicBezTo>
                    <a:pt x="951160" y="604538"/>
                    <a:pt x="929867" y="613098"/>
                    <a:pt x="909529" y="613098"/>
                  </a:cubicBezTo>
                  <a:cubicBezTo>
                    <a:pt x="897674" y="613098"/>
                    <a:pt x="889857" y="611146"/>
                    <a:pt x="886078" y="607243"/>
                  </a:cubicBezTo>
                  <a:cubicBezTo>
                    <a:pt x="844525" y="668209"/>
                    <a:pt x="803026" y="698692"/>
                    <a:pt x="761581" y="698692"/>
                  </a:cubicBezTo>
                  <a:cubicBezTo>
                    <a:pt x="738928" y="698692"/>
                    <a:pt x="719805" y="689618"/>
                    <a:pt x="704212" y="671470"/>
                  </a:cubicBezTo>
                  <a:cubicBezTo>
                    <a:pt x="688620" y="653321"/>
                    <a:pt x="680823" y="631752"/>
                    <a:pt x="680823" y="606760"/>
                  </a:cubicBezTo>
                  <a:cubicBezTo>
                    <a:pt x="680823" y="553253"/>
                    <a:pt x="713688" y="508261"/>
                    <a:pt x="779419" y="471782"/>
                  </a:cubicBezTo>
                  <a:cubicBezTo>
                    <a:pt x="830075" y="425657"/>
                    <a:pt x="871465" y="402594"/>
                    <a:pt x="903589" y="402594"/>
                  </a:cubicBezTo>
                  <a:cubicBezTo>
                    <a:pt x="938543" y="402594"/>
                    <a:pt x="956020" y="420852"/>
                    <a:pt x="956020" y="457366"/>
                  </a:cubicBezTo>
                  <a:cubicBezTo>
                    <a:pt x="956020" y="496872"/>
                    <a:pt x="936343" y="540978"/>
                    <a:pt x="896987" y="589685"/>
                  </a:cubicBezTo>
                  <a:cubicBezTo>
                    <a:pt x="898283" y="588705"/>
                    <a:pt x="902117" y="588215"/>
                    <a:pt x="908487" y="588215"/>
                  </a:cubicBezTo>
                  <a:cubicBezTo>
                    <a:pt x="921079" y="588215"/>
                    <a:pt x="936448" y="581895"/>
                    <a:pt x="954593" y="569254"/>
                  </a:cubicBezTo>
                  <a:cubicBezTo>
                    <a:pt x="972739" y="556614"/>
                    <a:pt x="987859" y="540960"/>
                    <a:pt x="999953" y="522293"/>
                  </a:cubicBezTo>
                  <a:cubicBezTo>
                    <a:pt x="1005443" y="515342"/>
                    <a:pt x="1010621" y="511866"/>
                    <a:pt x="1015489" y="511866"/>
                  </a:cubicBezTo>
                  <a:cubicBezTo>
                    <a:pt x="1019623" y="511866"/>
                    <a:pt x="1022723" y="512858"/>
                    <a:pt x="1024790" y="514842"/>
                  </a:cubicBezTo>
                  <a:lnTo>
                    <a:pt x="1025528" y="516967"/>
                  </a:lnTo>
                  <a:lnTo>
                    <a:pt x="1041083" y="500737"/>
                  </a:lnTo>
                  <a:cubicBezTo>
                    <a:pt x="1053408" y="490554"/>
                    <a:pt x="1067786" y="480902"/>
                    <a:pt x="1084219" y="471782"/>
                  </a:cubicBezTo>
                  <a:cubicBezTo>
                    <a:pt x="1134875" y="425657"/>
                    <a:pt x="1176265" y="402594"/>
                    <a:pt x="1208389" y="402594"/>
                  </a:cubicBezTo>
                  <a:cubicBezTo>
                    <a:pt x="1243343" y="402594"/>
                    <a:pt x="1260820" y="420852"/>
                    <a:pt x="1260820" y="457366"/>
                  </a:cubicBezTo>
                  <a:cubicBezTo>
                    <a:pt x="1260820" y="496872"/>
                    <a:pt x="1241143" y="540978"/>
                    <a:pt x="1201787" y="589685"/>
                  </a:cubicBezTo>
                  <a:cubicBezTo>
                    <a:pt x="1203083" y="588705"/>
                    <a:pt x="1206917" y="588215"/>
                    <a:pt x="1213287" y="588215"/>
                  </a:cubicBezTo>
                  <a:cubicBezTo>
                    <a:pt x="1225879" y="588215"/>
                    <a:pt x="1241248" y="581895"/>
                    <a:pt x="1259393" y="569254"/>
                  </a:cubicBezTo>
                  <a:cubicBezTo>
                    <a:pt x="1277539" y="556614"/>
                    <a:pt x="1292659" y="540960"/>
                    <a:pt x="1304753" y="522293"/>
                  </a:cubicBezTo>
                  <a:cubicBezTo>
                    <a:pt x="1307498" y="518817"/>
                    <a:pt x="1310165" y="516211"/>
                    <a:pt x="1312754" y="514473"/>
                  </a:cubicBezTo>
                  <a:lnTo>
                    <a:pt x="1319303" y="512207"/>
                  </a:lnTo>
                  <a:lnTo>
                    <a:pt x="1337146" y="491740"/>
                  </a:lnTo>
                  <a:cubicBezTo>
                    <a:pt x="1350199" y="479631"/>
                    <a:pt x="1365426" y="467891"/>
                    <a:pt x="1382830" y="456519"/>
                  </a:cubicBezTo>
                  <a:cubicBezTo>
                    <a:pt x="1437617" y="420569"/>
                    <a:pt x="1481138" y="402594"/>
                    <a:pt x="1513391" y="402594"/>
                  </a:cubicBezTo>
                  <a:cubicBezTo>
                    <a:pt x="1540534" y="402594"/>
                    <a:pt x="1554105" y="415670"/>
                    <a:pt x="1554105" y="441823"/>
                  </a:cubicBezTo>
                  <a:lnTo>
                    <a:pt x="1552848" y="449743"/>
                  </a:lnTo>
                  <a:close/>
                  <a:moveTo>
                    <a:pt x="473687" y="95960"/>
                  </a:moveTo>
                  <a:cubicBezTo>
                    <a:pt x="406023" y="105089"/>
                    <a:pt x="340432" y="139718"/>
                    <a:pt x="276915" y="199847"/>
                  </a:cubicBezTo>
                  <a:cubicBezTo>
                    <a:pt x="213398" y="259976"/>
                    <a:pt x="181640" y="319177"/>
                    <a:pt x="181640" y="377448"/>
                  </a:cubicBezTo>
                  <a:cubicBezTo>
                    <a:pt x="181640" y="397773"/>
                    <a:pt x="187920" y="414842"/>
                    <a:pt x="200480" y="428654"/>
                  </a:cubicBezTo>
                  <a:cubicBezTo>
                    <a:pt x="213040" y="442467"/>
                    <a:pt x="228486" y="449373"/>
                    <a:pt x="246815" y="449373"/>
                  </a:cubicBezTo>
                  <a:cubicBezTo>
                    <a:pt x="300234" y="449373"/>
                    <a:pt x="353403" y="416574"/>
                    <a:pt x="406322" y="350975"/>
                  </a:cubicBezTo>
                  <a:cubicBezTo>
                    <a:pt x="459241" y="285377"/>
                    <a:pt x="485700" y="218984"/>
                    <a:pt x="485700" y="151797"/>
                  </a:cubicBezTo>
                  <a:cubicBezTo>
                    <a:pt x="485700" y="131653"/>
                    <a:pt x="481696" y="113040"/>
                    <a:pt x="473687" y="95960"/>
                  </a:cubicBezTo>
                  <a:close/>
                  <a:moveTo>
                    <a:pt x="1072710" y="82111"/>
                  </a:moveTo>
                  <a:cubicBezTo>
                    <a:pt x="1003486" y="82111"/>
                    <a:pt x="941980" y="90154"/>
                    <a:pt x="888193" y="106239"/>
                  </a:cubicBezTo>
                  <a:lnTo>
                    <a:pt x="945344" y="114046"/>
                  </a:lnTo>
                  <a:cubicBezTo>
                    <a:pt x="999054" y="126596"/>
                    <a:pt x="1048497" y="132871"/>
                    <a:pt x="1093673" y="132871"/>
                  </a:cubicBezTo>
                  <a:cubicBezTo>
                    <a:pt x="1115912" y="132871"/>
                    <a:pt x="1134435" y="129993"/>
                    <a:pt x="1149242" y="124236"/>
                  </a:cubicBezTo>
                  <a:cubicBezTo>
                    <a:pt x="1164050" y="118480"/>
                    <a:pt x="1171454" y="113466"/>
                    <a:pt x="1171454" y="109194"/>
                  </a:cubicBezTo>
                  <a:cubicBezTo>
                    <a:pt x="1171454" y="103917"/>
                    <a:pt x="1162153" y="98084"/>
                    <a:pt x="1143551" y="91695"/>
                  </a:cubicBezTo>
                  <a:cubicBezTo>
                    <a:pt x="1124949" y="85306"/>
                    <a:pt x="1101335" y="82111"/>
                    <a:pt x="1072710" y="82111"/>
                  </a:cubicBezTo>
                  <a:close/>
                  <a:moveTo>
                    <a:pt x="355520" y="0"/>
                  </a:moveTo>
                  <a:cubicBezTo>
                    <a:pt x="419130" y="0"/>
                    <a:pt x="464097" y="20313"/>
                    <a:pt x="490420" y="60938"/>
                  </a:cubicBezTo>
                  <a:cubicBezTo>
                    <a:pt x="520911" y="52162"/>
                    <a:pt x="559497" y="47774"/>
                    <a:pt x="606177" y="47774"/>
                  </a:cubicBezTo>
                  <a:cubicBezTo>
                    <a:pt x="635196" y="47774"/>
                    <a:pt x="662556" y="50177"/>
                    <a:pt x="688257" y="54982"/>
                  </a:cubicBezTo>
                  <a:cubicBezTo>
                    <a:pt x="713958" y="59787"/>
                    <a:pt x="771718" y="73003"/>
                    <a:pt x="861538" y="94630"/>
                  </a:cubicBezTo>
                  <a:cubicBezTo>
                    <a:pt x="933406" y="66710"/>
                    <a:pt x="1001560" y="52750"/>
                    <a:pt x="1066000" y="52750"/>
                  </a:cubicBezTo>
                  <a:cubicBezTo>
                    <a:pt x="1104536" y="52750"/>
                    <a:pt x="1136722" y="57427"/>
                    <a:pt x="1162558" y="66782"/>
                  </a:cubicBezTo>
                  <a:cubicBezTo>
                    <a:pt x="1188394" y="76136"/>
                    <a:pt x="1201312" y="89910"/>
                    <a:pt x="1201312" y="108106"/>
                  </a:cubicBezTo>
                  <a:cubicBezTo>
                    <a:pt x="1201312" y="128732"/>
                    <a:pt x="1183988" y="145149"/>
                    <a:pt x="1149340" y="157357"/>
                  </a:cubicBezTo>
                  <a:cubicBezTo>
                    <a:pt x="1114691" y="169565"/>
                    <a:pt x="1074232" y="175668"/>
                    <a:pt x="1027961" y="175668"/>
                  </a:cubicBezTo>
                  <a:cubicBezTo>
                    <a:pt x="968467" y="175668"/>
                    <a:pt x="897179" y="166672"/>
                    <a:pt x="814099" y="148679"/>
                  </a:cubicBezTo>
                  <a:cubicBezTo>
                    <a:pt x="776459" y="166828"/>
                    <a:pt x="740613" y="195472"/>
                    <a:pt x="706561" y="234612"/>
                  </a:cubicBezTo>
                  <a:cubicBezTo>
                    <a:pt x="672508" y="273752"/>
                    <a:pt x="635750" y="326294"/>
                    <a:pt x="596286" y="392237"/>
                  </a:cubicBezTo>
                  <a:cubicBezTo>
                    <a:pt x="611511" y="394114"/>
                    <a:pt x="622752" y="395899"/>
                    <a:pt x="630009" y="397594"/>
                  </a:cubicBezTo>
                  <a:cubicBezTo>
                    <a:pt x="647971" y="355632"/>
                    <a:pt x="676062" y="334650"/>
                    <a:pt x="714282" y="334650"/>
                  </a:cubicBezTo>
                  <a:cubicBezTo>
                    <a:pt x="744364" y="334650"/>
                    <a:pt x="759404" y="346910"/>
                    <a:pt x="759404" y="371429"/>
                  </a:cubicBezTo>
                  <a:cubicBezTo>
                    <a:pt x="759404" y="389526"/>
                    <a:pt x="750452" y="403755"/>
                    <a:pt x="732547" y="414118"/>
                  </a:cubicBezTo>
                  <a:cubicBezTo>
                    <a:pt x="714642" y="424480"/>
                    <a:pt x="692145" y="429661"/>
                    <a:pt x="665054" y="429661"/>
                  </a:cubicBezTo>
                  <a:lnTo>
                    <a:pt x="660708" y="429661"/>
                  </a:lnTo>
                  <a:cubicBezTo>
                    <a:pt x="662185" y="427697"/>
                    <a:pt x="658911" y="435651"/>
                    <a:pt x="650887" y="453525"/>
                  </a:cubicBezTo>
                  <a:cubicBezTo>
                    <a:pt x="643344" y="471025"/>
                    <a:pt x="631152" y="487030"/>
                    <a:pt x="614310" y="501540"/>
                  </a:cubicBezTo>
                  <a:cubicBezTo>
                    <a:pt x="597468" y="516049"/>
                    <a:pt x="581051" y="523304"/>
                    <a:pt x="565059" y="523304"/>
                  </a:cubicBezTo>
                  <a:cubicBezTo>
                    <a:pt x="553872" y="523304"/>
                    <a:pt x="548279" y="519012"/>
                    <a:pt x="548279" y="510427"/>
                  </a:cubicBezTo>
                  <a:cubicBezTo>
                    <a:pt x="548279" y="503875"/>
                    <a:pt x="552237" y="499412"/>
                    <a:pt x="560152" y="497038"/>
                  </a:cubicBezTo>
                  <a:cubicBezTo>
                    <a:pt x="579674" y="491097"/>
                    <a:pt x="600104" y="467036"/>
                    <a:pt x="621440" y="424856"/>
                  </a:cubicBezTo>
                  <a:cubicBezTo>
                    <a:pt x="616816" y="424695"/>
                    <a:pt x="606304" y="423210"/>
                    <a:pt x="589902" y="420401"/>
                  </a:cubicBezTo>
                  <a:lnTo>
                    <a:pt x="586543" y="418449"/>
                  </a:lnTo>
                  <a:cubicBezTo>
                    <a:pt x="585366" y="417257"/>
                    <a:pt x="580387" y="424050"/>
                    <a:pt x="571606" y="438829"/>
                  </a:cubicBezTo>
                  <a:cubicBezTo>
                    <a:pt x="542421" y="496473"/>
                    <a:pt x="518908" y="536298"/>
                    <a:pt x="501065" y="558306"/>
                  </a:cubicBezTo>
                  <a:cubicBezTo>
                    <a:pt x="483222" y="580314"/>
                    <a:pt x="459035" y="602054"/>
                    <a:pt x="428502" y="623525"/>
                  </a:cubicBezTo>
                  <a:cubicBezTo>
                    <a:pt x="348185" y="679940"/>
                    <a:pt x="264928" y="708148"/>
                    <a:pt x="178732" y="708148"/>
                  </a:cubicBezTo>
                  <a:cubicBezTo>
                    <a:pt x="127153" y="708148"/>
                    <a:pt x="84470" y="697091"/>
                    <a:pt x="50682" y="674977"/>
                  </a:cubicBezTo>
                  <a:cubicBezTo>
                    <a:pt x="16894" y="652862"/>
                    <a:pt x="0" y="623704"/>
                    <a:pt x="0" y="587500"/>
                  </a:cubicBezTo>
                  <a:cubicBezTo>
                    <a:pt x="0" y="568844"/>
                    <a:pt x="5686" y="552687"/>
                    <a:pt x="17059" y="539030"/>
                  </a:cubicBezTo>
                  <a:cubicBezTo>
                    <a:pt x="28433" y="525374"/>
                    <a:pt x="42351" y="518545"/>
                    <a:pt x="58815" y="518545"/>
                  </a:cubicBezTo>
                  <a:cubicBezTo>
                    <a:pt x="87284" y="518545"/>
                    <a:pt x="101519" y="532739"/>
                    <a:pt x="101519" y="561125"/>
                  </a:cubicBezTo>
                  <a:cubicBezTo>
                    <a:pt x="101519" y="573722"/>
                    <a:pt x="97254" y="584700"/>
                    <a:pt x="88724" y="594059"/>
                  </a:cubicBezTo>
                  <a:cubicBezTo>
                    <a:pt x="80194" y="603418"/>
                    <a:pt x="69605" y="608098"/>
                    <a:pt x="56957" y="608098"/>
                  </a:cubicBezTo>
                  <a:cubicBezTo>
                    <a:pt x="51319" y="608098"/>
                    <a:pt x="46386" y="607391"/>
                    <a:pt x="42158" y="605977"/>
                  </a:cubicBezTo>
                  <a:lnTo>
                    <a:pt x="32891" y="600398"/>
                  </a:lnTo>
                  <a:lnTo>
                    <a:pt x="33784" y="606797"/>
                  </a:lnTo>
                  <a:cubicBezTo>
                    <a:pt x="38650" y="623619"/>
                    <a:pt x="50814" y="638639"/>
                    <a:pt x="70276" y="651856"/>
                  </a:cubicBezTo>
                  <a:cubicBezTo>
                    <a:pt x="96226" y="669478"/>
                    <a:pt x="128368" y="678289"/>
                    <a:pt x="166703" y="678289"/>
                  </a:cubicBezTo>
                  <a:cubicBezTo>
                    <a:pt x="227861" y="678289"/>
                    <a:pt x="283147" y="659846"/>
                    <a:pt x="332562" y="622961"/>
                  </a:cubicBezTo>
                  <a:cubicBezTo>
                    <a:pt x="381976" y="586076"/>
                    <a:pt x="436840" y="521311"/>
                    <a:pt x="497154" y="428666"/>
                  </a:cubicBezTo>
                  <a:cubicBezTo>
                    <a:pt x="499735" y="424962"/>
                    <a:pt x="502735" y="421608"/>
                    <a:pt x="506154" y="418602"/>
                  </a:cubicBezTo>
                  <a:lnTo>
                    <a:pt x="517549" y="410715"/>
                  </a:lnTo>
                  <a:lnTo>
                    <a:pt x="496204" y="412870"/>
                  </a:lnTo>
                  <a:cubicBezTo>
                    <a:pt x="475943" y="417341"/>
                    <a:pt x="461335" y="428518"/>
                    <a:pt x="452381" y="446402"/>
                  </a:cubicBezTo>
                  <a:cubicBezTo>
                    <a:pt x="449287" y="455049"/>
                    <a:pt x="444277" y="459372"/>
                    <a:pt x="437351" y="459372"/>
                  </a:cubicBezTo>
                  <a:cubicBezTo>
                    <a:pt x="428113" y="459372"/>
                    <a:pt x="423495" y="454756"/>
                    <a:pt x="423495" y="445524"/>
                  </a:cubicBezTo>
                  <a:cubicBezTo>
                    <a:pt x="423495" y="428816"/>
                    <a:pt x="433817" y="413964"/>
                    <a:pt x="454461" y="400965"/>
                  </a:cubicBezTo>
                  <a:cubicBezTo>
                    <a:pt x="475106" y="387967"/>
                    <a:pt x="496635" y="381468"/>
                    <a:pt x="519050" y="381468"/>
                  </a:cubicBezTo>
                  <a:lnTo>
                    <a:pt x="527743" y="381468"/>
                  </a:lnTo>
                  <a:cubicBezTo>
                    <a:pt x="612094" y="254076"/>
                    <a:pt x="699918" y="173271"/>
                    <a:pt x="791215" y="139053"/>
                  </a:cubicBezTo>
                  <a:cubicBezTo>
                    <a:pt x="771884" y="137985"/>
                    <a:pt x="748324" y="133770"/>
                    <a:pt x="720534" y="126409"/>
                  </a:cubicBezTo>
                  <a:cubicBezTo>
                    <a:pt x="634234" y="103844"/>
                    <a:pt x="567521" y="92562"/>
                    <a:pt x="520395" y="92562"/>
                  </a:cubicBezTo>
                  <a:cubicBezTo>
                    <a:pt x="511075" y="92562"/>
                    <a:pt x="505290" y="92507"/>
                    <a:pt x="503040" y="92399"/>
                  </a:cubicBezTo>
                  <a:cubicBezTo>
                    <a:pt x="517026" y="112164"/>
                    <a:pt x="524019" y="139618"/>
                    <a:pt x="524019" y="174759"/>
                  </a:cubicBezTo>
                  <a:cubicBezTo>
                    <a:pt x="524019" y="247990"/>
                    <a:pt x="495343" y="317043"/>
                    <a:pt x="437992" y="381919"/>
                  </a:cubicBezTo>
                  <a:cubicBezTo>
                    <a:pt x="380642" y="446794"/>
                    <a:pt x="318816" y="479231"/>
                    <a:pt x="252515" y="479231"/>
                  </a:cubicBezTo>
                  <a:cubicBezTo>
                    <a:pt x="222921" y="479231"/>
                    <a:pt x="198899" y="469924"/>
                    <a:pt x="180450" y="451309"/>
                  </a:cubicBezTo>
                  <a:cubicBezTo>
                    <a:pt x="162001" y="432694"/>
                    <a:pt x="152776" y="408452"/>
                    <a:pt x="152776" y="378583"/>
                  </a:cubicBezTo>
                  <a:cubicBezTo>
                    <a:pt x="152776" y="314413"/>
                    <a:pt x="185595" y="250047"/>
                    <a:pt x="251232" y="185485"/>
                  </a:cubicBezTo>
                  <a:cubicBezTo>
                    <a:pt x="316869" y="120924"/>
                    <a:pt x="387379" y="81176"/>
                    <a:pt x="462762" y="66241"/>
                  </a:cubicBezTo>
                  <a:cubicBezTo>
                    <a:pt x="441037" y="40659"/>
                    <a:pt x="406456" y="27868"/>
                    <a:pt x="359019" y="27868"/>
                  </a:cubicBezTo>
                  <a:cubicBezTo>
                    <a:pt x="278758" y="27868"/>
                    <a:pt x="205586" y="67501"/>
                    <a:pt x="139503" y="146766"/>
                  </a:cubicBezTo>
                  <a:cubicBezTo>
                    <a:pt x="132075" y="154184"/>
                    <a:pt x="126520" y="157893"/>
                    <a:pt x="122840" y="157893"/>
                  </a:cubicBezTo>
                  <a:cubicBezTo>
                    <a:pt x="115831" y="157893"/>
                    <a:pt x="111213" y="154008"/>
                    <a:pt x="108984" y="146237"/>
                  </a:cubicBezTo>
                  <a:cubicBezTo>
                    <a:pt x="108984" y="136399"/>
                    <a:pt x="123680" y="117841"/>
                    <a:pt x="153072" y="90564"/>
                  </a:cubicBezTo>
                  <a:cubicBezTo>
                    <a:pt x="218170" y="30188"/>
                    <a:pt x="285652" y="0"/>
                    <a:pt x="3555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그룹 30">
            <a:extLst>
              <a:ext uri="{FF2B5EF4-FFF2-40B4-BE49-F238E27FC236}">
                <a16:creationId xmlns:a16="http://schemas.microsoft.com/office/drawing/2014/main" id="{F9EF262B-1D42-4892-969F-9C1755BE281C}"/>
              </a:ext>
            </a:extLst>
          </p:cNvPr>
          <p:cNvGrpSpPr/>
          <p:nvPr/>
        </p:nvGrpSpPr>
        <p:grpSpPr>
          <a:xfrm>
            <a:off x="3546212" y="4212889"/>
            <a:ext cx="501921" cy="524031"/>
            <a:chOff x="-2765399" y="4983810"/>
            <a:chExt cx="2559184" cy="2671920"/>
          </a:xfrm>
          <a:solidFill>
            <a:schemeClr val="accent3"/>
          </a:solidFill>
        </p:grpSpPr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A2B3E25A-89B9-4F21-AF10-89944D280223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7" name="타원 32">
              <a:extLst>
                <a:ext uri="{FF2B5EF4-FFF2-40B4-BE49-F238E27FC236}">
                  <a16:creationId xmlns:a16="http://schemas.microsoft.com/office/drawing/2014/main" id="{5C81FB17-F4B5-4630-AAF7-2E2035657239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33">
              <a:extLst>
                <a:ext uri="{FF2B5EF4-FFF2-40B4-BE49-F238E27FC236}">
                  <a16:creationId xmlns:a16="http://schemas.microsoft.com/office/drawing/2014/main" id="{53B58E26-6A86-4946-90A7-5924B25DA6DF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34">
              <a:extLst>
                <a:ext uri="{FF2B5EF4-FFF2-40B4-BE49-F238E27FC236}">
                  <a16:creationId xmlns:a16="http://schemas.microsoft.com/office/drawing/2014/main" id="{B157AF0A-D5DF-436A-854F-1B457E98C095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35">
              <a:extLst>
                <a:ext uri="{FF2B5EF4-FFF2-40B4-BE49-F238E27FC236}">
                  <a16:creationId xmlns:a16="http://schemas.microsoft.com/office/drawing/2014/main" id="{77EE5C76-E5BA-4496-A943-29B24F83821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36">
              <a:extLst>
                <a:ext uri="{FF2B5EF4-FFF2-40B4-BE49-F238E27FC236}">
                  <a16:creationId xmlns:a16="http://schemas.microsoft.com/office/drawing/2014/main" id="{526BCBC8-6E50-4717-B5A0-715AD05D851B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사각형: 둥근 모서리 37">
              <a:extLst>
                <a:ext uri="{FF2B5EF4-FFF2-40B4-BE49-F238E27FC236}">
                  <a16:creationId xmlns:a16="http://schemas.microsoft.com/office/drawing/2014/main" id="{C61D70EB-6B4D-4314-A692-663F81D90599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사각형: 둥근 모서리 38">
              <a:extLst>
                <a:ext uri="{FF2B5EF4-FFF2-40B4-BE49-F238E27FC236}">
                  <a16:creationId xmlns:a16="http://schemas.microsoft.com/office/drawing/2014/main" id="{B11AB010-2781-46AE-80FF-9C5A1C21DA71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99F08D2-AC13-4968-ADF5-645BAABB18EA}"/>
              </a:ext>
            </a:extLst>
          </p:cNvPr>
          <p:cNvSpPr/>
          <p:nvPr/>
        </p:nvSpPr>
        <p:spPr>
          <a:xfrm>
            <a:off x="5782924" y="4354617"/>
            <a:ext cx="626152" cy="348837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4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E11E0FA-79B5-41B6-A096-30D58EBF38D4}"/>
              </a:ext>
            </a:extLst>
          </p:cNvPr>
          <p:cNvSpPr/>
          <p:nvPr/>
        </p:nvSpPr>
        <p:spPr>
          <a:xfrm>
            <a:off x="1312649" y="4129660"/>
            <a:ext cx="584602" cy="5935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2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EBA599-ECDD-4602-B041-062259FFCFD3}"/>
              </a:ext>
            </a:extLst>
          </p:cNvPr>
          <p:cNvGrpSpPr/>
          <p:nvPr/>
        </p:nvGrpSpPr>
        <p:grpSpPr>
          <a:xfrm>
            <a:off x="2238872" y="2888109"/>
            <a:ext cx="3277810" cy="3277197"/>
            <a:chOff x="1591358" y="2321470"/>
            <a:chExt cx="2128881" cy="2128484"/>
          </a:xfrm>
          <a:solidFill>
            <a:schemeClr val="accent3"/>
          </a:solidFill>
        </p:grpSpPr>
        <p:sp>
          <p:nvSpPr>
            <p:cNvPr id="4" name="Moon 3">
              <a:extLst>
                <a:ext uri="{FF2B5EF4-FFF2-40B4-BE49-F238E27FC236}">
                  <a16:creationId xmlns:a16="http://schemas.microsoft.com/office/drawing/2014/main" id="{2EDF8FF7-0E90-4A0D-A015-F49D37FB7706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2820A215-D436-4015-8B1B-D6AD8FD2AF65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A69112DC-D4BB-46BE-A30A-73AE86EDAA36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BF442085-BA33-46ED-BC58-27D01002B32A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2201417D-E3F3-4CC5-A5AC-8903DBEB97B6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5E29CA62-30D0-459D-A1A4-5433D09DAC45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6C98EBAF-BC1A-4CFD-932C-0BA9A47F66A4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FC709886-0EB4-41F5-83E3-17864183EB7B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019C61-36BE-47EE-9885-C727F82F128C}"/>
              </a:ext>
            </a:extLst>
          </p:cNvPr>
          <p:cNvGrpSpPr/>
          <p:nvPr/>
        </p:nvGrpSpPr>
        <p:grpSpPr>
          <a:xfrm>
            <a:off x="6747326" y="1735981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13" name="Moon 12">
              <a:extLst>
                <a:ext uri="{FF2B5EF4-FFF2-40B4-BE49-F238E27FC236}">
                  <a16:creationId xmlns:a16="http://schemas.microsoft.com/office/drawing/2014/main" id="{222C2DCD-61A5-4FB1-B37F-F49E5F22CDB7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D493ABB3-6241-4BBB-B6A3-5E3C40518067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844AFE87-2A71-4D7F-9D9F-1E36D34A5682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8EF6F4C1-7FE7-4D81-B891-FB34350EB58F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Moon 16">
              <a:extLst>
                <a:ext uri="{FF2B5EF4-FFF2-40B4-BE49-F238E27FC236}">
                  <a16:creationId xmlns:a16="http://schemas.microsoft.com/office/drawing/2014/main" id="{1D1747B8-B3F6-463F-AB61-5C20EE3908F7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Moon 17">
              <a:extLst>
                <a:ext uri="{FF2B5EF4-FFF2-40B4-BE49-F238E27FC236}">
                  <a16:creationId xmlns:a16="http://schemas.microsoft.com/office/drawing/2014/main" id="{564EAEE6-5BF8-4BA4-A979-947D8A6F66D8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A7B6F86B-B7C1-46D9-9173-F2F941B1DC24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6300A3F4-48F8-4787-85B7-5878340BAC1A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CD0CAC-0F4A-4DB4-9EA6-04271D04AE21}"/>
              </a:ext>
            </a:extLst>
          </p:cNvPr>
          <p:cNvSpPr txBox="1"/>
          <p:nvPr/>
        </p:nvSpPr>
        <p:spPr>
          <a:xfrm>
            <a:off x="908704" y="1772817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D510B2-B75D-4410-919A-CA8C249A960E}"/>
              </a:ext>
            </a:extLst>
          </p:cNvPr>
          <p:cNvSpPr txBox="1"/>
          <p:nvPr/>
        </p:nvSpPr>
        <p:spPr>
          <a:xfrm>
            <a:off x="908703" y="2055552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80507-3129-46BE-94E1-A5249907319C}"/>
              </a:ext>
            </a:extLst>
          </p:cNvPr>
          <p:cNvSpPr txBox="1"/>
          <p:nvPr/>
        </p:nvSpPr>
        <p:spPr>
          <a:xfrm>
            <a:off x="9902715" y="4994331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B8DA22-D963-4DF0-BD5C-166E60817256}"/>
              </a:ext>
            </a:extLst>
          </p:cNvPr>
          <p:cNvSpPr txBox="1"/>
          <p:nvPr/>
        </p:nvSpPr>
        <p:spPr>
          <a:xfrm>
            <a:off x="6419269" y="5277066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ED1D83-A6EB-4601-BC83-F3F82DDDB224}"/>
              </a:ext>
            </a:extLst>
          </p:cNvPr>
          <p:cNvSpPr txBox="1"/>
          <p:nvPr/>
        </p:nvSpPr>
        <p:spPr>
          <a:xfrm>
            <a:off x="4378124" y="379612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9D5626-802D-4C9D-8FAD-1E1F9C574B28}"/>
              </a:ext>
            </a:extLst>
          </p:cNvPr>
          <p:cNvSpPr txBox="1"/>
          <p:nvPr/>
        </p:nvSpPr>
        <p:spPr>
          <a:xfrm rot="2700000">
            <a:off x="4478878" y="4615389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17AC07-F3FD-4652-9FAD-2453D861B89E}"/>
              </a:ext>
            </a:extLst>
          </p:cNvPr>
          <p:cNvSpPr txBox="1"/>
          <p:nvPr/>
        </p:nvSpPr>
        <p:spPr>
          <a:xfrm rot="5400000">
            <a:off x="3941140" y="527903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E32E62-D516-4F2F-82CA-78EAA2543F65}"/>
              </a:ext>
            </a:extLst>
          </p:cNvPr>
          <p:cNvSpPr txBox="1"/>
          <p:nvPr/>
        </p:nvSpPr>
        <p:spPr>
          <a:xfrm rot="7851716">
            <a:off x="3190120" y="533250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5AC630-FAD4-46BE-B100-E1A66196C18C}"/>
              </a:ext>
            </a:extLst>
          </p:cNvPr>
          <p:cNvSpPr txBox="1"/>
          <p:nvPr/>
        </p:nvSpPr>
        <p:spPr>
          <a:xfrm rot="21378734">
            <a:off x="2492174" y="490506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3ECD6E-82E3-4AC7-8310-2478312AA988}"/>
              </a:ext>
            </a:extLst>
          </p:cNvPr>
          <p:cNvSpPr txBox="1"/>
          <p:nvPr/>
        </p:nvSpPr>
        <p:spPr>
          <a:xfrm rot="2700000">
            <a:off x="2392151" y="4068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7FF697-EEE4-4C1E-B9F7-A0518A75E2BC}"/>
              </a:ext>
            </a:extLst>
          </p:cNvPr>
          <p:cNvSpPr txBox="1"/>
          <p:nvPr/>
        </p:nvSpPr>
        <p:spPr>
          <a:xfrm rot="5400000">
            <a:off x="2892562" y="343067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58464C-0785-42A1-BC6C-163E138711B3}"/>
              </a:ext>
            </a:extLst>
          </p:cNvPr>
          <p:cNvSpPr txBox="1"/>
          <p:nvPr/>
        </p:nvSpPr>
        <p:spPr>
          <a:xfrm rot="18900000">
            <a:off x="3732231" y="32945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3C1DCE-2FF5-4A07-A49E-72855CD85C6B}"/>
              </a:ext>
            </a:extLst>
          </p:cNvPr>
          <p:cNvSpPr txBox="1"/>
          <p:nvPr/>
        </p:nvSpPr>
        <p:spPr>
          <a:xfrm>
            <a:off x="8874289" y="26683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C4963E-A802-4653-8A4D-6581D2E3015C}"/>
              </a:ext>
            </a:extLst>
          </p:cNvPr>
          <p:cNvSpPr txBox="1"/>
          <p:nvPr/>
        </p:nvSpPr>
        <p:spPr>
          <a:xfrm rot="2700000">
            <a:off x="8975043" y="348758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7137E-EA22-4717-A516-6A313131E8E1}"/>
              </a:ext>
            </a:extLst>
          </p:cNvPr>
          <p:cNvSpPr txBox="1"/>
          <p:nvPr/>
        </p:nvSpPr>
        <p:spPr>
          <a:xfrm rot="5400000">
            <a:off x="8437305" y="4151227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445249-58F0-4C2B-A245-D385DFEBCAA8}"/>
              </a:ext>
            </a:extLst>
          </p:cNvPr>
          <p:cNvSpPr txBox="1"/>
          <p:nvPr/>
        </p:nvSpPr>
        <p:spPr>
          <a:xfrm rot="7851716">
            <a:off x="7686285" y="420469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E91E27-B6DD-4F57-90D8-D5DF3853379B}"/>
              </a:ext>
            </a:extLst>
          </p:cNvPr>
          <p:cNvSpPr txBox="1"/>
          <p:nvPr/>
        </p:nvSpPr>
        <p:spPr>
          <a:xfrm rot="21378734">
            <a:off x="6988339" y="377726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F7D278-BE13-4886-9ABC-064BD429E904}"/>
              </a:ext>
            </a:extLst>
          </p:cNvPr>
          <p:cNvSpPr txBox="1"/>
          <p:nvPr/>
        </p:nvSpPr>
        <p:spPr>
          <a:xfrm rot="2700000">
            <a:off x="6888316" y="2940786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A46E7-08F6-45D4-9381-A428B87482BE}"/>
              </a:ext>
            </a:extLst>
          </p:cNvPr>
          <p:cNvSpPr txBox="1"/>
          <p:nvPr/>
        </p:nvSpPr>
        <p:spPr>
          <a:xfrm rot="5400000">
            <a:off x="7388727" y="230287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799AE9-F34F-447A-AC86-BB22A9BF2B88}"/>
              </a:ext>
            </a:extLst>
          </p:cNvPr>
          <p:cNvSpPr txBox="1"/>
          <p:nvPr/>
        </p:nvSpPr>
        <p:spPr>
          <a:xfrm rot="18900000">
            <a:off x="8228396" y="216671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BA80B8B-AA95-412B-B66A-5855AB4D5F33}"/>
              </a:ext>
            </a:extLst>
          </p:cNvPr>
          <p:cNvSpPr>
            <a:spLocks/>
          </p:cNvSpPr>
          <p:nvPr/>
        </p:nvSpPr>
        <p:spPr>
          <a:xfrm>
            <a:off x="3687437" y="4293562"/>
            <a:ext cx="417300" cy="4173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A3CB903-3C47-4E81-AA9C-4FCF86006CF5}"/>
              </a:ext>
            </a:extLst>
          </p:cNvPr>
          <p:cNvSpPr/>
          <p:nvPr/>
        </p:nvSpPr>
        <p:spPr>
          <a:xfrm>
            <a:off x="8155229" y="3106441"/>
            <a:ext cx="457975" cy="402553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4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63FF5-C00C-4AE5-955F-DF27EF1FC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649003-2556-4AE6-8E90-76B7595FFBCE}"/>
              </a:ext>
            </a:extLst>
          </p:cNvPr>
          <p:cNvGrpSpPr/>
          <p:nvPr/>
        </p:nvGrpSpPr>
        <p:grpSpPr>
          <a:xfrm>
            <a:off x="588571" y="5033716"/>
            <a:ext cx="3432957" cy="666977"/>
            <a:chOff x="569762" y="671266"/>
            <a:chExt cx="3432957" cy="6669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6C2DC4-D0B7-4ADD-8BDB-92FE0E2D0F06}"/>
                </a:ext>
              </a:extLst>
            </p:cNvPr>
            <p:cNvSpPr/>
            <p:nvPr/>
          </p:nvSpPr>
          <p:spPr>
            <a:xfrm>
              <a:off x="569762" y="671266"/>
              <a:ext cx="1766836" cy="666975"/>
            </a:xfrm>
            <a:custGeom>
              <a:avLst/>
              <a:gdLst/>
              <a:ahLst/>
              <a:cxnLst/>
              <a:rect l="l" t="t" r="r" b="b"/>
              <a:pathLst>
                <a:path w="2354461" h="888801">
                  <a:moveTo>
                    <a:pt x="98422" y="739378"/>
                  </a:moveTo>
                  <a:cubicBezTo>
                    <a:pt x="55826" y="739378"/>
                    <a:pt x="34528" y="746664"/>
                    <a:pt x="34528" y="761237"/>
                  </a:cubicBezTo>
                  <a:cubicBezTo>
                    <a:pt x="34528" y="783574"/>
                    <a:pt x="90041" y="794742"/>
                    <a:pt x="201067" y="794742"/>
                  </a:cubicBezTo>
                  <a:cubicBezTo>
                    <a:pt x="265478" y="794742"/>
                    <a:pt x="320024" y="792940"/>
                    <a:pt x="364703" y="789338"/>
                  </a:cubicBezTo>
                  <a:cubicBezTo>
                    <a:pt x="234466" y="756031"/>
                    <a:pt x="145706" y="739378"/>
                    <a:pt x="98422" y="739378"/>
                  </a:cubicBezTo>
                  <a:close/>
                  <a:moveTo>
                    <a:pt x="1840064" y="521493"/>
                  </a:moveTo>
                  <a:cubicBezTo>
                    <a:pt x="1808321" y="521493"/>
                    <a:pt x="1764475" y="555178"/>
                    <a:pt x="1708528" y="622548"/>
                  </a:cubicBezTo>
                  <a:cubicBezTo>
                    <a:pt x="1652581" y="689917"/>
                    <a:pt x="1624608" y="743809"/>
                    <a:pt x="1624608" y="784222"/>
                  </a:cubicBezTo>
                  <a:cubicBezTo>
                    <a:pt x="1624608" y="801554"/>
                    <a:pt x="1631711" y="810220"/>
                    <a:pt x="1645918" y="810220"/>
                  </a:cubicBezTo>
                  <a:cubicBezTo>
                    <a:pt x="1668683" y="810220"/>
                    <a:pt x="1711908" y="767323"/>
                    <a:pt x="1775594" y="681530"/>
                  </a:cubicBezTo>
                  <a:cubicBezTo>
                    <a:pt x="1828130" y="610459"/>
                    <a:pt x="1854398" y="562669"/>
                    <a:pt x="1854398" y="538162"/>
                  </a:cubicBezTo>
                  <a:cubicBezTo>
                    <a:pt x="1854398" y="527050"/>
                    <a:pt x="1849620" y="521493"/>
                    <a:pt x="1840064" y="521493"/>
                  </a:cubicBezTo>
                  <a:close/>
                  <a:moveTo>
                    <a:pt x="1158106" y="520303"/>
                  </a:moveTo>
                  <a:cubicBezTo>
                    <a:pt x="1126970" y="520303"/>
                    <a:pt x="1086902" y="552786"/>
                    <a:pt x="1037904" y="617753"/>
                  </a:cubicBezTo>
                  <a:cubicBezTo>
                    <a:pt x="988905" y="682719"/>
                    <a:pt x="964406" y="737037"/>
                    <a:pt x="964406" y="780706"/>
                  </a:cubicBezTo>
                  <a:cubicBezTo>
                    <a:pt x="964406" y="785426"/>
                    <a:pt x="964949" y="789557"/>
                    <a:pt x="966034" y="793097"/>
                  </a:cubicBezTo>
                  <a:lnTo>
                    <a:pt x="966062" y="793146"/>
                  </a:lnTo>
                  <a:lnTo>
                    <a:pt x="971624" y="792128"/>
                  </a:lnTo>
                  <a:cubicBezTo>
                    <a:pt x="978818" y="794993"/>
                    <a:pt x="983434" y="799470"/>
                    <a:pt x="985475" y="805560"/>
                  </a:cubicBezTo>
                  <a:lnTo>
                    <a:pt x="984268" y="808068"/>
                  </a:lnTo>
                  <a:lnTo>
                    <a:pt x="990460" y="809029"/>
                  </a:lnTo>
                  <a:cubicBezTo>
                    <a:pt x="1028480" y="809029"/>
                    <a:pt x="1070462" y="778755"/>
                    <a:pt x="1116406" y="718207"/>
                  </a:cubicBezTo>
                  <a:cubicBezTo>
                    <a:pt x="1105114" y="708335"/>
                    <a:pt x="1099468" y="695151"/>
                    <a:pt x="1099468" y="678656"/>
                  </a:cubicBezTo>
                  <a:cubicBezTo>
                    <a:pt x="1099468" y="656877"/>
                    <a:pt x="1108039" y="634580"/>
                    <a:pt x="1125182" y="611762"/>
                  </a:cubicBezTo>
                  <a:cubicBezTo>
                    <a:pt x="1142326" y="588945"/>
                    <a:pt x="1160115" y="577537"/>
                    <a:pt x="1178551" y="577537"/>
                  </a:cubicBezTo>
                  <a:lnTo>
                    <a:pt x="1191558" y="580412"/>
                  </a:lnTo>
                  <a:lnTo>
                    <a:pt x="1190120" y="575158"/>
                  </a:lnTo>
                  <a:cubicBezTo>
                    <a:pt x="1189266" y="569563"/>
                    <a:pt x="1188839" y="563054"/>
                    <a:pt x="1188839" y="555631"/>
                  </a:cubicBezTo>
                  <a:cubicBezTo>
                    <a:pt x="1188839" y="532079"/>
                    <a:pt x="1178595" y="520303"/>
                    <a:pt x="1158106" y="520303"/>
                  </a:cubicBezTo>
                  <a:close/>
                  <a:moveTo>
                    <a:pt x="1123643" y="78581"/>
                  </a:moveTo>
                  <a:cubicBezTo>
                    <a:pt x="1098789" y="78581"/>
                    <a:pt x="1062450" y="106592"/>
                    <a:pt x="1014626" y="162613"/>
                  </a:cubicBezTo>
                  <a:cubicBezTo>
                    <a:pt x="970722" y="214188"/>
                    <a:pt x="921996" y="292624"/>
                    <a:pt x="868449" y="397920"/>
                  </a:cubicBezTo>
                  <a:cubicBezTo>
                    <a:pt x="921048" y="346084"/>
                    <a:pt x="977078" y="285362"/>
                    <a:pt x="1036541" y="215754"/>
                  </a:cubicBezTo>
                  <a:cubicBezTo>
                    <a:pt x="1096004" y="146146"/>
                    <a:pt x="1125736" y="100732"/>
                    <a:pt x="1125736" y="79511"/>
                  </a:cubicBezTo>
                  <a:cubicBezTo>
                    <a:pt x="1125736" y="78891"/>
                    <a:pt x="1125038" y="78581"/>
                    <a:pt x="1123643" y="78581"/>
                  </a:cubicBezTo>
                  <a:close/>
                  <a:moveTo>
                    <a:pt x="632566" y="0"/>
                  </a:moveTo>
                  <a:cubicBezTo>
                    <a:pt x="686987" y="0"/>
                    <a:pt x="730797" y="14366"/>
                    <a:pt x="763995" y="43099"/>
                  </a:cubicBezTo>
                  <a:cubicBezTo>
                    <a:pt x="797193" y="71833"/>
                    <a:pt x="813792" y="110436"/>
                    <a:pt x="813792" y="158911"/>
                  </a:cubicBezTo>
                  <a:cubicBezTo>
                    <a:pt x="813792" y="241591"/>
                    <a:pt x="775315" y="326760"/>
                    <a:pt x="698362" y="414416"/>
                  </a:cubicBezTo>
                  <a:cubicBezTo>
                    <a:pt x="621408" y="502073"/>
                    <a:pt x="546100" y="545901"/>
                    <a:pt x="472436" y="545901"/>
                  </a:cubicBezTo>
                  <a:cubicBezTo>
                    <a:pt x="439558" y="545901"/>
                    <a:pt x="411733" y="535505"/>
                    <a:pt x="388962" y="514712"/>
                  </a:cubicBezTo>
                  <a:cubicBezTo>
                    <a:pt x="366191" y="493920"/>
                    <a:pt x="354806" y="468067"/>
                    <a:pt x="354806" y="437154"/>
                  </a:cubicBezTo>
                  <a:cubicBezTo>
                    <a:pt x="354806" y="413261"/>
                    <a:pt x="362410" y="392373"/>
                    <a:pt x="377619" y="374488"/>
                  </a:cubicBezTo>
                  <a:cubicBezTo>
                    <a:pt x="392827" y="356604"/>
                    <a:pt x="411231" y="347662"/>
                    <a:pt x="432829" y="347662"/>
                  </a:cubicBezTo>
                  <a:cubicBezTo>
                    <a:pt x="465348" y="347662"/>
                    <a:pt x="481608" y="363475"/>
                    <a:pt x="481608" y="395101"/>
                  </a:cubicBezTo>
                  <a:cubicBezTo>
                    <a:pt x="481608" y="410889"/>
                    <a:pt x="475768" y="424977"/>
                    <a:pt x="464088" y="437364"/>
                  </a:cubicBezTo>
                  <a:cubicBezTo>
                    <a:pt x="452408" y="449751"/>
                    <a:pt x="438903" y="455944"/>
                    <a:pt x="423574" y="455944"/>
                  </a:cubicBezTo>
                  <a:cubicBezTo>
                    <a:pt x="416822" y="455944"/>
                    <a:pt x="410939" y="455142"/>
                    <a:pt x="405925" y="453538"/>
                  </a:cubicBezTo>
                  <a:lnTo>
                    <a:pt x="393629" y="446404"/>
                  </a:lnTo>
                  <a:lnTo>
                    <a:pt x="397659" y="466110"/>
                  </a:lnTo>
                  <a:cubicBezTo>
                    <a:pt x="401622" y="474899"/>
                    <a:pt x="407566" y="482792"/>
                    <a:pt x="415491" y="489788"/>
                  </a:cubicBezTo>
                  <a:cubicBezTo>
                    <a:pt x="431341" y="503781"/>
                    <a:pt x="451535" y="510778"/>
                    <a:pt x="476073" y="510778"/>
                  </a:cubicBezTo>
                  <a:cubicBezTo>
                    <a:pt x="536652" y="510778"/>
                    <a:pt x="602131" y="470163"/>
                    <a:pt x="672508" y="388934"/>
                  </a:cubicBezTo>
                  <a:cubicBezTo>
                    <a:pt x="742885" y="307705"/>
                    <a:pt x="778073" y="231449"/>
                    <a:pt x="778073" y="160167"/>
                  </a:cubicBezTo>
                  <a:cubicBezTo>
                    <a:pt x="778073" y="123636"/>
                    <a:pt x="765542" y="93563"/>
                    <a:pt x="740480" y="69949"/>
                  </a:cubicBezTo>
                  <a:cubicBezTo>
                    <a:pt x="715418" y="46335"/>
                    <a:pt x="683106" y="34528"/>
                    <a:pt x="643542" y="34528"/>
                  </a:cubicBezTo>
                  <a:cubicBezTo>
                    <a:pt x="544323" y="34528"/>
                    <a:pt x="448675" y="84843"/>
                    <a:pt x="356597" y="185472"/>
                  </a:cubicBezTo>
                  <a:cubicBezTo>
                    <a:pt x="264519" y="286102"/>
                    <a:pt x="218480" y="390717"/>
                    <a:pt x="218480" y="499318"/>
                  </a:cubicBezTo>
                  <a:cubicBezTo>
                    <a:pt x="218480" y="548549"/>
                    <a:pt x="233993" y="586976"/>
                    <a:pt x="265021" y="614599"/>
                  </a:cubicBezTo>
                  <a:cubicBezTo>
                    <a:pt x="296048" y="642223"/>
                    <a:pt x="339378" y="656034"/>
                    <a:pt x="395008" y="656034"/>
                  </a:cubicBezTo>
                  <a:cubicBezTo>
                    <a:pt x="443712" y="656034"/>
                    <a:pt x="492438" y="643881"/>
                    <a:pt x="541185" y="619576"/>
                  </a:cubicBezTo>
                  <a:cubicBezTo>
                    <a:pt x="589933" y="595270"/>
                    <a:pt x="649991" y="552909"/>
                    <a:pt x="721361" y="492491"/>
                  </a:cubicBezTo>
                  <a:cubicBezTo>
                    <a:pt x="782293" y="390376"/>
                    <a:pt x="826399" y="319717"/>
                    <a:pt x="853678" y="280513"/>
                  </a:cubicBezTo>
                  <a:cubicBezTo>
                    <a:pt x="880672" y="241594"/>
                    <a:pt x="912753" y="202564"/>
                    <a:pt x="949923" y="163422"/>
                  </a:cubicBezTo>
                  <a:cubicBezTo>
                    <a:pt x="1024269" y="85430"/>
                    <a:pt x="1082238" y="46434"/>
                    <a:pt x="1123829" y="46434"/>
                  </a:cubicBezTo>
                  <a:cubicBezTo>
                    <a:pt x="1148119" y="46434"/>
                    <a:pt x="1160264" y="57410"/>
                    <a:pt x="1160264" y="79362"/>
                  </a:cubicBezTo>
                  <a:cubicBezTo>
                    <a:pt x="1160264" y="109791"/>
                    <a:pt x="1125682" y="165053"/>
                    <a:pt x="1056517" y="245148"/>
                  </a:cubicBezTo>
                  <a:cubicBezTo>
                    <a:pt x="987352" y="325242"/>
                    <a:pt x="921172" y="388469"/>
                    <a:pt x="857975" y="434829"/>
                  </a:cubicBezTo>
                  <a:cubicBezTo>
                    <a:pt x="809464" y="541160"/>
                    <a:pt x="758692" y="619443"/>
                    <a:pt x="705659" y="669675"/>
                  </a:cubicBezTo>
                  <a:cubicBezTo>
                    <a:pt x="652627" y="719908"/>
                    <a:pt x="584067" y="752884"/>
                    <a:pt x="499979" y="768604"/>
                  </a:cubicBezTo>
                  <a:cubicBezTo>
                    <a:pt x="647740" y="801917"/>
                    <a:pt x="736719" y="821943"/>
                    <a:pt x="766916" y="828684"/>
                  </a:cubicBezTo>
                  <a:cubicBezTo>
                    <a:pt x="797113" y="835425"/>
                    <a:pt x="825922" y="838795"/>
                    <a:pt x="853343" y="838795"/>
                  </a:cubicBezTo>
                  <a:cubicBezTo>
                    <a:pt x="872086" y="838795"/>
                    <a:pt x="890022" y="835334"/>
                    <a:pt x="907149" y="828412"/>
                  </a:cubicBezTo>
                  <a:lnTo>
                    <a:pt x="928291" y="817474"/>
                  </a:lnTo>
                  <a:lnTo>
                    <a:pt x="920948" y="810397"/>
                  </a:lnTo>
                  <a:cubicBezTo>
                    <a:pt x="902295" y="788686"/>
                    <a:pt x="892969" y="762883"/>
                    <a:pt x="892969" y="732988"/>
                  </a:cubicBezTo>
                  <a:cubicBezTo>
                    <a:pt x="892969" y="668979"/>
                    <a:pt x="932284" y="615156"/>
                    <a:pt x="1010915" y="571518"/>
                  </a:cubicBezTo>
                  <a:cubicBezTo>
                    <a:pt x="1071513" y="516340"/>
                    <a:pt x="1121026" y="488751"/>
                    <a:pt x="1159455" y="488751"/>
                  </a:cubicBezTo>
                  <a:cubicBezTo>
                    <a:pt x="1201269" y="488751"/>
                    <a:pt x="1222176" y="510592"/>
                    <a:pt x="1222176" y="554273"/>
                  </a:cubicBezTo>
                  <a:cubicBezTo>
                    <a:pt x="1222176" y="601532"/>
                    <a:pt x="1198637" y="654295"/>
                    <a:pt x="1151558" y="712561"/>
                  </a:cubicBezTo>
                  <a:cubicBezTo>
                    <a:pt x="1153108" y="711389"/>
                    <a:pt x="1157694" y="710803"/>
                    <a:pt x="1165315" y="710803"/>
                  </a:cubicBezTo>
                  <a:cubicBezTo>
                    <a:pt x="1180377" y="710803"/>
                    <a:pt x="1198762" y="703242"/>
                    <a:pt x="1220470" y="688120"/>
                  </a:cubicBezTo>
                  <a:cubicBezTo>
                    <a:pt x="1242177" y="672999"/>
                    <a:pt x="1260264" y="654273"/>
                    <a:pt x="1274731" y="631943"/>
                  </a:cubicBezTo>
                  <a:cubicBezTo>
                    <a:pt x="1281298" y="623627"/>
                    <a:pt x="1287493" y="619469"/>
                    <a:pt x="1293316" y="619469"/>
                  </a:cubicBezTo>
                  <a:lnTo>
                    <a:pt x="1294724" y="619919"/>
                  </a:lnTo>
                  <a:lnTo>
                    <a:pt x="1296460" y="617306"/>
                  </a:lnTo>
                  <a:cubicBezTo>
                    <a:pt x="1324155" y="580679"/>
                    <a:pt x="1361173" y="549281"/>
                    <a:pt x="1407514" y="523112"/>
                  </a:cubicBezTo>
                  <a:cubicBezTo>
                    <a:pt x="1447226" y="500205"/>
                    <a:pt x="1479978" y="488751"/>
                    <a:pt x="1505768" y="488751"/>
                  </a:cubicBezTo>
                  <a:cubicBezTo>
                    <a:pt x="1542926" y="488751"/>
                    <a:pt x="1561505" y="509826"/>
                    <a:pt x="1561505" y="551975"/>
                  </a:cubicBezTo>
                  <a:cubicBezTo>
                    <a:pt x="1561505" y="581158"/>
                    <a:pt x="1551482" y="610559"/>
                    <a:pt x="1531437" y="640179"/>
                  </a:cubicBezTo>
                  <a:cubicBezTo>
                    <a:pt x="1511391" y="669799"/>
                    <a:pt x="1490114" y="684609"/>
                    <a:pt x="1467603" y="684609"/>
                  </a:cubicBezTo>
                  <a:cubicBezTo>
                    <a:pt x="1442098" y="684609"/>
                    <a:pt x="1429345" y="671903"/>
                    <a:pt x="1429345" y="646490"/>
                  </a:cubicBezTo>
                  <a:cubicBezTo>
                    <a:pt x="1429345" y="620948"/>
                    <a:pt x="1449437" y="598382"/>
                    <a:pt x="1489621" y="578792"/>
                  </a:cubicBezTo>
                  <a:cubicBezTo>
                    <a:pt x="1512937" y="567333"/>
                    <a:pt x="1524595" y="553002"/>
                    <a:pt x="1524595" y="535800"/>
                  </a:cubicBezTo>
                  <a:cubicBezTo>
                    <a:pt x="1524595" y="526262"/>
                    <a:pt x="1519023" y="521493"/>
                    <a:pt x="1507880" y="521493"/>
                  </a:cubicBezTo>
                  <a:cubicBezTo>
                    <a:pt x="1479826" y="521493"/>
                    <a:pt x="1443253" y="552182"/>
                    <a:pt x="1398161" y="613558"/>
                  </a:cubicBezTo>
                  <a:cubicBezTo>
                    <a:pt x="1353069" y="674934"/>
                    <a:pt x="1330523" y="726185"/>
                    <a:pt x="1330523" y="767311"/>
                  </a:cubicBezTo>
                  <a:cubicBezTo>
                    <a:pt x="1330523" y="795917"/>
                    <a:pt x="1343474" y="810220"/>
                    <a:pt x="1369377" y="810220"/>
                  </a:cubicBezTo>
                  <a:cubicBezTo>
                    <a:pt x="1419185" y="810220"/>
                    <a:pt x="1489301" y="750667"/>
                    <a:pt x="1579727" y="631561"/>
                  </a:cubicBezTo>
                  <a:cubicBezTo>
                    <a:pt x="1586275" y="623518"/>
                    <a:pt x="1593078" y="619497"/>
                    <a:pt x="1600135" y="619497"/>
                  </a:cubicBezTo>
                  <a:lnTo>
                    <a:pt x="1603939" y="621579"/>
                  </a:lnTo>
                  <a:lnTo>
                    <a:pt x="1624707" y="599628"/>
                  </a:lnTo>
                  <a:cubicBezTo>
                    <a:pt x="1651893" y="574203"/>
                    <a:pt x="1687234" y="550087"/>
                    <a:pt x="1730732" y="527279"/>
                  </a:cubicBezTo>
                  <a:cubicBezTo>
                    <a:pt x="1772552" y="501594"/>
                    <a:pt x="1808652" y="488751"/>
                    <a:pt x="1839032" y="488751"/>
                  </a:cubicBezTo>
                  <a:cubicBezTo>
                    <a:pt x="1863384" y="488751"/>
                    <a:pt x="1878604" y="497568"/>
                    <a:pt x="1884692" y="515200"/>
                  </a:cubicBezTo>
                  <a:lnTo>
                    <a:pt x="1886928" y="530310"/>
                  </a:lnTo>
                  <a:lnTo>
                    <a:pt x="1894098" y="493514"/>
                  </a:lnTo>
                  <a:cubicBezTo>
                    <a:pt x="1910717" y="496236"/>
                    <a:pt x="1923135" y="497597"/>
                    <a:pt x="1931352" y="497597"/>
                  </a:cubicBezTo>
                  <a:cubicBezTo>
                    <a:pt x="1941274" y="497597"/>
                    <a:pt x="1959080" y="496236"/>
                    <a:pt x="1984772" y="493514"/>
                  </a:cubicBezTo>
                  <a:lnTo>
                    <a:pt x="1869765" y="688218"/>
                  </a:lnTo>
                  <a:cubicBezTo>
                    <a:pt x="1842058" y="742063"/>
                    <a:pt x="1828205" y="777562"/>
                    <a:pt x="1828205" y="794714"/>
                  </a:cubicBezTo>
                  <a:cubicBezTo>
                    <a:pt x="1828205" y="805051"/>
                    <a:pt x="1831615" y="810220"/>
                    <a:pt x="1838437" y="810220"/>
                  </a:cubicBezTo>
                  <a:cubicBezTo>
                    <a:pt x="1850529" y="810220"/>
                    <a:pt x="1873086" y="793038"/>
                    <a:pt x="1906107" y="758674"/>
                  </a:cubicBezTo>
                  <a:cubicBezTo>
                    <a:pt x="1939128" y="724311"/>
                    <a:pt x="1972825" y="681806"/>
                    <a:pt x="2007198" y="631161"/>
                  </a:cubicBezTo>
                  <a:cubicBezTo>
                    <a:pt x="2009530" y="627273"/>
                    <a:pt x="2012076" y="624357"/>
                    <a:pt x="2014837" y="622413"/>
                  </a:cubicBezTo>
                  <a:lnTo>
                    <a:pt x="2023656" y="619532"/>
                  </a:lnTo>
                  <a:lnTo>
                    <a:pt x="2026323" y="614982"/>
                  </a:lnTo>
                  <a:cubicBezTo>
                    <a:pt x="2041405" y="589387"/>
                    <a:pt x="2059872" y="558417"/>
                    <a:pt x="2081724" y="522070"/>
                  </a:cubicBezTo>
                  <a:cubicBezTo>
                    <a:pt x="2151313" y="406263"/>
                    <a:pt x="2212066" y="302685"/>
                    <a:pt x="2263983" y="211336"/>
                  </a:cubicBezTo>
                  <a:cubicBezTo>
                    <a:pt x="2280335" y="214449"/>
                    <a:pt x="2292663" y="216005"/>
                    <a:pt x="2300966" y="216005"/>
                  </a:cubicBezTo>
                  <a:cubicBezTo>
                    <a:pt x="2314609" y="216005"/>
                    <a:pt x="2332440" y="213670"/>
                    <a:pt x="2354461" y="209001"/>
                  </a:cubicBezTo>
                  <a:cubicBezTo>
                    <a:pt x="2190762" y="491359"/>
                    <a:pt x="2095466" y="656341"/>
                    <a:pt x="2068571" y="703947"/>
                  </a:cubicBezTo>
                  <a:cubicBezTo>
                    <a:pt x="2041677" y="751554"/>
                    <a:pt x="2028230" y="782191"/>
                    <a:pt x="2028230" y="795858"/>
                  </a:cubicBezTo>
                  <a:cubicBezTo>
                    <a:pt x="2028230" y="805433"/>
                    <a:pt x="2031445" y="810220"/>
                    <a:pt x="2037875" y="810220"/>
                  </a:cubicBezTo>
                  <a:cubicBezTo>
                    <a:pt x="2066388" y="810220"/>
                    <a:pt x="2122726" y="750627"/>
                    <a:pt x="2206888" y="631440"/>
                  </a:cubicBezTo>
                  <a:cubicBezTo>
                    <a:pt x="2210863" y="623478"/>
                    <a:pt x="2217170" y="619497"/>
                    <a:pt x="2225808" y="619497"/>
                  </a:cubicBezTo>
                  <a:cubicBezTo>
                    <a:pt x="2234750" y="621704"/>
                    <a:pt x="2239221" y="626839"/>
                    <a:pt x="2239221" y="634900"/>
                  </a:cubicBezTo>
                  <a:cubicBezTo>
                    <a:pt x="2239221" y="640469"/>
                    <a:pt x="2236149" y="646326"/>
                    <a:pt x="2230003" y="652471"/>
                  </a:cubicBezTo>
                  <a:lnTo>
                    <a:pt x="2205763" y="685753"/>
                  </a:lnTo>
                  <a:cubicBezTo>
                    <a:pt x="2129916" y="790559"/>
                    <a:pt x="2072335" y="842962"/>
                    <a:pt x="2033020" y="842962"/>
                  </a:cubicBezTo>
                  <a:cubicBezTo>
                    <a:pt x="2012525" y="842962"/>
                    <a:pt x="1995887" y="835405"/>
                    <a:pt x="1983107" y="820289"/>
                  </a:cubicBezTo>
                  <a:cubicBezTo>
                    <a:pt x="1970326" y="805174"/>
                    <a:pt x="1963936" y="786380"/>
                    <a:pt x="1963936" y="763907"/>
                  </a:cubicBezTo>
                  <a:lnTo>
                    <a:pt x="1966887" y="737509"/>
                  </a:lnTo>
                  <a:lnTo>
                    <a:pt x="1954039" y="752903"/>
                  </a:lnTo>
                  <a:cubicBezTo>
                    <a:pt x="1904163" y="812942"/>
                    <a:pt x="1863992" y="842962"/>
                    <a:pt x="1833525" y="842962"/>
                  </a:cubicBezTo>
                  <a:cubicBezTo>
                    <a:pt x="1811852" y="842962"/>
                    <a:pt x="1794335" y="835014"/>
                    <a:pt x="1780975" y="819117"/>
                  </a:cubicBezTo>
                  <a:cubicBezTo>
                    <a:pt x="1767615" y="803220"/>
                    <a:pt x="1760934" y="783657"/>
                    <a:pt x="1760934" y="760428"/>
                  </a:cubicBezTo>
                  <a:lnTo>
                    <a:pt x="1765073" y="732604"/>
                  </a:lnTo>
                  <a:lnTo>
                    <a:pt x="1761360" y="739906"/>
                  </a:lnTo>
                  <a:cubicBezTo>
                    <a:pt x="1743356" y="772831"/>
                    <a:pt x="1726043" y="796960"/>
                    <a:pt x="1709421" y="812294"/>
                  </a:cubicBezTo>
                  <a:cubicBezTo>
                    <a:pt x="1687258" y="832740"/>
                    <a:pt x="1664705" y="842962"/>
                    <a:pt x="1641760" y="842962"/>
                  </a:cubicBezTo>
                  <a:cubicBezTo>
                    <a:pt x="1617123" y="842962"/>
                    <a:pt x="1596794" y="832856"/>
                    <a:pt x="1580773" y="812643"/>
                  </a:cubicBezTo>
                  <a:cubicBezTo>
                    <a:pt x="1564753" y="792430"/>
                    <a:pt x="1556742" y="767435"/>
                    <a:pt x="1556742" y="737657"/>
                  </a:cubicBezTo>
                  <a:cubicBezTo>
                    <a:pt x="1556742" y="727728"/>
                    <a:pt x="1557648" y="717945"/>
                    <a:pt x="1559461" y="708307"/>
                  </a:cubicBezTo>
                  <a:lnTo>
                    <a:pt x="1560453" y="704842"/>
                  </a:lnTo>
                  <a:lnTo>
                    <a:pt x="1548036" y="718910"/>
                  </a:lnTo>
                  <a:cubicBezTo>
                    <a:pt x="1541797" y="725900"/>
                    <a:pt x="1535112" y="733319"/>
                    <a:pt x="1527981" y="741164"/>
                  </a:cubicBezTo>
                  <a:cubicBezTo>
                    <a:pt x="1465827" y="809029"/>
                    <a:pt x="1411827" y="842962"/>
                    <a:pt x="1365982" y="842962"/>
                  </a:cubicBezTo>
                  <a:cubicBezTo>
                    <a:pt x="1335255" y="842962"/>
                    <a:pt x="1309063" y="831368"/>
                    <a:pt x="1287405" y="808178"/>
                  </a:cubicBezTo>
                  <a:cubicBezTo>
                    <a:pt x="1265748" y="784989"/>
                    <a:pt x="1254919" y="757395"/>
                    <a:pt x="1254919" y="725397"/>
                  </a:cubicBezTo>
                  <a:cubicBezTo>
                    <a:pt x="1254919" y="716539"/>
                    <a:pt x="1255784" y="707643"/>
                    <a:pt x="1257515" y="698710"/>
                  </a:cubicBezTo>
                  <a:lnTo>
                    <a:pt x="1258185" y="696394"/>
                  </a:lnTo>
                  <a:lnTo>
                    <a:pt x="1242980" y="709850"/>
                  </a:lnTo>
                  <a:cubicBezTo>
                    <a:pt x="1216363" y="730329"/>
                    <a:pt x="1190890" y="740568"/>
                    <a:pt x="1166561" y="740568"/>
                  </a:cubicBezTo>
                  <a:cubicBezTo>
                    <a:pt x="1152379" y="740568"/>
                    <a:pt x="1143028" y="738234"/>
                    <a:pt x="1138507" y="733564"/>
                  </a:cubicBezTo>
                  <a:cubicBezTo>
                    <a:pt x="1088799" y="806496"/>
                    <a:pt x="1039155" y="842962"/>
                    <a:pt x="989577" y="842962"/>
                  </a:cubicBezTo>
                  <a:cubicBezTo>
                    <a:pt x="982802" y="842962"/>
                    <a:pt x="976291" y="842284"/>
                    <a:pt x="970044" y="840927"/>
                  </a:cubicBezTo>
                  <a:lnTo>
                    <a:pt x="960751" y="837766"/>
                  </a:lnTo>
                  <a:lnTo>
                    <a:pt x="949077" y="847697"/>
                  </a:lnTo>
                  <a:cubicBezTo>
                    <a:pt x="908949" y="875100"/>
                    <a:pt x="851170" y="888801"/>
                    <a:pt x="775739" y="888801"/>
                  </a:cubicBezTo>
                  <a:cubicBezTo>
                    <a:pt x="721435" y="888801"/>
                    <a:pt x="669360" y="883698"/>
                    <a:pt x="619516" y="873491"/>
                  </a:cubicBezTo>
                  <a:cubicBezTo>
                    <a:pt x="569671" y="863284"/>
                    <a:pt x="494894" y="842122"/>
                    <a:pt x="395185" y="810006"/>
                  </a:cubicBezTo>
                  <a:cubicBezTo>
                    <a:pt x="331617" y="822849"/>
                    <a:pt x="264933" y="829270"/>
                    <a:pt x="195132" y="829270"/>
                  </a:cubicBezTo>
                  <a:cubicBezTo>
                    <a:pt x="65044" y="829270"/>
                    <a:pt x="0" y="806661"/>
                    <a:pt x="0" y="761442"/>
                  </a:cubicBezTo>
                  <a:cubicBezTo>
                    <a:pt x="0" y="718554"/>
                    <a:pt x="50651" y="697111"/>
                    <a:pt x="151953" y="697111"/>
                  </a:cubicBezTo>
                  <a:cubicBezTo>
                    <a:pt x="224954" y="697111"/>
                    <a:pt x="332612" y="715711"/>
                    <a:pt x="474929" y="752912"/>
                  </a:cubicBezTo>
                  <a:cubicBezTo>
                    <a:pt x="513972" y="737341"/>
                    <a:pt x="549625" y="713618"/>
                    <a:pt x="581890" y="681744"/>
                  </a:cubicBezTo>
                  <a:cubicBezTo>
                    <a:pt x="614155" y="649870"/>
                    <a:pt x="654847" y="602124"/>
                    <a:pt x="703966" y="538506"/>
                  </a:cubicBezTo>
                  <a:cubicBezTo>
                    <a:pt x="599297" y="639877"/>
                    <a:pt x="494906" y="690562"/>
                    <a:pt x="390795" y="690562"/>
                  </a:cubicBezTo>
                  <a:cubicBezTo>
                    <a:pt x="318855" y="690562"/>
                    <a:pt x="261435" y="669208"/>
                    <a:pt x="218535" y="626501"/>
                  </a:cubicBezTo>
                  <a:cubicBezTo>
                    <a:pt x="175636" y="583794"/>
                    <a:pt x="154186" y="526253"/>
                    <a:pt x="154186" y="453879"/>
                  </a:cubicBezTo>
                  <a:cubicBezTo>
                    <a:pt x="154186" y="344924"/>
                    <a:pt x="205280" y="242039"/>
                    <a:pt x="307469" y="145223"/>
                  </a:cubicBezTo>
                  <a:cubicBezTo>
                    <a:pt x="409659" y="48408"/>
                    <a:pt x="518024" y="0"/>
                    <a:pt x="6325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FBA520-A423-49D1-A062-960BC27FCEA1}"/>
                </a:ext>
              </a:extLst>
            </p:cNvPr>
            <p:cNvSpPr/>
            <p:nvPr/>
          </p:nvSpPr>
          <p:spPr>
            <a:xfrm>
              <a:off x="2324299" y="671266"/>
              <a:ext cx="1678420" cy="666977"/>
            </a:xfrm>
            <a:custGeom>
              <a:avLst/>
              <a:gdLst/>
              <a:ahLst/>
              <a:cxnLst/>
              <a:rect l="l" t="t" r="r" b="b"/>
              <a:pathLst>
                <a:path w="1782026" h="708148">
                  <a:moveTo>
                    <a:pt x="1512310" y="429965"/>
                  </a:moveTo>
                  <a:cubicBezTo>
                    <a:pt x="1486443" y="429965"/>
                    <a:pt x="1450448" y="458036"/>
                    <a:pt x="1404326" y="514179"/>
                  </a:cubicBezTo>
                  <a:cubicBezTo>
                    <a:pt x="1358203" y="570322"/>
                    <a:pt x="1335141" y="615135"/>
                    <a:pt x="1335141" y="648617"/>
                  </a:cubicBezTo>
                  <a:cubicBezTo>
                    <a:pt x="1335141" y="663754"/>
                    <a:pt x="1340592" y="671322"/>
                    <a:pt x="1351494" y="671322"/>
                  </a:cubicBezTo>
                  <a:cubicBezTo>
                    <a:pt x="1374028" y="671322"/>
                    <a:pt x="1415951" y="627604"/>
                    <a:pt x="1477265" y="540169"/>
                  </a:cubicBezTo>
                  <a:cubicBezTo>
                    <a:pt x="1509913" y="493069"/>
                    <a:pt x="1526237" y="461627"/>
                    <a:pt x="1526237" y="445843"/>
                  </a:cubicBezTo>
                  <a:cubicBezTo>
                    <a:pt x="1526237" y="435257"/>
                    <a:pt x="1521595" y="429965"/>
                    <a:pt x="1512310" y="429965"/>
                  </a:cubicBezTo>
                  <a:close/>
                  <a:moveTo>
                    <a:pt x="1207261" y="428969"/>
                  </a:moveTo>
                  <a:cubicBezTo>
                    <a:pt x="1181234" y="428969"/>
                    <a:pt x="1147740" y="456123"/>
                    <a:pt x="1106780" y="510431"/>
                  </a:cubicBezTo>
                  <a:cubicBezTo>
                    <a:pt x="1065820" y="564739"/>
                    <a:pt x="1045340" y="610145"/>
                    <a:pt x="1045340" y="646650"/>
                  </a:cubicBezTo>
                  <a:cubicBezTo>
                    <a:pt x="1045340" y="662434"/>
                    <a:pt x="1052600" y="670327"/>
                    <a:pt x="1067120" y="670327"/>
                  </a:cubicBezTo>
                  <a:cubicBezTo>
                    <a:pt x="1098902" y="670327"/>
                    <a:pt x="1133996" y="645019"/>
                    <a:pt x="1172403" y="594405"/>
                  </a:cubicBezTo>
                  <a:cubicBezTo>
                    <a:pt x="1162963" y="586152"/>
                    <a:pt x="1158243" y="575132"/>
                    <a:pt x="1158243" y="561343"/>
                  </a:cubicBezTo>
                  <a:cubicBezTo>
                    <a:pt x="1158243" y="543137"/>
                    <a:pt x="1165409" y="524498"/>
                    <a:pt x="1179739" y="505424"/>
                  </a:cubicBezTo>
                  <a:cubicBezTo>
                    <a:pt x="1194070" y="486350"/>
                    <a:pt x="1208941" y="476813"/>
                    <a:pt x="1224352" y="476813"/>
                  </a:cubicBezTo>
                  <a:lnTo>
                    <a:pt x="1235226" y="479217"/>
                  </a:lnTo>
                  <a:lnTo>
                    <a:pt x="1234023" y="474825"/>
                  </a:lnTo>
                  <a:cubicBezTo>
                    <a:pt x="1233309" y="470147"/>
                    <a:pt x="1232952" y="464706"/>
                    <a:pt x="1232952" y="458501"/>
                  </a:cubicBezTo>
                  <a:cubicBezTo>
                    <a:pt x="1232952" y="438813"/>
                    <a:pt x="1224389" y="428969"/>
                    <a:pt x="1207261" y="428969"/>
                  </a:cubicBezTo>
                  <a:close/>
                  <a:moveTo>
                    <a:pt x="902461" y="428969"/>
                  </a:moveTo>
                  <a:cubicBezTo>
                    <a:pt x="876433" y="428969"/>
                    <a:pt x="842940" y="456123"/>
                    <a:pt x="801980" y="510431"/>
                  </a:cubicBezTo>
                  <a:cubicBezTo>
                    <a:pt x="761020" y="564739"/>
                    <a:pt x="740540" y="610145"/>
                    <a:pt x="740540" y="646650"/>
                  </a:cubicBezTo>
                  <a:cubicBezTo>
                    <a:pt x="740540" y="662434"/>
                    <a:pt x="747800" y="670327"/>
                    <a:pt x="762320" y="670327"/>
                  </a:cubicBezTo>
                  <a:cubicBezTo>
                    <a:pt x="794102" y="670327"/>
                    <a:pt x="829196" y="645019"/>
                    <a:pt x="867603" y="594405"/>
                  </a:cubicBezTo>
                  <a:cubicBezTo>
                    <a:pt x="858163" y="586152"/>
                    <a:pt x="853443" y="575132"/>
                    <a:pt x="853443" y="561343"/>
                  </a:cubicBezTo>
                  <a:cubicBezTo>
                    <a:pt x="853443" y="543137"/>
                    <a:pt x="860609" y="524498"/>
                    <a:pt x="874939" y="505424"/>
                  </a:cubicBezTo>
                  <a:cubicBezTo>
                    <a:pt x="889270" y="486350"/>
                    <a:pt x="904141" y="476813"/>
                    <a:pt x="919552" y="476813"/>
                  </a:cubicBezTo>
                  <a:lnTo>
                    <a:pt x="930426" y="479217"/>
                  </a:lnTo>
                  <a:lnTo>
                    <a:pt x="929223" y="474825"/>
                  </a:lnTo>
                  <a:cubicBezTo>
                    <a:pt x="928509" y="470147"/>
                    <a:pt x="928152" y="464706"/>
                    <a:pt x="928152" y="458501"/>
                  </a:cubicBezTo>
                  <a:cubicBezTo>
                    <a:pt x="928152" y="438813"/>
                    <a:pt x="919589" y="428969"/>
                    <a:pt x="902461" y="428969"/>
                  </a:cubicBezTo>
                  <a:close/>
                  <a:moveTo>
                    <a:pt x="716086" y="361523"/>
                  </a:moveTo>
                  <a:cubicBezTo>
                    <a:pt x="703680" y="361523"/>
                    <a:pt x="692200" y="369842"/>
                    <a:pt x="681645" y="386480"/>
                  </a:cubicBezTo>
                  <a:lnTo>
                    <a:pt x="674438" y="400133"/>
                  </a:lnTo>
                  <a:lnTo>
                    <a:pt x="695028" y="398329"/>
                  </a:lnTo>
                  <a:cubicBezTo>
                    <a:pt x="702322" y="396880"/>
                    <a:pt x="708645" y="394707"/>
                    <a:pt x="713994" y="391809"/>
                  </a:cubicBezTo>
                  <a:cubicBezTo>
                    <a:pt x="724694" y="386014"/>
                    <a:pt x="730043" y="379576"/>
                    <a:pt x="730043" y="372495"/>
                  </a:cubicBezTo>
                  <a:cubicBezTo>
                    <a:pt x="730043" y="365180"/>
                    <a:pt x="725391" y="361523"/>
                    <a:pt x="716086" y="361523"/>
                  </a:cubicBezTo>
                  <a:close/>
                  <a:moveTo>
                    <a:pt x="1704852" y="170746"/>
                  </a:moveTo>
                  <a:cubicBezTo>
                    <a:pt x="1719569" y="174002"/>
                    <a:pt x="1731686" y="175630"/>
                    <a:pt x="1741203" y="175630"/>
                  </a:cubicBezTo>
                  <a:cubicBezTo>
                    <a:pt x="1744702" y="175630"/>
                    <a:pt x="1758310" y="174979"/>
                    <a:pt x="1782026" y="173678"/>
                  </a:cubicBezTo>
                  <a:cubicBezTo>
                    <a:pt x="1658926" y="378122"/>
                    <a:pt x="1581620" y="507074"/>
                    <a:pt x="1550108" y="560534"/>
                  </a:cubicBezTo>
                  <a:cubicBezTo>
                    <a:pt x="1518933" y="613829"/>
                    <a:pt x="1503345" y="646756"/>
                    <a:pt x="1503345" y="659316"/>
                  </a:cubicBezTo>
                  <a:cubicBezTo>
                    <a:pt x="1503345" y="667320"/>
                    <a:pt x="1506520" y="671322"/>
                    <a:pt x="1512870" y="671322"/>
                  </a:cubicBezTo>
                  <a:cubicBezTo>
                    <a:pt x="1538934" y="671322"/>
                    <a:pt x="1586545" y="621018"/>
                    <a:pt x="1655702" y="520411"/>
                  </a:cubicBezTo>
                  <a:cubicBezTo>
                    <a:pt x="1659108" y="514730"/>
                    <a:pt x="1663478" y="511889"/>
                    <a:pt x="1668812" y="511889"/>
                  </a:cubicBezTo>
                  <a:cubicBezTo>
                    <a:pt x="1677733" y="511889"/>
                    <a:pt x="1682194" y="516620"/>
                    <a:pt x="1682194" y="526080"/>
                  </a:cubicBezTo>
                  <a:cubicBezTo>
                    <a:pt x="1681173" y="529133"/>
                    <a:pt x="1679203" y="532767"/>
                    <a:pt x="1676284" y="536981"/>
                  </a:cubicBezTo>
                  <a:lnTo>
                    <a:pt x="1654209" y="567275"/>
                  </a:lnTo>
                  <a:cubicBezTo>
                    <a:pt x="1590801" y="654887"/>
                    <a:pt x="1542659" y="698692"/>
                    <a:pt x="1509783" y="698692"/>
                  </a:cubicBezTo>
                  <a:cubicBezTo>
                    <a:pt x="1491666" y="698692"/>
                    <a:pt x="1477023" y="692048"/>
                    <a:pt x="1465855" y="678759"/>
                  </a:cubicBezTo>
                  <a:cubicBezTo>
                    <a:pt x="1454686" y="665471"/>
                    <a:pt x="1449102" y="648793"/>
                    <a:pt x="1449102" y="628727"/>
                  </a:cubicBezTo>
                  <a:cubicBezTo>
                    <a:pt x="1449102" y="609485"/>
                    <a:pt x="1454936" y="592471"/>
                    <a:pt x="1466605" y="577687"/>
                  </a:cubicBezTo>
                  <a:cubicBezTo>
                    <a:pt x="1419894" y="658357"/>
                    <a:pt x="1380847" y="698692"/>
                    <a:pt x="1349464" y="698692"/>
                  </a:cubicBezTo>
                  <a:cubicBezTo>
                    <a:pt x="1328874" y="698692"/>
                    <a:pt x="1311884" y="690244"/>
                    <a:pt x="1298495" y="673348"/>
                  </a:cubicBezTo>
                  <a:cubicBezTo>
                    <a:pt x="1285105" y="656451"/>
                    <a:pt x="1278410" y="635556"/>
                    <a:pt x="1278410" y="610664"/>
                  </a:cubicBezTo>
                  <a:lnTo>
                    <a:pt x="1282647" y="583493"/>
                  </a:lnTo>
                  <a:lnTo>
                    <a:pt x="1278211" y="587419"/>
                  </a:lnTo>
                  <a:cubicBezTo>
                    <a:pt x="1255961" y="604538"/>
                    <a:pt x="1234667" y="613098"/>
                    <a:pt x="1214329" y="613098"/>
                  </a:cubicBezTo>
                  <a:cubicBezTo>
                    <a:pt x="1202474" y="613098"/>
                    <a:pt x="1194657" y="611146"/>
                    <a:pt x="1190878" y="607243"/>
                  </a:cubicBezTo>
                  <a:cubicBezTo>
                    <a:pt x="1149325" y="668209"/>
                    <a:pt x="1107826" y="698692"/>
                    <a:pt x="1066381" y="698692"/>
                  </a:cubicBezTo>
                  <a:cubicBezTo>
                    <a:pt x="1043728" y="698692"/>
                    <a:pt x="1024605" y="689618"/>
                    <a:pt x="1009012" y="671470"/>
                  </a:cubicBezTo>
                  <a:cubicBezTo>
                    <a:pt x="993419" y="653321"/>
                    <a:pt x="985623" y="631752"/>
                    <a:pt x="985623" y="606760"/>
                  </a:cubicBezTo>
                  <a:lnTo>
                    <a:pt x="991239" y="571642"/>
                  </a:lnTo>
                  <a:lnTo>
                    <a:pt x="973411" y="587419"/>
                  </a:lnTo>
                  <a:cubicBezTo>
                    <a:pt x="951160" y="604538"/>
                    <a:pt x="929867" y="613098"/>
                    <a:pt x="909529" y="613098"/>
                  </a:cubicBezTo>
                  <a:cubicBezTo>
                    <a:pt x="897674" y="613098"/>
                    <a:pt x="889857" y="611146"/>
                    <a:pt x="886078" y="607243"/>
                  </a:cubicBezTo>
                  <a:cubicBezTo>
                    <a:pt x="844525" y="668209"/>
                    <a:pt x="803026" y="698692"/>
                    <a:pt x="761581" y="698692"/>
                  </a:cubicBezTo>
                  <a:cubicBezTo>
                    <a:pt x="738928" y="698692"/>
                    <a:pt x="719805" y="689618"/>
                    <a:pt x="704212" y="671470"/>
                  </a:cubicBezTo>
                  <a:cubicBezTo>
                    <a:pt x="688620" y="653321"/>
                    <a:pt x="680823" y="631752"/>
                    <a:pt x="680823" y="606760"/>
                  </a:cubicBezTo>
                  <a:cubicBezTo>
                    <a:pt x="680823" y="553253"/>
                    <a:pt x="713688" y="508261"/>
                    <a:pt x="779419" y="471782"/>
                  </a:cubicBezTo>
                  <a:cubicBezTo>
                    <a:pt x="830075" y="425657"/>
                    <a:pt x="871465" y="402594"/>
                    <a:pt x="903589" y="402594"/>
                  </a:cubicBezTo>
                  <a:cubicBezTo>
                    <a:pt x="938543" y="402594"/>
                    <a:pt x="956020" y="420852"/>
                    <a:pt x="956020" y="457366"/>
                  </a:cubicBezTo>
                  <a:cubicBezTo>
                    <a:pt x="956020" y="496872"/>
                    <a:pt x="936343" y="540978"/>
                    <a:pt x="896987" y="589685"/>
                  </a:cubicBezTo>
                  <a:cubicBezTo>
                    <a:pt x="898283" y="588705"/>
                    <a:pt x="902117" y="588215"/>
                    <a:pt x="908487" y="588215"/>
                  </a:cubicBezTo>
                  <a:cubicBezTo>
                    <a:pt x="921079" y="588215"/>
                    <a:pt x="936448" y="581895"/>
                    <a:pt x="954593" y="569254"/>
                  </a:cubicBezTo>
                  <a:cubicBezTo>
                    <a:pt x="972739" y="556614"/>
                    <a:pt x="987859" y="540960"/>
                    <a:pt x="999953" y="522293"/>
                  </a:cubicBezTo>
                  <a:cubicBezTo>
                    <a:pt x="1005443" y="515342"/>
                    <a:pt x="1010621" y="511866"/>
                    <a:pt x="1015489" y="511866"/>
                  </a:cubicBezTo>
                  <a:cubicBezTo>
                    <a:pt x="1019623" y="511866"/>
                    <a:pt x="1022723" y="512858"/>
                    <a:pt x="1024790" y="514842"/>
                  </a:cubicBezTo>
                  <a:lnTo>
                    <a:pt x="1025528" y="516967"/>
                  </a:lnTo>
                  <a:lnTo>
                    <a:pt x="1041083" y="500737"/>
                  </a:lnTo>
                  <a:cubicBezTo>
                    <a:pt x="1053408" y="490554"/>
                    <a:pt x="1067786" y="480902"/>
                    <a:pt x="1084219" y="471782"/>
                  </a:cubicBezTo>
                  <a:cubicBezTo>
                    <a:pt x="1134875" y="425657"/>
                    <a:pt x="1176265" y="402594"/>
                    <a:pt x="1208389" y="402594"/>
                  </a:cubicBezTo>
                  <a:cubicBezTo>
                    <a:pt x="1243343" y="402594"/>
                    <a:pt x="1260820" y="420852"/>
                    <a:pt x="1260820" y="457366"/>
                  </a:cubicBezTo>
                  <a:cubicBezTo>
                    <a:pt x="1260820" y="496872"/>
                    <a:pt x="1241143" y="540978"/>
                    <a:pt x="1201787" y="589685"/>
                  </a:cubicBezTo>
                  <a:cubicBezTo>
                    <a:pt x="1203083" y="588705"/>
                    <a:pt x="1206917" y="588215"/>
                    <a:pt x="1213287" y="588215"/>
                  </a:cubicBezTo>
                  <a:cubicBezTo>
                    <a:pt x="1225879" y="588215"/>
                    <a:pt x="1241248" y="581895"/>
                    <a:pt x="1259393" y="569254"/>
                  </a:cubicBezTo>
                  <a:cubicBezTo>
                    <a:pt x="1277539" y="556614"/>
                    <a:pt x="1292659" y="540960"/>
                    <a:pt x="1304753" y="522293"/>
                  </a:cubicBezTo>
                  <a:cubicBezTo>
                    <a:pt x="1307498" y="518817"/>
                    <a:pt x="1310165" y="516211"/>
                    <a:pt x="1312754" y="514473"/>
                  </a:cubicBezTo>
                  <a:lnTo>
                    <a:pt x="1319303" y="512207"/>
                  </a:lnTo>
                  <a:lnTo>
                    <a:pt x="1337146" y="491740"/>
                  </a:lnTo>
                  <a:cubicBezTo>
                    <a:pt x="1350199" y="479631"/>
                    <a:pt x="1365426" y="467891"/>
                    <a:pt x="1382830" y="456519"/>
                  </a:cubicBezTo>
                  <a:cubicBezTo>
                    <a:pt x="1437617" y="420569"/>
                    <a:pt x="1481138" y="402594"/>
                    <a:pt x="1513391" y="402594"/>
                  </a:cubicBezTo>
                  <a:cubicBezTo>
                    <a:pt x="1540534" y="402594"/>
                    <a:pt x="1554105" y="415670"/>
                    <a:pt x="1554105" y="441823"/>
                  </a:cubicBezTo>
                  <a:lnTo>
                    <a:pt x="1552848" y="449743"/>
                  </a:lnTo>
                  <a:close/>
                  <a:moveTo>
                    <a:pt x="473687" y="95960"/>
                  </a:moveTo>
                  <a:cubicBezTo>
                    <a:pt x="406023" y="105089"/>
                    <a:pt x="340432" y="139718"/>
                    <a:pt x="276915" y="199847"/>
                  </a:cubicBezTo>
                  <a:cubicBezTo>
                    <a:pt x="213398" y="259976"/>
                    <a:pt x="181640" y="319177"/>
                    <a:pt x="181640" y="377448"/>
                  </a:cubicBezTo>
                  <a:cubicBezTo>
                    <a:pt x="181640" y="397773"/>
                    <a:pt x="187920" y="414842"/>
                    <a:pt x="200480" y="428654"/>
                  </a:cubicBezTo>
                  <a:cubicBezTo>
                    <a:pt x="213040" y="442467"/>
                    <a:pt x="228486" y="449373"/>
                    <a:pt x="246815" y="449373"/>
                  </a:cubicBezTo>
                  <a:cubicBezTo>
                    <a:pt x="300234" y="449373"/>
                    <a:pt x="353403" y="416574"/>
                    <a:pt x="406322" y="350975"/>
                  </a:cubicBezTo>
                  <a:cubicBezTo>
                    <a:pt x="459241" y="285377"/>
                    <a:pt x="485700" y="218984"/>
                    <a:pt x="485700" y="151797"/>
                  </a:cubicBezTo>
                  <a:cubicBezTo>
                    <a:pt x="485700" y="131653"/>
                    <a:pt x="481696" y="113040"/>
                    <a:pt x="473687" y="95960"/>
                  </a:cubicBezTo>
                  <a:close/>
                  <a:moveTo>
                    <a:pt x="1072710" y="82111"/>
                  </a:moveTo>
                  <a:cubicBezTo>
                    <a:pt x="1003486" y="82111"/>
                    <a:pt x="941980" y="90154"/>
                    <a:pt x="888193" y="106239"/>
                  </a:cubicBezTo>
                  <a:lnTo>
                    <a:pt x="945344" y="114046"/>
                  </a:lnTo>
                  <a:cubicBezTo>
                    <a:pt x="999054" y="126596"/>
                    <a:pt x="1048497" y="132871"/>
                    <a:pt x="1093673" y="132871"/>
                  </a:cubicBezTo>
                  <a:cubicBezTo>
                    <a:pt x="1115912" y="132871"/>
                    <a:pt x="1134435" y="129993"/>
                    <a:pt x="1149242" y="124236"/>
                  </a:cubicBezTo>
                  <a:cubicBezTo>
                    <a:pt x="1164050" y="118480"/>
                    <a:pt x="1171454" y="113466"/>
                    <a:pt x="1171454" y="109194"/>
                  </a:cubicBezTo>
                  <a:cubicBezTo>
                    <a:pt x="1171454" y="103917"/>
                    <a:pt x="1162153" y="98084"/>
                    <a:pt x="1143551" y="91695"/>
                  </a:cubicBezTo>
                  <a:cubicBezTo>
                    <a:pt x="1124949" y="85306"/>
                    <a:pt x="1101335" y="82111"/>
                    <a:pt x="1072710" y="82111"/>
                  </a:cubicBezTo>
                  <a:close/>
                  <a:moveTo>
                    <a:pt x="355520" y="0"/>
                  </a:moveTo>
                  <a:cubicBezTo>
                    <a:pt x="419130" y="0"/>
                    <a:pt x="464097" y="20313"/>
                    <a:pt x="490420" y="60938"/>
                  </a:cubicBezTo>
                  <a:cubicBezTo>
                    <a:pt x="520911" y="52162"/>
                    <a:pt x="559497" y="47774"/>
                    <a:pt x="606177" y="47774"/>
                  </a:cubicBezTo>
                  <a:cubicBezTo>
                    <a:pt x="635196" y="47774"/>
                    <a:pt x="662556" y="50177"/>
                    <a:pt x="688257" y="54982"/>
                  </a:cubicBezTo>
                  <a:cubicBezTo>
                    <a:pt x="713958" y="59787"/>
                    <a:pt x="771718" y="73003"/>
                    <a:pt x="861538" y="94630"/>
                  </a:cubicBezTo>
                  <a:cubicBezTo>
                    <a:pt x="933406" y="66710"/>
                    <a:pt x="1001560" y="52750"/>
                    <a:pt x="1066000" y="52750"/>
                  </a:cubicBezTo>
                  <a:cubicBezTo>
                    <a:pt x="1104536" y="52750"/>
                    <a:pt x="1136722" y="57427"/>
                    <a:pt x="1162558" y="66782"/>
                  </a:cubicBezTo>
                  <a:cubicBezTo>
                    <a:pt x="1188394" y="76136"/>
                    <a:pt x="1201312" y="89910"/>
                    <a:pt x="1201312" y="108106"/>
                  </a:cubicBezTo>
                  <a:cubicBezTo>
                    <a:pt x="1201312" y="128732"/>
                    <a:pt x="1183988" y="145149"/>
                    <a:pt x="1149340" y="157357"/>
                  </a:cubicBezTo>
                  <a:cubicBezTo>
                    <a:pt x="1114691" y="169565"/>
                    <a:pt x="1074232" y="175668"/>
                    <a:pt x="1027961" y="175668"/>
                  </a:cubicBezTo>
                  <a:cubicBezTo>
                    <a:pt x="968467" y="175668"/>
                    <a:pt x="897179" y="166672"/>
                    <a:pt x="814099" y="148679"/>
                  </a:cubicBezTo>
                  <a:cubicBezTo>
                    <a:pt x="776459" y="166828"/>
                    <a:pt x="740613" y="195472"/>
                    <a:pt x="706561" y="234612"/>
                  </a:cubicBezTo>
                  <a:cubicBezTo>
                    <a:pt x="672508" y="273752"/>
                    <a:pt x="635750" y="326294"/>
                    <a:pt x="596286" y="392237"/>
                  </a:cubicBezTo>
                  <a:cubicBezTo>
                    <a:pt x="611511" y="394114"/>
                    <a:pt x="622752" y="395899"/>
                    <a:pt x="630009" y="397594"/>
                  </a:cubicBezTo>
                  <a:cubicBezTo>
                    <a:pt x="647971" y="355632"/>
                    <a:pt x="676062" y="334650"/>
                    <a:pt x="714282" y="334650"/>
                  </a:cubicBezTo>
                  <a:cubicBezTo>
                    <a:pt x="744364" y="334650"/>
                    <a:pt x="759404" y="346910"/>
                    <a:pt x="759404" y="371429"/>
                  </a:cubicBezTo>
                  <a:cubicBezTo>
                    <a:pt x="759404" y="389526"/>
                    <a:pt x="750452" y="403755"/>
                    <a:pt x="732547" y="414118"/>
                  </a:cubicBezTo>
                  <a:cubicBezTo>
                    <a:pt x="714642" y="424480"/>
                    <a:pt x="692145" y="429661"/>
                    <a:pt x="665054" y="429661"/>
                  </a:cubicBezTo>
                  <a:lnTo>
                    <a:pt x="660708" y="429661"/>
                  </a:lnTo>
                  <a:cubicBezTo>
                    <a:pt x="662185" y="427697"/>
                    <a:pt x="658911" y="435651"/>
                    <a:pt x="650887" y="453525"/>
                  </a:cubicBezTo>
                  <a:cubicBezTo>
                    <a:pt x="643344" y="471025"/>
                    <a:pt x="631152" y="487030"/>
                    <a:pt x="614310" y="501540"/>
                  </a:cubicBezTo>
                  <a:cubicBezTo>
                    <a:pt x="597468" y="516049"/>
                    <a:pt x="581051" y="523304"/>
                    <a:pt x="565059" y="523304"/>
                  </a:cubicBezTo>
                  <a:cubicBezTo>
                    <a:pt x="553872" y="523304"/>
                    <a:pt x="548279" y="519012"/>
                    <a:pt x="548279" y="510427"/>
                  </a:cubicBezTo>
                  <a:cubicBezTo>
                    <a:pt x="548279" y="503875"/>
                    <a:pt x="552237" y="499412"/>
                    <a:pt x="560152" y="497038"/>
                  </a:cubicBezTo>
                  <a:cubicBezTo>
                    <a:pt x="579674" y="491097"/>
                    <a:pt x="600104" y="467036"/>
                    <a:pt x="621440" y="424856"/>
                  </a:cubicBezTo>
                  <a:cubicBezTo>
                    <a:pt x="616816" y="424695"/>
                    <a:pt x="606304" y="423210"/>
                    <a:pt x="589902" y="420401"/>
                  </a:cubicBezTo>
                  <a:lnTo>
                    <a:pt x="586543" y="418449"/>
                  </a:lnTo>
                  <a:cubicBezTo>
                    <a:pt x="585366" y="417257"/>
                    <a:pt x="580387" y="424050"/>
                    <a:pt x="571606" y="438829"/>
                  </a:cubicBezTo>
                  <a:cubicBezTo>
                    <a:pt x="542421" y="496473"/>
                    <a:pt x="518908" y="536298"/>
                    <a:pt x="501065" y="558306"/>
                  </a:cubicBezTo>
                  <a:cubicBezTo>
                    <a:pt x="483222" y="580314"/>
                    <a:pt x="459035" y="602054"/>
                    <a:pt x="428502" y="623525"/>
                  </a:cubicBezTo>
                  <a:cubicBezTo>
                    <a:pt x="348185" y="679940"/>
                    <a:pt x="264928" y="708148"/>
                    <a:pt x="178732" y="708148"/>
                  </a:cubicBezTo>
                  <a:cubicBezTo>
                    <a:pt x="127153" y="708148"/>
                    <a:pt x="84470" y="697091"/>
                    <a:pt x="50682" y="674977"/>
                  </a:cubicBezTo>
                  <a:cubicBezTo>
                    <a:pt x="16894" y="652862"/>
                    <a:pt x="0" y="623704"/>
                    <a:pt x="0" y="587500"/>
                  </a:cubicBezTo>
                  <a:cubicBezTo>
                    <a:pt x="0" y="568844"/>
                    <a:pt x="5686" y="552687"/>
                    <a:pt x="17059" y="539030"/>
                  </a:cubicBezTo>
                  <a:cubicBezTo>
                    <a:pt x="28433" y="525374"/>
                    <a:pt x="42351" y="518545"/>
                    <a:pt x="58815" y="518545"/>
                  </a:cubicBezTo>
                  <a:cubicBezTo>
                    <a:pt x="87284" y="518545"/>
                    <a:pt x="101519" y="532739"/>
                    <a:pt x="101519" y="561125"/>
                  </a:cubicBezTo>
                  <a:cubicBezTo>
                    <a:pt x="101519" y="573722"/>
                    <a:pt x="97254" y="584700"/>
                    <a:pt x="88724" y="594059"/>
                  </a:cubicBezTo>
                  <a:cubicBezTo>
                    <a:pt x="80194" y="603418"/>
                    <a:pt x="69605" y="608098"/>
                    <a:pt x="56957" y="608098"/>
                  </a:cubicBezTo>
                  <a:cubicBezTo>
                    <a:pt x="51319" y="608098"/>
                    <a:pt x="46386" y="607391"/>
                    <a:pt x="42158" y="605977"/>
                  </a:cubicBezTo>
                  <a:lnTo>
                    <a:pt x="32891" y="600398"/>
                  </a:lnTo>
                  <a:lnTo>
                    <a:pt x="33784" y="606797"/>
                  </a:lnTo>
                  <a:cubicBezTo>
                    <a:pt x="38650" y="623619"/>
                    <a:pt x="50814" y="638639"/>
                    <a:pt x="70276" y="651856"/>
                  </a:cubicBezTo>
                  <a:cubicBezTo>
                    <a:pt x="96226" y="669478"/>
                    <a:pt x="128368" y="678289"/>
                    <a:pt x="166703" y="678289"/>
                  </a:cubicBezTo>
                  <a:cubicBezTo>
                    <a:pt x="227861" y="678289"/>
                    <a:pt x="283147" y="659846"/>
                    <a:pt x="332562" y="622961"/>
                  </a:cubicBezTo>
                  <a:cubicBezTo>
                    <a:pt x="381976" y="586076"/>
                    <a:pt x="436840" y="521311"/>
                    <a:pt x="497154" y="428666"/>
                  </a:cubicBezTo>
                  <a:cubicBezTo>
                    <a:pt x="499735" y="424962"/>
                    <a:pt x="502735" y="421608"/>
                    <a:pt x="506154" y="418602"/>
                  </a:cubicBezTo>
                  <a:lnTo>
                    <a:pt x="517549" y="410715"/>
                  </a:lnTo>
                  <a:lnTo>
                    <a:pt x="496204" y="412870"/>
                  </a:lnTo>
                  <a:cubicBezTo>
                    <a:pt x="475943" y="417341"/>
                    <a:pt x="461335" y="428518"/>
                    <a:pt x="452381" y="446402"/>
                  </a:cubicBezTo>
                  <a:cubicBezTo>
                    <a:pt x="449287" y="455049"/>
                    <a:pt x="444277" y="459372"/>
                    <a:pt x="437351" y="459372"/>
                  </a:cubicBezTo>
                  <a:cubicBezTo>
                    <a:pt x="428113" y="459372"/>
                    <a:pt x="423495" y="454756"/>
                    <a:pt x="423495" y="445524"/>
                  </a:cubicBezTo>
                  <a:cubicBezTo>
                    <a:pt x="423495" y="428816"/>
                    <a:pt x="433817" y="413964"/>
                    <a:pt x="454461" y="400965"/>
                  </a:cubicBezTo>
                  <a:cubicBezTo>
                    <a:pt x="475106" y="387967"/>
                    <a:pt x="496635" y="381468"/>
                    <a:pt x="519050" y="381468"/>
                  </a:cubicBezTo>
                  <a:lnTo>
                    <a:pt x="527743" y="381468"/>
                  </a:lnTo>
                  <a:cubicBezTo>
                    <a:pt x="612094" y="254076"/>
                    <a:pt x="699918" y="173271"/>
                    <a:pt x="791215" y="139053"/>
                  </a:cubicBezTo>
                  <a:cubicBezTo>
                    <a:pt x="771884" y="137985"/>
                    <a:pt x="748324" y="133770"/>
                    <a:pt x="720534" y="126409"/>
                  </a:cubicBezTo>
                  <a:cubicBezTo>
                    <a:pt x="634234" y="103844"/>
                    <a:pt x="567521" y="92562"/>
                    <a:pt x="520395" y="92562"/>
                  </a:cubicBezTo>
                  <a:cubicBezTo>
                    <a:pt x="511075" y="92562"/>
                    <a:pt x="505290" y="92507"/>
                    <a:pt x="503040" y="92399"/>
                  </a:cubicBezTo>
                  <a:cubicBezTo>
                    <a:pt x="517026" y="112164"/>
                    <a:pt x="524019" y="139618"/>
                    <a:pt x="524019" y="174759"/>
                  </a:cubicBezTo>
                  <a:cubicBezTo>
                    <a:pt x="524019" y="247990"/>
                    <a:pt x="495343" y="317043"/>
                    <a:pt x="437992" y="381919"/>
                  </a:cubicBezTo>
                  <a:cubicBezTo>
                    <a:pt x="380642" y="446794"/>
                    <a:pt x="318816" y="479231"/>
                    <a:pt x="252515" y="479231"/>
                  </a:cubicBezTo>
                  <a:cubicBezTo>
                    <a:pt x="222921" y="479231"/>
                    <a:pt x="198899" y="469924"/>
                    <a:pt x="180450" y="451309"/>
                  </a:cubicBezTo>
                  <a:cubicBezTo>
                    <a:pt x="162001" y="432694"/>
                    <a:pt x="152776" y="408452"/>
                    <a:pt x="152776" y="378583"/>
                  </a:cubicBezTo>
                  <a:cubicBezTo>
                    <a:pt x="152776" y="314413"/>
                    <a:pt x="185595" y="250047"/>
                    <a:pt x="251232" y="185485"/>
                  </a:cubicBezTo>
                  <a:cubicBezTo>
                    <a:pt x="316869" y="120924"/>
                    <a:pt x="387379" y="81176"/>
                    <a:pt x="462762" y="66241"/>
                  </a:cubicBezTo>
                  <a:cubicBezTo>
                    <a:pt x="441037" y="40659"/>
                    <a:pt x="406456" y="27868"/>
                    <a:pt x="359019" y="27868"/>
                  </a:cubicBezTo>
                  <a:cubicBezTo>
                    <a:pt x="278758" y="27868"/>
                    <a:pt x="205586" y="67501"/>
                    <a:pt x="139503" y="146766"/>
                  </a:cubicBezTo>
                  <a:cubicBezTo>
                    <a:pt x="132075" y="154184"/>
                    <a:pt x="126520" y="157893"/>
                    <a:pt x="122840" y="157893"/>
                  </a:cubicBezTo>
                  <a:cubicBezTo>
                    <a:pt x="115831" y="157893"/>
                    <a:pt x="111213" y="154008"/>
                    <a:pt x="108984" y="146237"/>
                  </a:cubicBezTo>
                  <a:cubicBezTo>
                    <a:pt x="108984" y="136399"/>
                    <a:pt x="123680" y="117841"/>
                    <a:pt x="153072" y="90564"/>
                  </a:cubicBezTo>
                  <a:cubicBezTo>
                    <a:pt x="218170" y="30188"/>
                    <a:pt x="285652" y="0"/>
                    <a:pt x="3555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E69865-7C25-4C97-BEE0-AB6A88F81E95}"/>
              </a:ext>
            </a:extLst>
          </p:cNvPr>
          <p:cNvGrpSpPr/>
          <p:nvPr/>
        </p:nvGrpSpPr>
        <p:grpSpPr>
          <a:xfrm>
            <a:off x="588571" y="5815028"/>
            <a:ext cx="3432957" cy="671491"/>
            <a:chOff x="569762" y="5376878"/>
            <a:chExt cx="3432957" cy="67149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DCDB19-DEBD-4A04-A887-EDB534D421F4}"/>
                </a:ext>
              </a:extLst>
            </p:cNvPr>
            <p:cNvSpPr/>
            <p:nvPr/>
          </p:nvSpPr>
          <p:spPr>
            <a:xfrm>
              <a:off x="569762" y="5376878"/>
              <a:ext cx="1734877" cy="671491"/>
            </a:xfrm>
            <a:custGeom>
              <a:avLst/>
              <a:gdLst/>
              <a:ahLst/>
              <a:cxnLst/>
              <a:rect l="l" t="t" r="r" b="b"/>
              <a:pathLst>
                <a:path w="820749" h="317674">
                  <a:moveTo>
                    <a:pt x="629543" y="193262"/>
                  </a:moveTo>
                  <a:cubicBezTo>
                    <a:pt x="627038" y="202205"/>
                    <a:pt x="618284" y="215135"/>
                    <a:pt x="603280" y="232050"/>
                  </a:cubicBezTo>
                  <a:cubicBezTo>
                    <a:pt x="606054" y="233443"/>
                    <a:pt x="607442" y="236459"/>
                    <a:pt x="607442" y="241098"/>
                  </a:cubicBezTo>
                  <a:cubicBezTo>
                    <a:pt x="607442" y="252086"/>
                    <a:pt x="599558" y="259286"/>
                    <a:pt x="583792" y="262697"/>
                  </a:cubicBezTo>
                  <a:cubicBezTo>
                    <a:pt x="578327" y="263957"/>
                    <a:pt x="573870" y="266615"/>
                    <a:pt x="570422" y="270669"/>
                  </a:cubicBezTo>
                  <a:cubicBezTo>
                    <a:pt x="566973" y="274724"/>
                    <a:pt x="565249" y="278928"/>
                    <a:pt x="565249" y="283284"/>
                  </a:cubicBezTo>
                  <a:cubicBezTo>
                    <a:pt x="565249" y="287930"/>
                    <a:pt x="566881" y="291772"/>
                    <a:pt x="570146" y="294811"/>
                  </a:cubicBezTo>
                  <a:cubicBezTo>
                    <a:pt x="573411" y="297849"/>
                    <a:pt x="577575" y="299368"/>
                    <a:pt x="582637" y="299368"/>
                  </a:cubicBezTo>
                  <a:cubicBezTo>
                    <a:pt x="593406" y="299368"/>
                    <a:pt x="603916" y="292750"/>
                    <a:pt x="614167" y="279513"/>
                  </a:cubicBezTo>
                  <a:cubicBezTo>
                    <a:pt x="624417" y="266277"/>
                    <a:pt x="629543" y="252015"/>
                    <a:pt x="629543" y="236728"/>
                  </a:cubicBezTo>
                  <a:cubicBezTo>
                    <a:pt x="629543" y="232586"/>
                    <a:pt x="629397" y="228365"/>
                    <a:pt x="629105" y="224064"/>
                  </a:cubicBezTo>
                  <a:cubicBezTo>
                    <a:pt x="628813" y="219763"/>
                    <a:pt x="628667" y="213480"/>
                    <a:pt x="628667" y="205216"/>
                  </a:cubicBezTo>
                  <a:cubicBezTo>
                    <a:pt x="628667" y="198276"/>
                    <a:pt x="628959" y="194292"/>
                    <a:pt x="629543" y="193262"/>
                  </a:cubicBezTo>
                  <a:close/>
                  <a:moveTo>
                    <a:pt x="550980" y="192435"/>
                  </a:moveTo>
                  <a:cubicBezTo>
                    <a:pt x="544443" y="192435"/>
                    <a:pt x="535192" y="197524"/>
                    <a:pt x="523228" y="207703"/>
                  </a:cubicBezTo>
                  <a:cubicBezTo>
                    <a:pt x="511264" y="217881"/>
                    <a:pt x="499578" y="229059"/>
                    <a:pt x="488172" y="241238"/>
                  </a:cubicBezTo>
                  <a:cubicBezTo>
                    <a:pt x="504659" y="236140"/>
                    <a:pt x="519779" y="228945"/>
                    <a:pt x="533532" y="219651"/>
                  </a:cubicBezTo>
                  <a:cubicBezTo>
                    <a:pt x="547285" y="210358"/>
                    <a:pt x="554161" y="202130"/>
                    <a:pt x="554161" y="194967"/>
                  </a:cubicBezTo>
                  <a:cubicBezTo>
                    <a:pt x="554161" y="193279"/>
                    <a:pt x="553101" y="192435"/>
                    <a:pt x="550980" y="192435"/>
                  </a:cubicBezTo>
                  <a:close/>
                  <a:moveTo>
                    <a:pt x="321235" y="162179"/>
                  </a:moveTo>
                  <a:cubicBezTo>
                    <a:pt x="315669" y="162179"/>
                    <a:pt x="310519" y="165911"/>
                    <a:pt x="305784" y="173374"/>
                  </a:cubicBezTo>
                  <a:lnTo>
                    <a:pt x="302552" y="179499"/>
                  </a:lnTo>
                  <a:lnTo>
                    <a:pt x="311788" y="178690"/>
                  </a:lnTo>
                  <a:cubicBezTo>
                    <a:pt x="315060" y="178040"/>
                    <a:pt x="317896" y="177065"/>
                    <a:pt x="320296" y="175765"/>
                  </a:cubicBezTo>
                  <a:cubicBezTo>
                    <a:pt x="325096" y="173165"/>
                    <a:pt x="327496" y="170277"/>
                    <a:pt x="327496" y="167100"/>
                  </a:cubicBezTo>
                  <a:cubicBezTo>
                    <a:pt x="327496" y="163819"/>
                    <a:pt x="325409" y="162179"/>
                    <a:pt x="321235" y="162179"/>
                  </a:cubicBezTo>
                  <a:close/>
                  <a:moveTo>
                    <a:pt x="795411" y="75679"/>
                  </a:moveTo>
                  <a:cubicBezTo>
                    <a:pt x="779750" y="104617"/>
                    <a:pt x="756889" y="143381"/>
                    <a:pt x="726831" y="191971"/>
                  </a:cubicBezTo>
                  <a:cubicBezTo>
                    <a:pt x="726612" y="192330"/>
                    <a:pt x="725757" y="193635"/>
                    <a:pt x="724265" y="195885"/>
                  </a:cubicBezTo>
                  <a:lnTo>
                    <a:pt x="719998" y="202290"/>
                  </a:lnTo>
                  <a:lnTo>
                    <a:pt x="725722" y="195869"/>
                  </a:lnTo>
                  <a:cubicBezTo>
                    <a:pt x="735768" y="185692"/>
                    <a:pt x="745165" y="180603"/>
                    <a:pt x="753913" y="180603"/>
                  </a:cubicBezTo>
                  <a:cubicBezTo>
                    <a:pt x="761654" y="180603"/>
                    <a:pt x="768162" y="183803"/>
                    <a:pt x="773436" y="190203"/>
                  </a:cubicBezTo>
                  <a:cubicBezTo>
                    <a:pt x="778710" y="196602"/>
                    <a:pt x="781347" y="204153"/>
                    <a:pt x="781347" y="212855"/>
                  </a:cubicBezTo>
                  <a:cubicBezTo>
                    <a:pt x="781347" y="223798"/>
                    <a:pt x="774671" y="239147"/>
                    <a:pt x="761318" y="258902"/>
                  </a:cubicBezTo>
                  <a:cubicBezTo>
                    <a:pt x="747584" y="279256"/>
                    <a:pt x="740717" y="291693"/>
                    <a:pt x="740717" y="296211"/>
                  </a:cubicBezTo>
                  <a:cubicBezTo>
                    <a:pt x="740717" y="299506"/>
                    <a:pt x="742295" y="301154"/>
                    <a:pt x="745451" y="301154"/>
                  </a:cubicBezTo>
                  <a:cubicBezTo>
                    <a:pt x="755276" y="301154"/>
                    <a:pt x="772629" y="285756"/>
                    <a:pt x="797511" y="254960"/>
                  </a:cubicBezTo>
                  <a:lnTo>
                    <a:pt x="805367" y="238189"/>
                  </a:lnTo>
                  <a:lnTo>
                    <a:pt x="808925" y="233850"/>
                  </a:lnTo>
                  <a:cubicBezTo>
                    <a:pt x="810273" y="231031"/>
                    <a:pt x="812373" y="229622"/>
                    <a:pt x="815224" y="229622"/>
                  </a:cubicBezTo>
                  <a:cubicBezTo>
                    <a:pt x="818908" y="229622"/>
                    <a:pt x="820749" y="231402"/>
                    <a:pt x="820749" y="234963"/>
                  </a:cubicBezTo>
                  <a:cubicBezTo>
                    <a:pt x="820749" y="237341"/>
                    <a:pt x="819596" y="239684"/>
                    <a:pt x="817289" y="241991"/>
                  </a:cubicBezTo>
                  <a:lnTo>
                    <a:pt x="808192" y="254472"/>
                  </a:lnTo>
                  <a:cubicBezTo>
                    <a:pt x="779880" y="293779"/>
                    <a:pt x="758200" y="313432"/>
                    <a:pt x="743152" y="313432"/>
                  </a:cubicBezTo>
                  <a:cubicBezTo>
                    <a:pt x="734778" y="313432"/>
                    <a:pt x="727963" y="310461"/>
                    <a:pt x="722706" y="304520"/>
                  </a:cubicBezTo>
                  <a:cubicBezTo>
                    <a:pt x="717449" y="298578"/>
                    <a:pt x="714821" y="291237"/>
                    <a:pt x="714821" y="282496"/>
                  </a:cubicBezTo>
                  <a:cubicBezTo>
                    <a:pt x="714821" y="271350"/>
                    <a:pt x="720360" y="259491"/>
                    <a:pt x="731439" y="246920"/>
                  </a:cubicBezTo>
                  <a:cubicBezTo>
                    <a:pt x="748786" y="217543"/>
                    <a:pt x="757460" y="200886"/>
                    <a:pt x="757460" y="196949"/>
                  </a:cubicBezTo>
                  <a:cubicBezTo>
                    <a:pt x="757460" y="194237"/>
                    <a:pt x="755962" y="192881"/>
                    <a:pt x="752964" y="192881"/>
                  </a:cubicBezTo>
                  <a:cubicBezTo>
                    <a:pt x="745704" y="192881"/>
                    <a:pt x="735316" y="198509"/>
                    <a:pt x="721801" y="209764"/>
                  </a:cubicBezTo>
                  <a:cubicBezTo>
                    <a:pt x="706683" y="230898"/>
                    <a:pt x="685902" y="265082"/>
                    <a:pt x="659457" y="312316"/>
                  </a:cubicBezTo>
                  <a:cubicBezTo>
                    <a:pt x="653062" y="311442"/>
                    <a:pt x="648517" y="311004"/>
                    <a:pt x="645822" y="311004"/>
                  </a:cubicBezTo>
                  <a:cubicBezTo>
                    <a:pt x="643096" y="311004"/>
                    <a:pt x="637298" y="311442"/>
                    <a:pt x="628426" y="312316"/>
                  </a:cubicBezTo>
                  <a:lnTo>
                    <a:pt x="635021" y="299250"/>
                  </a:lnTo>
                  <a:lnTo>
                    <a:pt x="626475" y="304661"/>
                  </a:lnTo>
                  <a:cubicBezTo>
                    <a:pt x="615243" y="310508"/>
                    <a:pt x="602647" y="313432"/>
                    <a:pt x="588686" y="313432"/>
                  </a:cubicBezTo>
                  <a:cubicBezTo>
                    <a:pt x="577507" y="313432"/>
                    <a:pt x="568537" y="310215"/>
                    <a:pt x="561775" y="303780"/>
                  </a:cubicBezTo>
                  <a:cubicBezTo>
                    <a:pt x="555012" y="297346"/>
                    <a:pt x="551631" y="288714"/>
                    <a:pt x="551631" y="277884"/>
                  </a:cubicBezTo>
                  <a:lnTo>
                    <a:pt x="552605" y="272501"/>
                  </a:lnTo>
                  <a:lnTo>
                    <a:pt x="545338" y="280208"/>
                  </a:lnTo>
                  <a:cubicBezTo>
                    <a:pt x="523122" y="302358"/>
                    <a:pt x="503346" y="313432"/>
                    <a:pt x="486009" y="313432"/>
                  </a:cubicBezTo>
                  <a:cubicBezTo>
                    <a:pt x="474487" y="313432"/>
                    <a:pt x="464845" y="309305"/>
                    <a:pt x="457084" y="301049"/>
                  </a:cubicBezTo>
                  <a:cubicBezTo>
                    <a:pt x="449323" y="292794"/>
                    <a:pt x="445442" y="282518"/>
                    <a:pt x="445442" y="270221"/>
                  </a:cubicBezTo>
                  <a:lnTo>
                    <a:pt x="448191" y="254576"/>
                  </a:lnTo>
                  <a:lnTo>
                    <a:pt x="439886" y="262683"/>
                  </a:lnTo>
                  <a:cubicBezTo>
                    <a:pt x="430862" y="270322"/>
                    <a:pt x="422157" y="274142"/>
                    <a:pt x="413772" y="274142"/>
                  </a:cubicBezTo>
                  <a:cubicBezTo>
                    <a:pt x="399712" y="274142"/>
                    <a:pt x="392683" y="266240"/>
                    <a:pt x="392683" y="250436"/>
                  </a:cubicBezTo>
                  <a:cubicBezTo>
                    <a:pt x="392683" y="245897"/>
                    <a:pt x="393558" y="242211"/>
                    <a:pt x="395309" y="239379"/>
                  </a:cubicBezTo>
                  <a:cubicBezTo>
                    <a:pt x="391344" y="246553"/>
                    <a:pt x="386626" y="253891"/>
                    <a:pt x="381154" y="261394"/>
                  </a:cubicBezTo>
                  <a:cubicBezTo>
                    <a:pt x="375682" y="268897"/>
                    <a:pt x="365374" y="285573"/>
                    <a:pt x="350228" y="311423"/>
                  </a:cubicBezTo>
                  <a:cubicBezTo>
                    <a:pt x="340464" y="310839"/>
                    <a:pt x="335045" y="310547"/>
                    <a:pt x="333973" y="310547"/>
                  </a:cubicBezTo>
                  <a:cubicBezTo>
                    <a:pt x="333583" y="310547"/>
                    <a:pt x="327628" y="310839"/>
                    <a:pt x="316110" y="311423"/>
                  </a:cubicBezTo>
                  <a:lnTo>
                    <a:pt x="352586" y="246480"/>
                  </a:lnTo>
                  <a:cubicBezTo>
                    <a:pt x="370090" y="217996"/>
                    <a:pt x="378842" y="200683"/>
                    <a:pt x="378842" y="194542"/>
                  </a:cubicBezTo>
                  <a:cubicBezTo>
                    <a:pt x="378842" y="193435"/>
                    <a:pt x="378650" y="192881"/>
                    <a:pt x="378266" y="192881"/>
                  </a:cubicBezTo>
                  <a:cubicBezTo>
                    <a:pt x="371766" y="192881"/>
                    <a:pt x="358129" y="208049"/>
                    <a:pt x="337353" y="238384"/>
                  </a:cubicBezTo>
                  <a:cubicBezTo>
                    <a:pt x="335386" y="241445"/>
                    <a:pt x="332751" y="242975"/>
                    <a:pt x="329449" y="242975"/>
                  </a:cubicBezTo>
                  <a:cubicBezTo>
                    <a:pt x="326447" y="242221"/>
                    <a:pt x="324946" y="240132"/>
                    <a:pt x="324946" y="236707"/>
                  </a:cubicBezTo>
                  <a:cubicBezTo>
                    <a:pt x="325323" y="234816"/>
                    <a:pt x="326013" y="233368"/>
                    <a:pt x="327018" y="232364"/>
                  </a:cubicBezTo>
                  <a:lnTo>
                    <a:pt x="331765" y="225771"/>
                  </a:lnTo>
                  <a:cubicBezTo>
                    <a:pt x="354410" y="195659"/>
                    <a:pt x="370507" y="180603"/>
                    <a:pt x="380055" y="180603"/>
                  </a:cubicBezTo>
                  <a:cubicBezTo>
                    <a:pt x="394873" y="180603"/>
                    <a:pt x="402282" y="189599"/>
                    <a:pt x="402282" y="207591"/>
                  </a:cubicBezTo>
                  <a:cubicBezTo>
                    <a:pt x="402282" y="213603"/>
                    <a:pt x="400786" y="219955"/>
                    <a:pt x="397795" y="226647"/>
                  </a:cubicBezTo>
                  <a:lnTo>
                    <a:pt x="395337" y="230499"/>
                  </a:lnTo>
                  <a:lnTo>
                    <a:pt x="397625" y="228021"/>
                  </a:lnTo>
                  <a:cubicBezTo>
                    <a:pt x="403071" y="215268"/>
                    <a:pt x="410234" y="204177"/>
                    <a:pt x="419112" y="194748"/>
                  </a:cubicBezTo>
                  <a:cubicBezTo>
                    <a:pt x="427991" y="185318"/>
                    <a:pt x="436344" y="180603"/>
                    <a:pt x="444171" y="180603"/>
                  </a:cubicBezTo>
                  <a:cubicBezTo>
                    <a:pt x="451815" y="180603"/>
                    <a:pt x="455637" y="184058"/>
                    <a:pt x="455637" y="190966"/>
                  </a:cubicBezTo>
                  <a:cubicBezTo>
                    <a:pt x="455637" y="199529"/>
                    <a:pt x="444785" y="210762"/>
                    <a:pt x="423082" y="224666"/>
                  </a:cubicBezTo>
                  <a:cubicBezTo>
                    <a:pt x="419105" y="227170"/>
                    <a:pt x="414393" y="230107"/>
                    <a:pt x="408944" y="233477"/>
                  </a:cubicBezTo>
                  <a:lnTo>
                    <a:pt x="407664" y="234544"/>
                  </a:lnTo>
                  <a:cubicBezTo>
                    <a:pt x="406011" y="239979"/>
                    <a:pt x="405184" y="244678"/>
                    <a:pt x="405184" y="248643"/>
                  </a:cubicBezTo>
                  <a:cubicBezTo>
                    <a:pt x="405184" y="257903"/>
                    <a:pt x="408210" y="262533"/>
                    <a:pt x="414260" y="262533"/>
                  </a:cubicBezTo>
                  <a:cubicBezTo>
                    <a:pt x="424055" y="262533"/>
                    <a:pt x="435244" y="253736"/>
                    <a:pt x="447827" y="236142"/>
                  </a:cubicBezTo>
                  <a:cubicBezTo>
                    <a:pt x="451782" y="231802"/>
                    <a:pt x="454795" y="229633"/>
                    <a:pt x="456865" y="229633"/>
                  </a:cubicBezTo>
                  <a:lnTo>
                    <a:pt x="459985" y="230634"/>
                  </a:lnTo>
                  <a:lnTo>
                    <a:pt x="477628" y="213220"/>
                  </a:lnTo>
                  <a:cubicBezTo>
                    <a:pt x="484781" y="207561"/>
                    <a:pt x="493125" y="202129"/>
                    <a:pt x="502662" y="196921"/>
                  </a:cubicBezTo>
                  <a:cubicBezTo>
                    <a:pt x="522600" y="186042"/>
                    <a:pt x="539003" y="180603"/>
                    <a:pt x="551869" y="180603"/>
                  </a:cubicBezTo>
                  <a:cubicBezTo>
                    <a:pt x="558241" y="180603"/>
                    <a:pt x="563788" y="182597"/>
                    <a:pt x="568510" y="186584"/>
                  </a:cubicBezTo>
                  <a:cubicBezTo>
                    <a:pt x="573231" y="190571"/>
                    <a:pt x="575592" y="195470"/>
                    <a:pt x="575592" y="201281"/>
                  </a:cubicBezTo>
                  <a:cubicBezTo>
                    <a:pt x="575592" y="213555"/>
                    <a:pt x="568254" y="223644"/>
                    <a:pt x="553577" y="231549"/>
                  </a:cubicBezTo>
                  <a:cubicBezTo>
                    <a:pt x="538900" y="239455"/>
                    <a:pt x="515923" y="246543"/>
                    <a:pt x="484646" y="252815"/>
                  </a:cubicBezTo>
                  <a:cubicBezTo>
                    <a:pt x="475923" y="266016"/>
                    <a:pt x="471561" y="277209"/>
                    <a:pt x="471561" y="286392"/>
                  </a:cubicBezTo>
                  <a:cubicBezTo>
                    <a:pt x="471561" y="295936"/>
                    <a:pt x="476774" y="300707"/>
                    <a:pt x="487199" y="300707"/>
                  </a:cubicBezTo>
                  <a:cubicBezTo>
                    <a:pt x="508698" y="300707"/>
                    <a:pt x="535682" y="278787"/>
                    <a:pt x="568152" y="234945"/>
                  </a:cubicBezTo>
                  <a:cubicBezTo>
                    <a:pt x="570808" y="231403"/>
                    <a:pt x="573652" y="229633"/>
                    <a:pt x="576684" y="229633"/>
                  </a:cubicBezTo>
                  <a:lnTo>
                    <a:pt x="577400" y="230455"/>
                  </a:lnTo>
                  <a:lnTo>
                    <a:pt x="577760" y="230172"/>
                  </a:lnTo>
                  <a:cubicBezTo>
                    <a:pt x="582356" y="227338"/>
                    <a:pt x="587111" y="225921"/>
                    <a:pt x="592027" y="225921"/>
                  </a:cubicBezTo>
                  <a:cubicBezTo>
                    <a:pt x="594204" y="225921"/>
                    <a:pt x="595117" y="226213"/>
                    <a:pt x="594766" y="226797"/>
                  </a:cubicBezTo>
                  <a:lnTo>
                    <a:pt x="612255" y="205310"/>
                  </a:lnTo>
                  <a:cubicBezTo>
                    <a:pt x="616429" y="199550"/>
                    <a:pt x="622431" y="191697"/>
                    <a:pt x="630261" y="181751"/>
                  </a:cubicBezTo>
                  <a:cubicBezTo>
                    <a:pt x="632712" y="171642"/>
                    <a:pt x="636800" y="162487"/>
                    <a:pt x="642525" y="154285"/>
                  </a:cubicBezTo>
                  <a:cubicBezTo>
                    <a:pt x="648251" y="146083"/>
                    <a:pt x="654367" y="141982"/>
                    <a:pt x="660873" y="141982"/>
                  </a:cubicBezTo>
                  <a:cubicBezTo>
                    <a:pt x="666329" y="141982"/>
                    <a:pt x="669056" y="144698"/>
                    <a:pt x="669056" y="150131"/>
                  </a:cubicBezTo>
                  <a:cubicBezTo>
                    <a:pt x="669056" y="157230"/>
                    <a:pt x="659820" y="169608"/>
                    <a:pt x="641346" y="187265"/>
                  </a:cubicBezTo>
                  <a:cubicBezTo>
                    <a:pt x="640746" y="190375"/>
                    <a:pt x="640446" y="193560"/>
                    <a:pt x="640446" y="196823"/>
                  </a:cubicBezTo>
                  <a:cubicBezTo>
                    <a:pt x="640446" y="204760"/>
                    <a:pt x="644300" y="219541"/>
                    <a:pt x="652006" y="241168"/>
                  </a:cubicBezTo>
                  <a:lnTo>
                    <a:pt x="656671" y="256358"/>
                  </a:lnTo>
                  <a:lnTo>
                    <a:pt x="661836" y="246125"/>
                  </a:lnTo>
                  <a:cubicBezTo>
                    <a:pt x="665784" y="238616"/>
                    <a:pt x="672310" y="226705"/>
                    <a:pt x="681411" y="210392"/>
                  </a:cubicBezTo>
                  <a:cubicBezTo>
                    <a:pt x="685751" y="203395"/>
                    <a:pt x="700502" y="178357"/>
                    <a:pt x="725666" y="135278"/>
                  </a:cubicBezTo>
                  <a:lnTo>
                    <a:pt x="760516" y="76555"/>
                  </a:lnTo>
                  <a:cubicBezTo>
                    <a:pt x="766562" y="77431"/>
                    <a:pt x="771065" y="77870"/>
                    <a:pt x="774026" y="77870"/>
                  </a:cubicBezTo>
                  <a:cubicBezTo>
                    <a:pt x="779551" y="77870"/>
                    <a:pt x="786679" y="77140"/>
                    <a:pt x="795411" y="75679"/>
                  </a:cubicBezTo>
                  <a:close/>
                  <a:moveTo>
                    <a:pt x="212495" y="43048"/>
                  </a:moveTo>
                  <a:cubicBezTo>
                    <a:pt x="182141" y="47143"/>
                    <a:pt x="152717" y="62677"/>
                    <a:pt x="124223" y="89651"/>
                  </a:cubicBezTo>
                  <a:cubicBezTo>
                    <a:pt x="95730" y="116625"/>
                    <a:pt x="81483" y="143182"/>
                    <a:pt x="81483" y="169322"/>
                  </a:cubicBezTo>
                  <a:cubicBezTo>
                    <a:pt x="81483" y="178440"/>
                    <a:pt x="84300" y="186098"/>
                    <a:pt x="89935" y="192294"/>
                  </a:cubicBezTo>
                  <a:cubicBezTo>
                    <a:pt x="95569" y="198490"/>
                    <a:pt x="102498" y="201588"/>
                    <a:pt x="110721" y="201588"/>
                  </a:cubicBezTo>
                  <a:cubicBezTo>
                    <a:pt x="134684" y="201588"/>
                    <a:pt x="158536" y="186874"/>
                    <a:pt x="182275" y="157447"/>
                  </a:cubicBezTo>
                  <a:cubicBezTo>
                    <a:pt x="206014" y="128020"/>
                    <a:pt x="217884" y="98236"/>
                    <a:pt x="217884" y="68096"/>
                  </a:cubicBezTo>
                  <a:cubicBezTo>
                    <a:pt x="217884" y="59059"/>
                    <a:pt x="216088" y="50710"/>
                    <a:pt x="212495" y="43048"/>
                  </a:cubicBezTo>
                  <a:close/>
                  <a:moveTo>
                    <a:pt x="481216" y="36835"/>
                  </a:moveTo>
                  <a:cubicBezTo>
                    <a:pt x="450162" y="36835"/>
                    <a:pt x="422570" y="40443"/>
                    <a:pt x="398442" y="47659"/>
                  </a:cubicBezTo>
                  <a:lnTo>
                    <a:pt x="424079" y="51161"/>
                  </a:lnTo>
                  <a:cubicBezTo>
                    <a:pt x="448173" y="56791"/>
                    <a:pt x="470353" y="59606"/>
                    <a:pt x="490620" y="59606"/>
                  </a:cubicBezTo>
                  <a:cubicBezTo>
                    <a:pt x="500596" y="59606"/>
                    <a:pt x="508905" y="58315"/>
                    <a:pt x="515548" y="55732"/>
                  </a:cubicBezTo>
                  <a:cubicBezTo>
                    <a:pt x="522190" y="53150"/>
                    <a:pt x="525512" y="50901"/>
                    <a:pt x="525512" y="48984"/>
                  </a:cubicBezTo>
                  <a:cubicBezTo>
                    <a:pt x="525512" y="46617"/>
                    <a:pt x="521339" y="44000"/>
                    <a:pt x="512994" y="41134"/>
                  </a:cubicBezTo>
                  <a:cubicBezTo>
                    <a:pt x="504650" y="38268"/>
                    <a:pt x="494057" y="36835"/>
                    <a:pt x="481216" y="36835"/>
                  </a:cubicBezTo>
                  <a:close/>
                  <a:moveTo>
                    <a:pt x="159485" y="0"/>
                  </a:moveTo>
                  <a:cubicBezTo>
                    <a:pt x="188021" y="0"/>
                    <a:pt x="208193" y="9112"/>
                    <a:pt x="220001" y="27337"/>
                  </a:cubicBezTo>
                  <a:cubicBezTo>
                    <a:pt x="233680" y="23400"/>
                    <a:pt x="250989" y="21431"/>
                    <a:pt x="271930" y="21431"/>
                  </a:cubicBezTo>
                  <a:cubicBezTo>
                    <a:pt x="284947" y="21431"/>
                    <a:pt x="297221" y="22509"/>
                    <a:pt x="308750" y="24665"/>
                  </a:cubicBezTo>
                  <a:cubicBezTo>
                    <a:pt x="320280" y="26821"/>
                    <a:pt x="346191" y="32749"/>
                    <a:pt x="386484" y="42451"/>
                  </a:cubicBezTo>
                  <a:cubicBezTo>
                    <a:pt x="418724" y="29926"/>
                    <a:pt x="449298" y="23664"/>
                    <a:pt x="478205" y="23664"/>
                  </a:cubicBezTo>
                  <a:cubicBezTo>
                    <a:pt x="495493" y="23664"/>
                    <a:pt x="509931" y="25762"/>
                    <a:pt x="521521" y="29958"/>
                  </a:cubicBezTo>
                  <a:cubicBezTo>
                    <a:pt x="533111" y="34154"/>
                    <a:pt x="538906" y="40334"/>
                    <a:pt x="538906" y="48496"/>
                  </a:cubicBezTo>
                  <a:cubicBezTo>
                    <a:pt x="538906" y="57749"/>
                    <a:pt x="531135" y="65114"/>
                    <a:pt x="515591" y="70590"/>
                  </a:cubicBezTo>
                  <a:cubicBezTo>
                    <a:pt x="500048" y="76066"/>
                    <a:pt x="481898" y="78805"/>
                    <a:pt x="461141" y="78805"/>
                  </a:cubicBezTo>
                  <a:cubicBezTo>
                    <a:pt x="434452" y="78805"/>
                    <a:pt x="402473" y="74769"/>
                    <a:pt x="365203" y="66697"/>
                  </a:cubicBezTo>
                  <a:cubicBezTo>
                    <a:pt x="348318" y="74839"/>
                    <a:pt x="332237" y="87688"/>
                    <a:pt x="316962" y="105247"/>
                  </a:cubicBezTo>
                  <a:cubicBezTo>
                    <a:pt x="301686" y="122805"/>
                    <a:pt x="285196" y="146375"/>
                    <a:pt x="267493" y="175957"/>
                  </a:cubicBezTo>
                  <a:cubicBezTo>
                    <a:pt x="274322" y="176799"/>
                    <a:pt x="279365" y="177600"/>
                    <a:pt x="282621" y="178360"/>
                  </a:cubicBezTo>
                  <a:cubicBezTo>
                    <a:pt x="290678" y="159536"/>
                    <a:pt x="303280" y="150124"/>
                    <a:pt x="320425" y="150124"/>
                  </a:cubicBezTo>
                  <a:cubicBezTo>
                    <a:pt x="333920" y="150124"/>
                    <a:pt x="340667" y="155623"/>
                    <a:pt x="340667" y="166623"/>
                  </a:cubicBezTo>
                  <a:cubicBezTo>
                    <a:pt x="340667" y="174741"/>
                    <a:pt x="336651" y="181124"/>
                    <a:pt x="328619" y="185773"/>
                  </a:cubicBezTo>
                  <a:cubicBezTo>
                    <a:pt x="320587" y="190421"/>
                    <a:pt x="310495" y="192745"/>
                    <a:pt x="298342" y="192745"/>
                  </a:cubicBezTo>
                  <a:lnTo>
                    <a:pt x="296392" y="192745"/>
                  </a:lnTo>
                  <a:cubicBezTo>
                    <a:pt x="297055" y="191864"/>
                    <a:pt x="295586" y="195432"/>
                    <a:pt x="291986" y="203451"/>
                  </a:cubicBezTo>
                  <a:cubicBezTo>
                    <a:pt x="288603" y="211301"/>
                    <a:pt x="283133" y="218481"/>
                    <a:pt x="275578" y="224990"/>
                  </a:cubicBezTo>
                  <a:cubicBezTo>
                    <a:pt x="268023" y="231499"/>
                    <a:pt x="260658" y="234753"/>
                    <a:pt x="253484" y="234753"/>
                  </a:cubicBezTo>
                  <a:cubicBezTo>
                    <a:pt x="248466" y="234753"/>
                    <a:pt x="245957" y="232828"/>
                    <a:pt x="245957" y="228977"/>
                  </a:cubicBezTo>
                  <a:cubicBezTo>
                    <a:pt x="245957" y="226038"/>
                    <a:pt x="247732" y="224035"/>
                    <a:pt x="251283" y="222970"/>
                  </a:cubicBezTo>
                  <a:cubicBezTo>
                    <a:pt x="260041" y="220305"/>
                    <a:pt x="269205" y="209512"/>
                    <a:pt x="278777" y="190590"/>
                  </a:cubicBezTo>
                  <a:cubicBezTo>
                    <a:pt x="276702" y="190518"/>
                    <a:pt x="271986" y="189851"/>
                    <a:pt x="264629" y="188591"/>
                  </a:cubicBezTo>
                  <a:lnTo>
                    <a:pt x="263122" y="187715"/>
                  </a:lnTo>
                  <a:cubicBezTo>
                    <a:pt x="262594" y="187181"/>
                    <a:pt x="260360" y="190228"/>
                    <a:pt x="256421" y="196858"/>
                  </a:cubicBezTo>
                  <a:cubicBezTo>
                    <a:pt x="243329" y="222717"/>
                    <a:pt x="232781" y="240583"/>
                    <a:pt x="224777" y="250455"/>
                  </a:cubicBezTo>
                  <a:cubicBezTo>
                    <a:pt x="216772" y="260328"/>
                    <a:pt x="205922" y="270080"/>
                    <a:pt x="192225" y="279712"/>
                  </a:cubicBezTo>
                  <a:cubicBezTo>
                    <a:pt x="156195" y="305020"/>
                    <a:pt x="118846" y="317674"/>
                    <a:pt x="80178" y="317674"/>
                  </a:cubicBezTo>
                  <a:cubicBezTo>
                    <a:pt x="57040" y="317674"/>
                    <a:pt x="37893" y="312714"/>
                    <a:pt x="22735" y="302793"/>
                  </a:cubicBezTo>
                  <a:cubicBezTo>
                    <a:pt x="7578" y="292873"/>
                    <a:pt x="0" y="279792"/>
                    <a:pt x="0" y="263552"/>
                  </a:cubicBezTo>
                  <a:cubicBezTo>
                    <a:pt x="0" y="255182"/>
                    <a:pt x="2551" y="247934"/>
                    <a:pt x="7653" y="241808"/>
                  </a:cubicBezTo>
                  <a:cubicBezTo>
                    <a:pt x="12755" y="235682"/>
                    <a:pt x="18998" y="232619"/>
                    <a:pt x="26384" y="232619"/>
                  </a:cubicBezTo>
                  <a:cubicBezTo>
                    <a:pt x="39155" y="232619"/>
                    <a:pt x="45541" y="238986"/>
                    <a:pt x="45541" y="251720"/>
                  </a:cubicBezTo>
                  <a:cubicBezTo>
                    <a:pt x="45541" y="257371"/>
                    <a:pt x="43628" y="262295"/>
                    <a:pt x="39801" y="266494"/>
                  </a:cubicBezTo>
                  <a:cubicBezTo>
                    <a:pt x="35975" y="270692"/>
                    <a:pt x="31224" y="272792"/>
                    <a:pt x="25550" y="272792"/>
                  </a:cubicBezTo>
                  <a:cubicBezTo>
                    <a:pt x="23021" y="272792"/>
                    <a:pt x="20809" y="272475"/>
                    <a:pt x="18912" y="271840"/>
                  </a:cubicBezTo>
                  <a:lnTo>
                    <a:pt x="15650" y="269877"/>
                  </a:lnTo>
                  <a:lnTo>
                    <a:pt x="18429" y="279485"/>
                  </a:lnTo>
                  <a:cubicBezTo>
                    <a:pt x="21340" y="284157"/>
                    <a:pt x="25705" y="288469"/>
                    <a:pt x="31526" y="292421"/>
                  </a:cubicBezTo>
                  <a:cubicBezTo>
                    <a:pt x="43167" y="300327"/>
                    <a:pt x="57586" y="304279"/>
                    <a:pt x="74782" y="304279"/>
                  </a:cubicBezTo>
                  <a:cubicBezTo>
                    <a:pt x="102218" y="304279"/>
                    <a:pt x="127019" y="296006"/>
                    <a:pt x="149186" y="279459"/>
                  </a:cubicBezTo>
                  <a:cubicBezTo>
                    <a:pt x="171354" y="262913"/>
                    <a:pt x="195966" y="233859"/>
                    <a:pt x="223022" y="192299"/>
                  </a:cubicBezTo>
                  <a:lnTo>
                    <a:pt x="232184" y="184245"/>
                  </a:lnTo>
                  <a:lnTo>
                    <a:pt x="222596" y="185213"/>
                  </a:lnTo>
                  <a:cubicBezTo>
                    <a:pt x="213507" y="187218"/>
                    <a:pt x="206954" y="192233"/>
                    <a:pt x="202937" y="200255"/>
                  </a:cubicBezTo>
                  <a:cubicBezTo>
                    <a:pt x="201549" y="204134"/>
                    <a:pt x="199301" y="206074"/>
                    <a:pt x="196195" y="206074"/>
                  </a:cubicBezTo>
                  <a:cubicBezTo>
                    <a:pt x="192051" y="206074"/>
                    <a:pt x="189979" y="204003"/>
                    <a:pt x="189979" y="199861"/>
                  </a:cubicBezTo>
                  <a:cubicBezTo>
                    <a:pt x="189979" y="192366"/>
                    <a:pt x="194609" y="185703"/>
                    <a:pt x="203870" y="179872"/>
                  </a:cubicBezTo>
                  <a:cubicBezTo>
                    <a:pt x="213131" y="174041"/>
                    <a:pt x="222789" y="171126"/>
                    <a:pt x="232845" y="171126"/>
                  </a:cubicBezTo>
                  <a:lnTo>
                    <a:pt x="236744" y="171126"/>
                  </a:lnTo>
                  <a:cubicBezTo>
                    <a:pt x="274584" y="113978"/>
                    <a:pt x="313982" y="77729"/>
                    <a:pt x="354937" y="62379"/>
                  </a:cubicBezTo>
                  <a:cubicBezTo>
                    <a:pt x="346266" y="61900"/>
                    <a:pt x="335697" y="60009"/>
                    <a:pt x="323230" y="56707"/>
                  </a:cubicBezTo>
                  <a:cubicBezTo>
                    <a:pt x="284516" y="46585"/>
                    <a:pt x="254589" y="41523"/>
                    <a:pt x="233448" y="41523"/>
                  </a:cubicBezTo>
                  <a:cubicBezTo>
                    <a:pt x="229267" y="41523"/>
                    <a:pt x="226672" y="41499"/>
                    <a:pt x="225663" y="41450"/>
                  </a:cubicBezTo>
                  <a:cubicBezTo>
                    <a:pt x="231937" y="50317"/>
                    <a:pt x="235074" y="62632"/>
                    <a:pt x="235074" y="78397"/>
                  </a:cubicBezTo>
                  <a:cubicBezTo>
                    <a:pt x="235074" y="111248"/>
                    <a:pt x="222210" y="142225"/>
                    <a:pt x="196482" y="171328"/>
                  </a:cubicBezTo>
                  <a:cubicBezTo>
                    <a:pt x="170755" y="200431"/>
                    <a:pt x="143020" y="214982"/>
                    <a:pt x="113278" y="214982"/>
                  </a:cubicBezTo>
                  <a:cubicBezTo>
                    <a:pt x="100002" y="214982"/>
                    <a:pt x="89226" y="210807"/>
                    <a:pt x="80949" y="202456"/>
                  </a:cubicBezTo>
                  <a:cubicBezTo>
                    <a:pt x="72673" y="194106"/>
                    <a:pt x="68535" y="183231"/>
                    <a:pt x="68535" y="169832"/>
                  </a:cubicBezTo>
                  <a:cubicBezTo>
                    <a:pt x="68535" y="141045"/>
                    <a:pt x="83257" y="112171"/>
                    <a:pt x="112702" y="83208"/>
                  </a:cubicBezTo>
                  <a:cubicBezTo>
                    <a:pt x="142147" y="54246"/>
                    <a:pt x="173777" y="36415"/>
                    <a:pt x="207594" y="29716"/>
                  </a:cubicBezTo>
                  <a:cubicBezTo>
                    <a:pt x="197848" y="18240"/>
                    <a:pt x="182335" y="12502"/>
                    <a:pt x="161055" y="12502"/>
                  </a:cubicBezTo>
                  <a:cubicBezTo>
                    <a:pt x="125050" y="12502"/>
                    <a:pt x="92225" y="30281"/>
                    <a:pt x="62581" y="65839"/>
                  </a:cubicBezTo>
                  <a:cubicBezTo>
                    <a:pt x="59248" y="69167"/>
                    <a:pt x="56757" y="70831"/>
                    <a:pt x="55106" y="70831"/>
                  </a:cubicBezTo>
                  <a:cubicBezTo>
                    <a:pt x="51962" y="70831"/>
                    <a:pt x="49890" y="69088"/>
                    <a:pt x="48890" y="65602"/>
                  </a:cubicBezTo>
                  <a:cubicBezTo>
                    <a:pt x="48890" y="61188"/>
                    <a:pt x="55482" y="52863"/>
                    <a:pt x="68667" y="40627"/>
                  </a:cubicBezTo>
                  <a:cubicBezTo>
                    <a:pt x="97870" y="13542"/>
                    <a:pt x="128143" y="0"/>
                    <a:pt x="1594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C49141E-3438-4CC7-A15C-890E060B2A0D}"/>
                </a:ext>
              </a:extLst>
            </p:cNvPr>
            <p:cNvSpPr/>
            <p:nvPr/>
          </p:nvSpPr>
          <p:spPr>
            <a:xfrm>
              <a:off x="2324299" y="5376878"/>
              <a:ext cx="1678420" cy="666977"/>
            </a:xfrm>
            <a:custGeom>
              <a:avLst/>
              <a:gdLst/>
              <a:ahLst/>
              <a:cxnLst/>
              <a:rect l="l" t="t" r="r" b="b"/>
              <a:pathLst>
                <a:path w="1782026" h="708148">
                  <a:moveTo>
                    <a:pt x="1512310" y="429965"/>
                  </a:moveTo>
                  <a:cubicBezTo>
                    <a:pt x="1486443" y="429965"/>
                    <a:pt x="1450448" y="458036"/>
                    <a:pt x="1404326" y="514179"/>
                  </a:cubicBezTo>
                  <a:cubicBezTo>
                    <a:pt x="1358203" y="570322"/>
                    <a:pt x="1335141" y="615135"/>
                    <a:pt x="1335141" y="648617"/>
                  </a:cubicBezTo>
                  <a:cubicBezTo>
                    <a:pt x="1335141" y="663754"/>
                    <a:pt x="1340592" y="671322"/>
                    <a:pt x="1351494" y="671322"/>
                  </a:cubicBezTo>
                  <a:cubicBezTo>
                    <a:pt x="1374028" y="671322"/>
                    <a:pt x="1415951" y="627604"/>
                    <a:pt x="1477265" y="540169"/>
                  </a:cubicBezTo>
                  <a:cubicBezTo>
                    <a:pt x="1509913" y="493069"/>
                    <a:pt x="1526237" y="461627"/>
                    <a:pt x="1526237" y="445843"/>
                  </a:cubicBezTo>
                  <a:cubicBezTo>
                    <a:pt x="1526237" y="435257"/>
                    <a:pt x="1521595" y="429965"/>
                    <a:pt x="1512310" y="429965"/>
                  </a:cubicBezTo>
                  <a:close/>
                  <a:moveTo>
                    <a:pt x="1207261" y="428969"/>
                  </a:moveTo>
                  <a:cubicBezTo>
                    <a:pt x="1181234" y="428969"/>
                    <a:pt x="1147740" y="456123"/>
                    <a:pt x="1106780" y="510431"/>
                  </a:cubicBezTo>
                  <a:cubicBezTo>
                    <a:pt x="1065820" y="564739"/>
                    <a:pt x="1045340" y="610145"/>
                    <a:pt x="1045340" y="646650"/>
                  </a:cubicBezTo>
                  <a:cubicBezTo>
                    <a:pt x="1045340" y="662434"/>
                    <a:pt x="1052600" y="670327"/>
                    <a:pt x="1067120" y="670327"/>
                  </a:cubicBezTo>
                  <a:cubicBezTo>
                    <a:pt x="1098902" y="670327"/>
                    <a:pt x="1133996" y="645019"/>
                    <a:pt x="1172403" y="594405"/>
                  </a:cubicBezTo>
                  <a:cubicBezTo>
                    <a:pt x="1162963" y="586152"/>
                    <a:pt x="1158243" y="575132"/>
                    <a:pt x="1158243" y="561343"/>
                  </a:cubicBezTo>
                  <a:cubicBezTo>
                    <a:pt x="1158243" y="543137"/>
                    <a:pt x="1165409" y="524498"/>
                    <a:pt x="1179739" y="505424"/>
                  </a:cubicBezTo>
                  <a:cubicBezTo>
                    <a:pt x="1194070" y="486350"/>
                    <a:pt x="1208941" y="476813"/>
                    <a:pt x="1224352" y="476813"/>
                  </a:cubicBezTo>
                  <a:lnTo>
                    <a:pt x="1235226" y="479217"/>
                  </a:lnTo>
                  <a:lnTo>
                    <a:pt x="1234023" y="474825"/>
                  </a:lnTo>
                  <a:cubicBezTo>
                    <a:pt x="1233309" y="470147"/>
                    <a:pt x="1232952" y="464706"/>
                    <a:pt x="1232952" y="458501"/>
                  </a:cubicBezTo>
                  <a:cubicBezTo>
                    <a:pt x="1232952" y="438813"/>
                    <a:pt x="1224389" y="428969"/>
                    <a:pt x="1207261" y="428969"/>
                  </a:cubicBezTo>
                  <a:close/>
                  <a:moveTo>
                    <a:pt x="902461" y="428969"/>
                  </a:moveTo>
                  <a:cubicBezTo>
                    <a:pt x="876433" y="428969"/>
                    <a:pt x="842940" y="456123"/>
                    <a:pt x="801980" y="510431"/>
                  </a:cubicBezTo>
                  <a:cubicBezTo>
                    <a:pt x="761020" y="564739"/>
                    <a:pt x="740540" y="610145"/>
                    <a:pt x="740540" y="646650"/>
                  </a:cubicBezTo>
                  <a:cubicBezTo>
                    <a:pt x="740540" y="662434"/>
                    <a:pt x="747800" y="670327"/>
                    <a:pt x="762320" y="670327"/>
                  </a:cubicBezTo>
                  <a:cubicBezTo>
                    <a:pt x="794102" y="670327"/>
                    <a:pt x="829196" y="645019"/>
                    <a:pt x="867603" y="594405"/>
                  </a:cubicBezTo>
                  <a:cubicBezTo>
                    <a:pt x="858163" y="586152"/>
                    <a:pt x="853443" y="575132"/>
                    <a:pt x="853443" y="561343"/>
                  </a:cubicBezTo>
                  <a:cubicBezTo>
                    <a:pt x="853443" y="543137"/>
                    <a:pt x="860609" y="524498"/>
                    <a:pt x="874939" y="505424"/>
                  </a:cubicBezTo>
                  <a:cubicBezTo>
                    <a:pt x="889270" y="486350"/>
                    <a:pt x="904141" y="476813"/>
                    <a:pt x="919552" y="476813"/>
                  </a:cubicBezTo>
                  <a:lnTo>
                    <a:pt x="930426" y="479217"/>
                  </a:lnTo>
                  <a:lnTo>
                    <a:pt x="929223" y="474825"/>
                  </a:lnTo>
                  <a:cubicBezTo>
                    <a:pt x="928509" y="470147"/>
                    <a:pt x="928152" y="464706"/>
                    <a:pt x="928152" y="458501"/>
                  </a:cubicBezTo>
                  <a:cubicBezTo>
                    <a:pt x="928152" y="438813"/>
                    <a:pt x="919589" y="428969"/>
                    <a:pt x="902461" y="428969"/>
                  </a:cubicBezTo>
                  <a:close/>
                  <a:moveTo>
                    <a:pt x="716086" y="361523"/>
                  </a:moveTo>
                  <a:cubicBezTo>
                    <a:pt x="703680" y="361523"/>
                    <a:pt x="692200" y="369842"/>
                    <a:pt x="681645" y="386480"/>
                  </a:cubicBezTo>
                  <a:lnTo>
                    <a:pt x="674438" y="400133"/>
                  </a:lnTo>
                  <a:lnTo>
                    <a:pt x="695028" y="398329"/>
                  </a:lnTo>
                  <a:cubicBezTo>
                    <a:pt x="702322" y="396880"/>
                    <a:pt x="708645" y="394707"/>
                    <a:pt x="713994" y="391809"/>
                  </a:cubicBezTo>
                  <a:cubicBezTo>
                    <a:pt x="724694" y="386014"/>
                    <a:pt x="730043" y="379576"/>
                    <a:pt x="730043" y="372495"/>
                  </a:cubicBezTo>
                  <a:cubicBezTo>
                    <a:pt x="730043" y="365180"/>
                    <a:pt x="725391" y="361523"/>
                    <a:pt x="716086" y="361523"/>
                  </a:cubicBezTo>
                  <a:close/>
                  <a:moveTo>
                    <a:pt x="1704852" y="170746"/>
                  </a:moveTo>
                  <a:cubicBezTo>
                    <a:pt x="1719569" y="174002"/>
                    <a:pt x="1731686" y="175630"/>
                    <a:pt x="1741203" y="175630"/>
                  </a:cubicBezTo>
                  <a:cubicBezTo>
                    <a:pt x="1744702" y="175630"/>
                    <a:pt x="1758310" y="174979"/>
                    <a:pt x="1782026" y="173678"/>
                  </a:cubicBezTo>
                  <a:cubicBezTo>
                    <a:pt x="1658926" y="378122"/>
                    <a:pt x="1581620" y="507074"/>
                    <a:pt x="1550108" y="560534"/>
                  </a:cubicBezTo>
                  <a:cubicBezTo>
                    <a:pt x="1518933" y="613829"/>
                    <a:pt x="1503345" y="646756"/>
                    <a:pt x="1503345" y="659316"/>
                  </a:cubicBezTo>
                  <a:cubicBezTo>
                    <a:pt x="1503345" y="667320"/>
                    <a:pt x="1506520" y="671322"/>
                    <a:pt x="1512870" y="671322"/>
                  </a:cubicBezTo>
                  <a:cubicBezTo>
                    <a:pt x="1538934" y="671322"/>
                    <a:pt x="1586545" y="621018"/>
                    <a:pt x="1655702" y="520411"/>
                  </a:cubicBezTo>
                  <a:cubicBezTo>
                    <a:pt x="1659108" y="514730"/>
                    <a:pt x="1663478" y="511889"/>
                    <a:pt x="1668812" y="511889"/>
                  </a:cubicBezTo>
                  <a:cubicBezTo>
                    <a:pt x="1677733" y="511889"/>
                    <a:pt x="1682194" y="516620"/>
                    <a:pt x="1682194" y="526080"/>
                  </a:cubicBezTo>
                  <a:cubicBezTo>
                    <a:pt x="1681173" y="529133"/>
                    <a:pt x="1679203" y="532767"/>
                    <a:pt x="1676284" y="536981"/>
                  </a:cubicBezTo>
                  <a:lnTo>
                    <a:pt x="1654209" y="567275"/>
                  </a:lnTo>
                  <a:cubicBezTo>
                    <a:pt x="1590801" y="654887"/>
                    <a:pt x="1542659" y="698692"/>
                    <a:pt x="1509783" y="698692"/>
                  </a:cubicBezTo>
                  <a:cubicBezTo>
                    <a:pt x="1491666" y="698692"/>
                    <a:pt x="1477023" y="692048"/>
                    <a:pt x="1465855" y="678759"/>
                  </a:cubicBezTo>
                  <a:cubicBezTo>
                    <a:pt x="1454686" y="665471"/>
                    <a:pt x="1449102" y="648793"/>
                    <a:pt x="1449102" y="628727"/>
                  </a:cubicBezTo>
                  <a:cubicBezTo>
                    <a:pt x="1449102" y="609485"/>
                    <a:pt x="1454936" y="592471"/>
                    <a:pt x="1466605" y="577687"/>
                  </a:cubicBezTo>
                  <a:cubicBezTo>
                    <a:pt x="1419894" y="658357"/>
                    <a:pt x="1380847" y="698692"/>
                    <a:pt x="1349464" y="698692"/>
                  </a:cubicBezTo>
                  <a:cubicBezTo>
                    <a:pt x="1328874" y="698692"/>
                    <a:pt x="1311884" y="690244"/>
                    <a:pt x="1298495" y="673348"/>
                  </a:cubicBezTo>
                  <a:cubicBezTo>
                    <a:pt x="1285105" y="656451"/>
                    <a:pt x="1278410" y="635556"/>
                    <a:pt x="1278410" y="610664"/>
                  </a:cubicBezTo>
                  <a:lnTo>
                    <a:pt x="1282647" y="583493"/>
                  </a:lnTo>
                  <a:lnTo>
                    <a:pt x="1278211" y="587419"/>
                  </a:lnTo>
                  <a:cubicBezTo>
                    <a:pt x="1255961" y="604538"/>
                    <a:pt x="1234667" y="613098"/>
                    <a:pt x="1214329" y="613098"/>
                  </a:cubicBezTo>
                  <a:cubicBezTo>
                    <a:pt x="1202474" y="613098"/>
                    <a:pt x="1194657" y="611146"/>
                    <a:pt x="1190878" y="607243"/>
                  </a:cubicBezTo>
                  <a:cubicBezTo>
                    <a:pt x="1149325" y="668209"/>
                    <a:pt x="1107826" y="698692"/>
                    <a:pt x="1066381" y="698692"/>
                  </a:cubicBezTo>
                  <a:cubicBezTo>
                    <a:pt x="1043728" y="698692"/>
                    <a:pt x="1024605" y="689618"/>
                    <a:pt x="1009012" y="671470"/>
                  </a:cubicBezTo>
                  <a:cubicBezTo>
                    <a:pt x="993419" y="653321"/>
                    <a:pt x="985623" y="631752"/>
                    <a:pt x="985623" y="606760"/>
                  </a:cubicBezTo>
                  <a:lnTo>
                    <a:pt x="991239" y="571642"/>
                  </a:lnTo>
                  <a:lnTo>
                    <a:pt x="973411" y="587419"/>
                  </a:lnTo>
                  <a:cubicBezTo>
                    <a:pt x="951160" y="604538"/>
                    <a:pt x="929867" y="613098"/>
                    <a:pt x="909529" y="613098"/>
                  </a:cubicBezTo>
                  <a:cubicBezTo>
                    <a:pt x="897674" y="613098"/>
                    <a:pt x="889857" y="611146"/>
                    <a:pt x="886078" y="607243"/>
                  </a:cubicBezTo>
                  <a:cubicBezTo>
                    <a:pt x="844525" y="668209"/>
                    <a:pt x="803026" y="698692"/>
                    <a:pt x="761581" y="698692"/>
                  </a:cubicBezTo>
                  <a:cubicBezTo>
                    <a:pt x="738928" y="698692"/>
                    <a:pt x="719805" y="689618"/>
                    <a:pt x="704212" y="671470"/>
                  </a:cubicBezTo>
                  <a:cubicBezTo>
                    <a:pt x="688620" y="653321"/>
                    <a:pt x="680823" y="631752"/>
                    <a:pt x="680823" y="606760"/>
                  </a:cubicBezTo>
                  <a:cubicBezTo>
                    <a:pt x="680823" y="553253"/>
                    <a:pt x="713688" y="508261"/>
                    <a:pt x="779419" y="471782"/>
                  </a:cubicBezTo>
                  <a:cubicBezTo>
                    <a:pt x="830075" y="425657"/>
                    <a:pt x="871465" y="402594"/>
                    <a:pt x="903589" y="402594"/>
                  </a:cubicBezTo>
                  <a:cubicBezTo>
                    <a:pt x="938543" y="402594"/>
                    <a:pt x="956020" y="420852"/>
                    <a:pt x="956020" y="457366"/>
                  </a:cubicBezTo>
                  <a:cubicBezTo>
                    <a:pt x="956020" y="496872"/>
                    <a:pt x="936343" y="540978"/>
                    <a:pt x="896987" y="589685"/>
                  </a:cubicBezTo>
                  <a:cubicBezTo>
                    <a:pt x="898283" y="588705"/>
                    <a:pt x="902117" y="588215"/>
                    <a:pt x="908487" y="588215"/>
                  </a:cubicBezTo>
                  <a:cubicBezTo>
                    <a:pt x="921079" y="588215"/>
                    <a:pt x="936448" y="581895"/>
                    <a:pt x="954593" y="569254"/>
                  </a:cubicBezTo>
                  <a:cubicBezTo>
                    <a:pt x="972739" y="556614"/>
                    <a:pt x="987859" y="540960"/>
                    <a:pt x="999953" y="522293"/>
                  </a:cubicBezTo>
                  <a:cubicBezTo>
                    <a:pt x="1005443" y="515342"/>
                    <a:pt x="1010621" y="511866"/>
                    <a:pt x="1015489" y="511866"/>
                  </a:cubicBezTo>
                  <a:cubicBezTo>
                    <a:pt x="1019623" y="511866"/>
                    <a:pt x="1022723" y="512858"/>
                    <a:pt x="1024790" y="514842"/>
                  </a:cubicBezTo>
                  <a:lnTo>
                    <a:pt x="1025528" y="516967"/>
                  </a:lnTo>
                  <a:lnTo>
                    <a:pt x="1041083" y="500737"/>
                  </a:lnTo>
                  <a:cubicBezTo>
                    <a:pt x="1053408" y="490554"/>
                    <a:pt x="1067786" y="480902"/>
                    <a:pt x="1084219" y="471782"/>
                  </a:cubicBezTo>
                  <a:cubicBezTo>
                    <a:pt x="1134875" y="425657"/>
                    <a:pt x="1176265" y="402594"/>
                    <a:pt x="1208389" y="402594"/>
                  </a:cubicBezTo>
                  <a:cubicBezTo>
                    <a:pt x="1243343" y="402594"/>
                    <a:pt x="1260820" y="420852"/>
                    <a:pt x="1260820" y="457366"/>
                  </a:cubicBezTo>
                  <a:cubicBezTo>
                    <a:pt x="1260820" y="496872"/>
                    <a:pt x="1241143" y="540978"/>
                    <a:pt x="1201787" y="589685"/>
                  </a:cubicBezTo>
                  <a:cubicBezTo>
                    <a:pt x="1203083" y="588705"/>
                    <a:pt x="1206917" y="588215"/>
                    <a:pt x="1213287" y="588215"/>
                  </a:cubicBezTo>
                  <a:cubicBezTo>
                    <a:pt x="1225879" y="588215"/>
                    <a:pt x="1241248" y="581895"/>
                    <a:pt x="1259393" y="569254"/>
                  </a:cubicBezTo>
                  <a:cubicBezTo>
                    <a:pt x="1277539" y="556614"/>
                    <a:pt x="1292659" y="540960"/>
                    <a:pt x="1304753" y="522293"/>
                  </a:cubicBezTo>
                  <a:cubicBezTo>
                    <a:pt x="1307498" y="518817"/>
                    <a:pt x="1310165" y="516211"/>
                    <a:pt x="1312754" y="514473"/>
                  </a:cubicBezTo>
                  <a:lnTo>
                    <a:pt x="1319303" y="512207"/>
                  </a:lnTo>
                  <a:lnTo>
                    <a:pt x="1337146" y="491740"/>
                  </a:lnTo>
                  <a:cubicBezTo>
                    <a:pt x="1350199" y="479631"/>
                    <a:pt x="1365426" y="467891"/>
                    <a:pt x="1382830" y="456519"/>
                  </a:cubicBezTo>
                  <a:cubicBezTo>
                    <a:pt x="1437617" y="420569"/>
                    <a:pt x="1481138" y="402594"/>
                    <a:pt x="1513391" y="402594"/>
                  </a:cubicBezTo>
                  <a:cubicBezTo>
                    <a:pt x="1540534" y="402594"/>
                    <a:pt x="1554105" y="415670"/>
                    <a:pt x="1554105" y="441823"/>
                  </a:cubicBezTo>
                  <a:lnTo>
                    <a:pt x="1552848" y="449743"/>
                  </a:lnTo>
                  <a:close/>
                  <a:moveTo>
                    <a:pt x="473687" y="95960"/>
                  </a:moveTo>
                  <a:cubicBezTo>
                    <a:pt x="406023" y="105089"/>
                    <a:pt x="340432" y="139718"/>
                    <a:pt x="276915" y="199847"/>
                  </a:cubicBezTo>
                  <a:cubicBezTo>
                    <a:pt x="213398" y="259976"/>
                    <a:pt x="181640" y="319177"/>
                    <a:pt x="181640" y="377448"/>
                  </a:cubicBezTo>
                  <a:cubicBezTo>
                    <a:pt x="181640" y="397773"/>
                    <a:pt x="187920" y="414842"/>
                    <a:pt x="200480" y="428654"/>
                  </a:cubicBezTo>
                  <a:cubicBezTo>
                    <a:pt x="213040" y="442467"/>
                    <a:pt x="228486" y="449373"/>
                    <a:pt x="246815" y="449373"/>
                  </a:cubicBezTo>
                  <a:cubicBezTo>
                    <a:pt x="300234" y="449373"/>
                    <a:pt x="353403" y="416574"/>
                    <a:pt x="406322" y="350975"/>
                  </a:cubicBezTo>
                  <a:cubicBezTo>
                    <a:pt x="459241" y="285377"/>
                    <a:pt x="485700" y="218984"/>
                    <a:pt x="485700" y="151797"/>
                  </a:cubicBezTo>
                  <a:cubicBezTo>
                    <a:pt x="485700" y="131653"/>
                    <a:pt x="481696" y="113040"/>
                    <a:pt x="473687" y="95960"/>
                  </a:cubicBezTo>
                  <a:close/>
                  <a:moveTo>
                    <a:pt x="1072710" y="82111"/>
                  </a:moveTo>
                  <a:cubicBezTo>
                    <a:pt x="1003486" y="82111"/>
                    <a:pt x="941980" y="90154"/>
                    <a:pt x="888193" y="106239"/>
                  </a:cubicBezTo>
                  <a:lnTo>
                    <a:pt x="945344" y="114046"/>
                  </a:lnTo>
                  <a:cubicBezTo>
                    <a:pt x="999054" y="126596"/>
                    <a:pt x="1048497" y="132871"/>
                    <a:pt x="1093673" y="132871"/>
                  </a:cubicBezTo>
                  <a:cubicBezTo>
                    <a:pt x="1115912" y="132871"/>
                    <a:pt x="1134435" y="129993"/>
                    <a:pt x="1149242" y="124236"/>
                  </a:cubicBezTo>
                  <a:cubicBezTo>
                    <a:pt x="1164050" y="118480"/>
                    <a:pt x="1171454" y="113466"/>
                    <a:pt x="1171454" y="109194"/>
                  </a:cubicBezTo>
                  <a:cubicBezTo>
                    <a:pt x="1171454" y="103917"/>
                    <a:pt x="1162153" y="98084"/>
                    <a:pt x="1143551" y="91695"/>
                  </a:cubicBezTo>
                  <a:cubicBezTo>
                    <a:pt x="1124949" y="85306"/>
                    <a:pt x="1101335" y="82111"/>
                    <a:pt x="1072710" y="82111"/>
                  </a:cubicBezTo>
                  <a:close/>
                  <a:moveTo>
                    <a:pt x="355520" y="0"/>
                  </a:moveTo>
                  <a:cubicBezTo>
                    <a:pt x="419130" y="0"/>
                    <a:pt x="464097" y="20313"/>
                    <a:pt x="490420" y="60938"/>
                  </a:cubicBezTo>
                  <a:cubicBezTo>
                    <a:pt x="520911" y="52162"/>
                    <a:pt x="559497" y="47774"/>
                    <a:pt x="606177" y="47774"/>
                  </a:cubicBezTo>
                  <a:cubicBezTo>
                    <a:pt x="635196" y="47774"/>
                    <a:pt x="662556" y="50177"/>
                    <a:pt x="688257" y="54982"/>
                  </a:cubicBezTo>
                  <a:cubicBezTo>
                    <a:pt x="713958" y="59787"/>
                    <a:pt x="771718" y="73003"/>
                    <a:pt x="861538" y="94630"/>
                  </a:cubicBezTo>
                  <a:cubicBezTo>
                    <a:pt x="933406" y="66710"/>
                    <a:pt x="1001560" y="52750"/>
                    <a:pt x="1066000" y="52750"/>
                  </a:cubicBezTo>
                  <a:cubicBezTo>
                    <a:pt x="1104536" y="52750"/>
                    <a:pt x="1136722" y="57427"/>
                    <a:pt x="1162558" y="66782"/>
                  </a:cubicBezTo>
                  <a:cubicBezTo>
                    <a:pt x="1188394" y="76136"/>
                    <a:pt x="1201312" y="89910"/>
                    <a:pt x="1201312" y="108106"/>
                  </a:cubicBezTo>
                  <a:cubicBezTo>
                    <a:pt x="1201312" y="128732"/>
                    <a:pt x="1183988" y="145149"/>
                    <a:pt x="1149340" y="157357"/>
                  </a:cubicBezTo>
                  <a:cubicBezTo>
                    <a:pt x="1114691" y="169565"/>
                    <a:pt x="1074232" y="175668"/>
                    <a:pt x="1027961" y="175668"/>
                  </a:cubicBezTo>
                  <a:cubicBezTo>
                    <a:pt x="968467" y="175668"/>
                    <a:pt x="897179" y="166672"/>
                    <a:pt x="814099" y="148679"/>
                  </a:cubicBezTo>
                  <a:cubicBezTo>
                    <a:pt x="776459" y="166828"/>
                    <a:pt x="740613" y="195472"/>
                    <a:pt x="706561" y="234612"/>
                  </a:cubicBezTo>
                  <a:cubicBezTo>
                    <a:pt x="672508" y="273752"/>
                    <a:pt x="635750" y="326294"/>
                    <a:pt x="596286" y="392237"/>
                  </a:cubicBezTo>
                  <a:cubicBezTo>
                    <a:pt x="611511" y="394114"/>
                    <a:pt x="622752" y="395899"/>
                    <a:pt x="630009" y="397594"/>
                  </a:cubicBezTo>
                  <a:cubicBezTo>
                    <a:pt x="647971" y="355632"/>
                    <a:pt x="676062" y="334650"/>
                    <a:pt x="714282" y="334650"/>
                  </a:cubicBezTo>
                  <a:cubicBezTo>
                    <a:pt x="744364" y="334650"/>
                    <a:pt x="759404" y="346910"/>
                    <a:pt x="759404" y="371429"/>
                  </a:cubicBezTo>
                  <a:cubicBezTo>
                    <a:pt x="759404" y="389526"/>
                    <a:pt x="750452" y="403755"/>
                    <a:pt x="732547" y="414118"/>
                  </a:cubicBezTo>
                  <a:cubicBezTo>
                    <a:pt x="714642" y="424480"/>
                    <a:pt x="692145" y="429661"/>
                    <a:pt x="665054" y="429661"/>
                  </a:cubicBezTo>
                  <a:lnTo>
                    <a:pt x="660708" y="429661"/>
                  </a:lnTo>
                  <a:cubicBezTo>
                    <a:pt x="662185" y="427697"/>
                    <a:pt x="658911" y="435651"/>
                    <a:pt x="650887" y="453525"/>
                  </a:cubicBezTo>
                  <a:cubicBezTo>
                    <a:pt x="643344" y="471025"/>
                    <a:pt x="631152" y="487030"/>
                    <a:pt x="614310" y="501540"/>
                  </a:cubicBezTo>
                  <a:cubicBezTo>
                    <a:pt x="597468" y="516049"/>
                    <a:pt x="581051" y="523304"/>
                    <a:pt x="565059" y="523304"/>
                  </a:cubicBezTo>
                  <a:cubicBezTo>
                    <a:pt x="553872" y="523304"/>
                    <a:pt x="548279" y="519012"/>
                    <a:pt x="548279" y="510427"/>
                  </a:cubicBezTo>
                  <a:cubicBezTo>
                    <a:pt x="548279" y="503875"/>
                    <a:pt x="552237" y="499412"/>
                    <a:pt x="560152" y="497038"/>
                  </a:cubicBezTo>
                  <a:cubicBezTo>
                    <a:pt x="579674" y="491097"/>
                    <a:pt x="600104" y="467036"/>
                    <a:pt x="621440" y="424856"/>
                  </a:cubicBezTo>
                  <a:cubicBezTo>
                    <a:pt x="616816" y="424695"/>
                    <a:pt x="606304" y="423210"/>
                    <a:pt x="589902" y="420401"/>
                  </a:cubicBezTo>
                  <a:lnTo>
                    <a:pt x="586543" y="418449"/>
                  </a:lnTo>
                  <a:cubicBezTo>
                    <a:pt x="585366" y="417257"/>
                    <a:pt x="580387" y="424050"/>
                    <a:pt x="571606" y="438829"/>
                  </a:cubicBezTo>
                  <a:cubicBezTo>
                    <a:pt x="542421" y="496473"/>
                    <a:pt x="518908" y="536298"/>
                    <a:pt x="501065" y="558306"/>
                  </a:cubicBezTo>
                  <a:cubicBezTo>
                    <a:pt x="483222" y="580314"/>
                    <a:pt x="459035" y="602054"/>
                    <a:pt x="428502" y="623525"/>
                  </a:cubicBezTo>
                  <a:cubicBezTo>
                    <a:pt x="348185" y="679940"/>
                    <a:pt x="264928" y="708148"/>
                    <a:pt x="178732" y="708148"/>
                  </a:cubicBezTo>
                  <a:cubicBezTo>
                    <a:pt x="127153" y="708148"/>
                    <a:pt x="84470" y="697091"/>
                    <a:pt x="50682" y="674977"/>
                  </a:cubicBezTo>
                  <a:cubicBezTo>
                    <a:pt x="16894" y="652862"/>
                    <a:pt x="0" y="623704"/>
                    <a:pt x="0" y="587500"/>
                  </a:cubicBezTo>
                  <a:cubicBezTo>
                    <a:pt x="0" y="568844"/>
                    <a:pt x="5686" y="552687"/>
                    <a:pt x="17059" y="539030"/>
                  </a:cubicBezTo>
                  <a:cubicBezTo>
                    <a:pt x="28433" y="525374"/>
                    <a:pt x="42351" y="518545"/>
                    <a:pt x="58815" y="518545"/>
                  </a:cubicBezTo>
                  <a:cubicBezTo>
                    <a:pt x="87284" y="518545"/>
                    <a:pt x="101519" y="532739"/>
                    <a:pt x="101519" y="561125"/>
                  </a:cubicBezTo>
                  <a:cubicBezTo>
                    <a:pt x="101519" y="573722"/>
                    <a:pt x="97254" y="584700"/>
                    <a:pt x="88724" y="594059"/>
                  </a:cubicBezTo>
                  <a:cubicBezTo>
                    <a:pt x="80194" y="603418"/>
                    <a:pt x="69605" y="608098"/>
                    <a:pt x="56957" y="608098"/>
                  </a:cubicBezTo>
                  <a:cubicBezTo>
                    <a:pt x="51319" y="608098"/>
                    <a:pt x="46386" y="607391"/>
                    <a:pt x="42158" y="605977"/>
                  </a:cubicBezTo>
                  <a:lnTo>
                    <a:pt x="32891" y="600398"/>
                  </a:lnTo>
                  <a:lnTo>
                    <a:pt x="33784" y="606797"/>
                  </a:lnTo>
                  <a:cubicBezTo>
                    <a:pt x="38650" y="623619"/>
                    <a:pt x="50814" y="638639"/>
                    <a:pt x="70276" y="651856"/>
                  </a:cubicBezTo>
                  <a:cubicBezTo>
                    <a:pt x="96226" y="669478"/>
                    <a:pt x="128368" y="678289"/>
                    <a:pt x="166703" y="678289"/>
                  </a:cubicBezTo>
                  <a:cubicBezTo>
                    <a:pt x="227861" y="678289"/>
                    <a:pt x="283147" y="659846"/>
                    <a:pt x="332562" y="622961"/>
                  </a:cubicBezTo>
                  <a:cubicBezTo>
                    <a:pt x="381976" y="586076"/>
                    <a:pt x="436840" y="521311"/>
                    <a:pt x="497154" y="428666"/>
                  </a:cubicBezTo>
                  <a:cubicBezTo>
                    <a:pt x="499735" y="424962"/>
                    <a:pt x="502735" y="421608"/>
                    <a:pt x="506154" y="418602"/>
                  </a:cubicBezTo>
                  <a:lnTo>
                    <a:pt x="517549" y="410715"/>
                  </a:lnTo>
                  <a:lnTo>
                    <a:pt x="496204" y="412870"/>
                  </a:lnTo>
                  <a:cubicBezTo>
                    <a:pt x="475943" y="417341"/>
                    <a:pt x="461335" y="428518"/>
                    <a:pt x="452381" y="446402"/>
                  </a:cubicBezTo>
                  <a:cubicBezTo>
                    <a:pt x="449287" y="455049"/>
                    <a:pt x="444277" y="459372"/>
                    <a:pt x="437351" y="459372"/>
                  </a:cubicBezTo>
                  <a:cubicBezTo>
                    <a:pt x="428113" y="459372"/>
                    <a:pt x="423495" y="454756"/>
                    <a:pt x="423495" y="445524"/>
                  </a:cubicBezTo>
                  <a:cubicBezTo>
                    <a:pt x="423495" y="428816"/>
                    <a:pt x="433817" y="413964"/>
                    <a:pt x="454461" y="400965"/>
                  </a:cubicBezTo>
                  <a:cubicBezTo>
                    <a:pt x="475106" y="387967"/>
                    <a:pt x="496635" y="381468"/>
                    <a:pt x="519050" y="381468"/>
                  </a:cubicBezTo>
                  <a:lnTo>
                    <a:pt x="527743" y="381468"/>
                  </a:lnTo>
                  <a:cubicBezTo>
                    <a:pt x="612094" y="254076"/>
                    <a:pt x="699918" y="173271"/>
                    <a:pt x="791215" y="139053"/>
                  </a:cubicBezTo>
                  <a:cubicBezTo>
                    <a:pt x="771884" y="137985"/>
                    <a:pt x="748324" y="133770"/>
                    <a:pt x="720534" y="126409"/>
                  </a:cubicBezTo>
                  <a:cubicBezTo>
                    <a:pt x="634234" y="103844"/>
                    <a:pt x="567521" y="92562"/>
                    <a:pt x="520395" y="92562"/>
                  </a:cubicBezTo>
                  <a:cubicBezTo>
                    <a:pt x="511075" y="92562"/>
                    <a:pt x="505290" y="92507"/>
                    <a:pt x="503040" y="92399"/>
                  </a:cubicBezTo>
                  <a:cubicBezTo>
                    <a:pt x="517026" y="112164"/>
                    <a:pt x="524019" y="139618"/>
                    <a:pt x="524019" y="174759"/>
                  </a:cubicBezTo>
                  <a:cubicBezTo>
                    <a:pt x="524019" y="247990"/>
                    <a:pt x="495343" y="317043"/>
                    <a:pt x="437992" y="381919"/>
                  </a:cubicBezTo>
                  <a:cubicBezTo>
                    <a:pt x="380642" y="446794"/>
                    <a:pt x="318816" y="479231"/>
                    <a:pt x="252515" y="479231"/>
                  </a:cubicBezTo>
                  <a:cubicBezTo>
                    <a:pt x="222921" y="479231"/>
                    <a:pt x="198899" y="469924"/>
                    <a:pt x="180450" y="451309"/>
                  </a:cubicBezTo>
                  <a:cubicBezTo>
                    <a:pt x="162001" y="432694"/>
                    <a:pt x="152776" y="408452"/>
                    <a:pt x="152776" y="378583"/>
                  </a:cubicBezTo>
                  <a:cubicBezTo>
                    <a:pt x="152776" y="314413"/>
                    <a:pt x="185595" y="250047"/>
                    <a:pt x="251232" y="185485"/>
                  </a:cubicBezTo>
                  <a:cubicBezTo>
                    <a:pt x="316869" y="120924"/>
                    <a:pt x="387379" y="81176"/>
                    <a:pt x="462762" y="66241"/>
                  </a:cubicBezTo>
                  <a:cubicBezTo>
                    <a:pt x="441037" y="40659"/>
                    <a:pt x="406456" y="27868"/>
                    <a:pt x="359019" y="27868"/>
                  </a:cubicBezTo>
                  <a:cubicBezTo>
                    <a:pt x="278758" y="27868"/>
                    <a:pt x="205586" y="67501"/>
                    <a:pt x="139503" y="146766"/>
                  </a:cubicBezTo>
                  <a:cubicBezTo>
                    <a:pt x="132075" y="154184"/>
                    <a:pt x="126520" y="157893"/>
                    <a:pt x="122840" y="157893"/>
                  </a:cubicBezTo>
                  <a:cubicBezTo>
                    <a:pt x="115831" y="157893"/>
                    <a:pt x="111213" y="154008"/>
                    <a:pt x="108984" y="146237"/>
                  </a:cubicBezTo>
                  <a:cubicBezTo>
                    <a:pt x="108984" y="136399"/>
                    <a:pt x="123680" y="117841"/>
                    <a:pt x="153072" y="90564"/>
                  </a:cubicBezTo>
                  <a:cubicBezTo>
                    <a:pt x="218170" y="30188"/>
                    <a:pt x="285652" y="0"/>
                    <a:pt x="3555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F48858-7806-4ED1-8E5A-8065FD95E045}"/>
              </a:ext>
            </a:extLst>
          </p:cNvPr>
          <p:cNvGrpSpPr/>
          <p:nvPr/>
        </p:nvGrpSpPr>
        <p:grpSpPr>
          <a:xfrm>
            <a:off x="6420492" y="922687"/>
            <a:ext cx="5240087" cy="5012627"/>
            <a:chOff x="6363342" y="1135889"/>
            <a:chExt cx="5240087" cy="50126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703FFC-32A9-4C65-B3D6-323918FF528E}"/>
                </a:ext>
              </a:extLst>
            </p:cNvPr>
            <p:cNvGrpSpPr/>
            <p:nvPr/>
          </p:nvGrpSpPr>
          <p:grpSpPr>
            <a:xfrm>
              <a:off x="6363342" y="1135889"/>
              <a:ext cx="5240087" cy="923330"/>
              <a:chOff x="6410234" y="1234902"/>
              <a:chExt cx="5240087" cy="923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829C279-74AA-45BA-89F7-E503F567841B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8093C17-0DA4-425A-9DF3-820BCA259A1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B94E78F-28CA-454A-8FFB-1521DEE48D70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1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5C3A66-3CFE-418D-887C-6495004C782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D737D86-247B-41D9-9FB1-A608CCDB2DDD}"/>
                </a:ext>
              </a:extLst>
            </p:cNvPr>
            <p:cNvGrpSpPr/>
            <p:nvPr/>
          </p:nvGrpSpPr>
          <p:grpSpPr>
            <a:xfrm>
              <a:off x="6363342" y="2498988"/>
              <a:ext cx="5240087" cy="923330"/>
              <a:chOff x="6410234" y="1234902"/>
              <a:chExt cx="5240087" cy="92333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9437D7B-F1DF-4ED5-9CE2-2FD2BAFB1C3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FB92DD7-BBBC-4AE9-BCFF-744961F42E7F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0CD3CD3-1445-40B5-9E9E-E0E5A170573E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2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A4E22B-E7C4-4AA0-AF5A-17E59AE3C87C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66CD28B-D8DB-4F6A-B6E2-C4C7BB2C1490}"/>
                </a:ext>
              </a:extLst>
            </p:cNvPr>
            <p:cNvGrpSpPr/>
            <p:nvPr/>
          </p:nvGrpSpPr>
          <p:grpSpPr>
            <a:xfrm>
              <a:off x="6363342" y="3862087"/>
              <a:ext cx="5240087" cy="923330"/>
              <a:chOff x="6410234" y="1234902"/>
              <a:chExt cx="5240087" cy="9233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5A7F91B-8564-4E0C-B51C-39B42159B0D3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1251E57-2010-4E82-9F94-95ADC63AD6BC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6C2782-1B07-4C38-8044-463C371A20C4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3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3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E03F6B2-C538-424F-A4E9-060F07FCB2EE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15CF57B-AEF5-4415-9150-AC0FDD95A927}"/>
                </a:ext>
              </a:extLst>
            </p:cNvPr>
            <p:cNvGrpSpPr/>
            <p:nvPr/>
          </p:nvGrpSpPr>
          <p:grpSpPr>
            <a:xfrm>
              <a:off x="6363342" y="5225186"/>
              <a:ext cx="5240087" cy="923330"/>
              <a:chOff x="6410234" y="1234902"/>
              <a:chExt cx="5240087" cy="92333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ACA8431-6A76-455A-99D6-503ABB51262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93E60C9-E038-44AB-81FC-0907D3C11D3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D478FE5-8A14-40C7-A177-1AF6017B90B6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4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7F1971-8150-4A98-AAAC-D64E256095E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4C571DED-DE3B-46B7-AF08-ACE255298DD7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814E5-B1D4-423B-834D-83B5554EF9AC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63E7517A-5419-4498-A083-0C05BAA4430E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4E9FF-A629-4BC5-8BDB-201D5622D10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F73A3B91-64B2-4276-902D-B39E647A1094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84201-A7C3-4170-9780-E9BFF55F7194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5516A115-8FD4-4BFB-90E6-741F7BFC86AD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E48CB478-A88D-492F-AF6E-FC3B7B9D653E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9EE2ECE0-CF8F-4AAE-944C-787FCCECC91F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ABF554-785A-457E-A717-DBAF4F0179A1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29D32-45F5-45F4-B7A3-9A33CEF9B0D4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2DEF8-5D60-40DF-A303-A71051C510E0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AA255AC4-4714-4F5C-9AAE-DB4C7DFE5B3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889969" y="2608910"/>
            <a:ext cx="1388891" cy="19063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1153D534-969B-4645-BE6A-2ED9C369935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89969" y="2608910"/>
            <a:ext cx="1388891" cy="8168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1975C5DD-591C-4FD0-AA86-3C8671952C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889969" y="2336237"/>
            <a:ext cx="1388891" cy="2726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id="{8365B7B3-46E6-4F59-8C57-CA06CC37F721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17858E-88CB-45D5-A4BC-BF2689FB74AE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601D454F-C4D1-47DF-8909-0FB690D26693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948062-C4FC-4C29-BFD2-FA3B8C918F15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7CFDFA3C-F676-4E67-AD87-354DF18645F1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889969" y="2608910"/>
            <a:ext cx="1388891" cy="29959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C54B95F6-2DE6-40C4-8E12-5E5EE92F64D0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ECB885E-1B62-4DC9-B941-6254AA8FB75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C57DB63F-9DB2-4BD0-992D-97B5FBCB2ECB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9E320763-6B22-4046-8F3F-2018AA254E10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Graphic 78">
            <a:extLst>
              <a:ext uri="{FF2B5EF4-FFF2-40B4-BE49-F238E27FC236}">
                <a16:creationId xmlns:a16="http://schemas.microsoft.com/office/drawing/2014/main" id="{A0936BE8-8F2A-4D92-B7F6-619AB332AECA}"/>
              </a:ext>
            </a:extLst>
          </p:cNvPr>
          <p:cNvSpPr/>
          <p:nvPr/>
        </p:nvSpPr>
        <p:spPr>
          <a:xfrm flipH="1">
            <a:off x="720504" y="1488488"/>
            <a:ext cx="2412046" cy="4443450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1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B0A311-EFE7-4337-A416-CB33573DB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07730"/>
              </p:ext>
            </p:extLst>
          </p:nvPr>
        </p:nvGraphicFramePr>
        <p:xfrm>
          <a:off x="906509" y="1811390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0D5A5A4-F036-480B-9A35-1DA7680CFFC7}"/>
              </a:ext>
            </a:extLst>
          </p:cNvPr>
          <p:cNvSpPr/>
          <p:nvPr/>
        </p:nvSpPr>
        <p:spPr>
          <a:xfrm rot="10800000">
            <a:off x="9657213" y="3558203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그룹 26">
            <a:extLst>
              <a:ext uri="{FF2B5EF4-FFF2-40B4-BE49-F238E27FC236}">
                <a16:creationId xmlns:a16="http://schemas.microsoft.com/office/drawing/2014/main" id="{7AF4467B-304C-49EC-871B-D388B11857CC}"/>
              </a:ext>
            </a:extLst>
          </p:cNvPr>
          <p:cNvGrpSpPr/>
          <p:nvPr/>
        </p:nvGrpSpPr>
        <p:grpSpPr>
          <a:xfrm>
            <a:off x="1463762" y="5079121"/>
            <a:ext cx="2072832" cy="938257"/>
            <a:chOff x="6816080" y="2294563"/>
            <a:chExt cx="4627500" cy="93825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:a16="http://schemas.microsoft.com/office/drawing/2014/main" id="{8400C2F9-0CEE-403B-92F3-9AFC34FB15B3}"/>
              </a:ext>
            </a:extLst>
          </p:cNvPr>
          <p:cNvGrpSpPr/>
          <p:nvPr/>
        </p:nvGrpSpPr>
        <p:grpSpPr>
          <a:xfrm>
            <a:off x="4615222" y="5737833"/>
            <a:ext cx="2963264" cy="753591"/>
            <a:chOff x="6816080" y="2294563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:a16="http://schemas.microsoft.com/office/drawing/2014/main" id="{73056E77-E57E-4E6E-AFBF-389CDEAF2AFC}"/>
              </a:ext>
            </a:extLst>
          </p:cNvPr>
          <p:cNvGrpSpPr/>
          <p:nvPr/>
        </p:nvGrpSpPr>
        <p:grpSpPr>
          <a:xfrm>
            <a:off x="8657114" y="5079121"/>
            <a:ext cx="2072832" cy="938257"/>
            <a:chOff x="6816080" y="2294563"/>
            <a:chExt cx="4627500" cy="93825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C23C737-22B4-4180-BABF-BE2E51DB71F9}"/>
              </a:ext>
            </a:extLst>
          </p:cNvPr>
          <p:cNvSpPr txBox="1"/>
          <p:nvPr/>
        </p:nvSpPr>
        <p:spPr>
          <a:xfrm>
            <a:off x="3436498" y="111706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0BA03-F97B-4314-B6F4-E51312769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652D57-FD3E-40B9-9040-C4EB20C88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262950-D0E1-42BC-A797-BAABD6C099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6030536" y="79600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6030536" y="223197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6030536" y="366793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6030536" y="510389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8E7721-BDDB-46D7-AA1A-5BB14C02C53A}"/>
              </a:ext>
            </a:extLst>
          </p:cNvPr>
          <p:cNvGrpSpPr/>
          <p:nvPr/>
        </p:nvGrpSpPr>
        <p:grpSpPr>
          <a:xfrm>
            <a:off x="7124270" y="872592"/>
            <a:ext cx="4428788" cy="800219"/>
            <a:chOff x="6557475" y="1411926"/>
            <a:chExt cx="4507692" cy="8002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5677FE-472F-4A36-9185-8B511810F9A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94CF44-32FD-4475-AB6A-2CABCD1B2040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6043724" y="89033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09DD4-25AC-4884-8DD8-E94E82C42C34}"/>
              </a:ext>
            </a:extLst>
          </p:cNvPr>
          <p:cNvGrpSpPr/>
          <p:nvPr/>
        </p:nvGrpSpPr>
        <p:grpSpPr>
          <a:xfrm>
            <a:off x="7124270" y="2309340"/>
            <a:ext cx="4428788" cy="800219"/>
            <a:chOff x="6557475" y="1411926"/>
            <a:chExt cx="4507692" cy="800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1D4695-534F-4AA5-8CA2-F49C59EBCF09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21E465-EBCE-44C7-A461-8884575A2C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6043724" y="232629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318A42-2ABA-4BE9-A207-7DD517D17351}"/>
              </a:ext>
            </a:extLst>
          </p:cNvPr>
          <p:cNvGrpSpPr/>
          <p:nvPr/>
        </p:nvGrpSpPr>
        <p:grpSpPr>
          <a:xfrm>
            <a:off x="7124270" y="3746088"/>
            <a:ext cx="4428788" cy="800219"/>
            <a:chOff x="6557475" y="1411926"/>
            <a:chExt cx="4507692" cy="8002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C9E48D-0E26-404D-BAF0-BCC8224F37A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1B12FA-16D2-427A-AC1E-7CD49A52D0EA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6043724" y="376226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26302B-EF82-4493-AA52-2FC0B8554F42}"/>
              </a:ext>
            </a:extLst>
          </p:cNvPr>
          <p:cNvGrpSpPr/>
          <p:nvPr/>
        </p:nvGrpSpPr>
        <p:grpSpPr>
          <a:xfrm>
            <a:off x="7124270" y="5182835"/>
            <a:ext cx="4428788" cy="800219"/>
            <a:chOff x="6557475" y="1411926"/>
            <a:chExt cx="4507692" cy="8002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2F863E-0997-473B-B8F9-8AC6B7FD99C1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E492E8-841B-4715-9250-E40BA22F15A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6043724" y="519822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4C86B3-173C-4D0E-AF1E-C44E47E4C75F}"/>
              </a:ext>
            </a:extLst>
          </p:cNvPr>
          <p:cNvSpPr txBox="1"/>
          <p:nvPr/>
        </p:nvSpPr>
        <p:spPr>
          <a:xfrm>
            <a:off x="1455753" y="634249"/>
            <a:ext cx="37044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Agenda</a:t>
            </a:r>
          </a:p>
          <a:p>
            <a:pPr algn="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1219EC-1491-48FF-A3BA-6B372C52D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93572"/>
              </p:ext>
            </p:extLst>
          </p:nvPr>
        </p:nvGraphicFramePr>
        <p:xfrm>
          <a:off x="904876" y="1762126"/>
          <a:ext cx="5879579" cy="42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0FC1C71F-B3E0-4A31-96FD-5FFEED187BFD}"/>
              </a:ext>
            </a:extLst>
          </p:cNvPr>
          <p:cNvGrpSpPr/>
          <p:nvPr/>
        </p:nvGrpSpPr>
        <p:grpSpPr>
          <a:xfrm>
            <a:off x="7183736" y="1936556"/>
            <a:ext cx="4103390" cy="1333998"/>
            <a:chOff x="994277" y="3861048"/>
            <a:chExt cx="2664296" cy="133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12B48A-56FD-46E0-A1C0-ED8D0206EDAE}"/>
                </a:ext>
              </a:extLst>
            </p:cNvPr>
            <p:cNvSpPr txBox="1"/>
            <p:nvPr/>
          </p:nvSpPr>
          <p:spPr>
            <a:xfrm>
              <a:off x="994277" y="3861048"/>
              <a:ext cx="265657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1345FE-BFFC-4D93-B98B-A1C1F2311794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:a16="http://schemas.microsoft.com/office/drawing/2014/main" id="{6DF69706-0B8B-4DD4-89AC-DB53E1816102}"/>
              </a:ext>
            </a:extLst>
          </p:cNvPr>
          <p:cNvSpPr/>
          <p:nvPr/>
        </p:nvSpPr>
        <p:spPr>
          <a:xfrm>
            <a:off x="7183735" y="3544126"/>
            <a:ext cx="486416" cy="48641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698CC-283D-4339-AF19-2EF36E2B1F23}"/>
              </a:ext>
            </a:extLst>
          </p:cNvPr>
          <p:cNvSpPr txBox="1"/>
          <p:nvPr/>
        </p:nvSpPr>
        <p:spPr>
          <a:xfrm>
            <a:off x="7750920" y="34641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375E2580-9F8D-4299-9A75-1315F6F22835}"/>
              </a:ext>
            </a:extLst>
          </p:cNvPr>
          <p:cNvSpPr/>
          <p:nvPr/>
        </p:nvSpPr>
        <p:spPr>
          <a:xfrm>
            <a:off x="7183735" y="4187426"/>
            <a:ext cx="486416" cy="48641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558A2-1698-47DD-9BD3-85201E8A21E9}"/>
              </a:ext>
            </a:extLst>
          </p:cNvPr>
          <p:cNvSpPr txBox="1"/>
          <p:nvPr/>
        </p:nvSpPr>
        <p:spPr>
          <a:xfrm>
            <a:off x="7750920" y="41074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1A6B10DC-FC47-4489-9E68-6C1A62451DF3}"/>
              </a:ext>
            </a:extLst>
          </p:cNvPr>
          <p:cNvSpPr/>
          <p:nvPr/>
        </p:nvSpPr>
        <p:spPr>
          <a:xfrm>
            <a:off x="7183735" y="4830726"/>
            <a:ext cx="486416" cy="486416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2D568-F102-473C-8FAE-B1363707715D}"/>
              </a:ext>
            </a:extLst>
          </p:cNvPr>
          <p:cNvSpPr txBox="1"/>
          <p:nvPr/>
        </p:nvSpPr>
        <p:spPr>
          <a:xfrm>
            <a:off x="7750920" y="47507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7B7697A4-E040-4C51-8A9E-BCCB8354ED6A}"/>
              </a:ext>
            </a:extLst>
          </p:cNvPr>
          <p:cNvSpPr/>
          <p:nvPr/>
        </p:nvSpPr>
        <p:spPr>
          <a:xfrm>
            <a:off x="7183735" y="5474026"/>
            <a:ext cx="486416" cy="48641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A581B5-FA47-4968-84DC-1FE30FB56910}"/>
              </a:ext>
            </a:extLst>
          </p:cNvPr>
          <p:cNvSpPr txBox="1"/>
          <p:nvPr/>
        </p:nvSpPr>
        <p:spPr>
          <a:xfrm>
            <a:off x="7750920" y="53940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30">
            <a:extLst>
              <a:ext uri="{FF2B5EF4-FFF2-40B4-BE49-F238E27FC236}">
                <a16:creationId xmlns:a16="http://schemas.microsoft.com/office/drawing/2014/main" id="{9B5F8AE8-5AF9-45FE-AA97-A8C30D0A505E}"/>
              </a:ext>
            </a:extLst>
          </p:cNvPr>
          <p:cNvSpPr/>
          <p:nvPr/>
        </p:nvSpPr>
        <p:spPr>
          <a:xfrm>
            <a:off x="7306075" y="4954479"/>
            <a:ext cx="243255" cy="2443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FD9789B-19D2-48EB-AF6E-DDB5A0B34B56}"/>
              </a:ext>
            </a:extLst>
          </p:cNvPr>
          <p:cNvSpPr/>
          <p:nvPr/>
        </p:nvSpPr>
        <p:spPr>
          <a:xfrm>
            <a:off x="7304724" y="4301602"/>
            <a:ext cx="256932" cy="2565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5993EE95-3135-4A53-A936-43E747314A73}"/>
              </a:ext>
            </a:extLst>
          </p:cNvPr>
          <p:cNvSpPr/>
          <p:nvPr/>
        </p:nvSpPr>
        <p:spPr>
          <a:xfrm>
            <a:off x="7285442" y="5583888"/>
            <a:ext cx="295396" cy="2384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258699D7-C996-497A-B08E-DC1E5E87EFAB}"/>
              </a:ext>
            </a:extLst>
          </p:cNvPr>
          <p:cNvSpPr>
            <a:spLocks noChangeAspect="1"/>
          </p:cNvSpPr>
          <p:nvPr/>
        </p:nvSpPr>
        <p:spPr>
          <a:xfrm>
            <a:off x="7301162" y="3683276"/>
            <a:ext cx="273669" cy="2163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C659CD-F60A-44EF-AD2E-B40078E9332F}"/>
              </a:ext>
            </a:extLst>
          </p:cNvPr>
          <p:cNvGrpSpPr/>
          <p:nvPr/>
        </p:nvGrpSpPr>
        <p:grpSpPr>
          <a:xfrm>
            <a:off x="5138963" y="2890327"/>
            <a:ext cx="758913" cy="1077346"/>
            <a:chOff x="3805328" y="4061908"/>
            <a:chExt cx="310118" cy="44024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D4DB53-3B6C-467D-95CD-3999AF487E9D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5620C99-AFC7-472A-B1D6-E478DCA5FD64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9ADD1D-B464-4C6D-9359-31AD0AD7CF45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4AADFF-5D4C-401D-972B-758708B76B70}"/>
              </a:ext>
            </a:extLst>
          </p:cNvPr>
          <p:cNvGrpSpPr/>
          <p:nvPr/>
        </p:nvGrpSpPr>
        <p:grpSpPr>
          <a:xfrm>
            <a:off x="5517976" y="3456157"/>
            <a:ext cx="556113" cy="1102414"/>
            <a:chOff x="4513211" y="4124289"/>
            <a:chExt cx="227247" cy="4504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C806A3E-CA91-4638-AF10-292DD7B487B8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23D5AA-9EFC-4E32-9521-12C941CCB5F5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7B9E276-F638-491A-93DF-5DF127678C28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220">
            <a:extLst>
              <a:ext uri="{FF2B5EF4-FFF2-40B4-BE49-F238E27FC236}">
                <a16:creationId xmlns:a16="http://schemas.microsoft.com/office/drawing/2014/main" id="{AFB62BE3-B237-4315-B3B5-2142627F3028}"/>
              </a:ext>
            </a:extLst>
          </p:cNvPr>
          <p:cNvGrpSpPr/>
          <p:nvPr/>
        </p:nvGrpSpPr>
        <p:grpSpPr>
          <a:xfrm>
            <a:off x="6445894" y="3362646"/>
            <a:ext cx="609786" cy="763104"/>
            <a:chOff x="5262562" y="2386012"/>
            <a:chExt cx="1666875" cy="208597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9371B8-1C4A-4A61-A009-4295508E12D5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6C72A1-863C-47E5-95D3-7EFE71DC09E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63D467-84F1-4102-A0A0-B00C1B4747A5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225">
            <a:extLst>
              <a:ext uri="{FF2B5EF4-FFF2-40B4-BE49-F238E27FC236}">
                <a16:creationId xmlns:a16="http://schemas.microsoft.com/office/drawing/2014/main" id="{77B789C8-C432-4BBB-AE17-65A3C8677650}"/>
              </a:ext>
            </a:extLst>
          </p:cNvPr>
          <p:cNvGrpSpPr/>
          <p:nvPr/>
        </p:nvGrpSpPr>
        <p:grpSpPr>
          <a:xfrm>
            <a:off x="6121854" y="2428562"/>
            <a:ext cx="705979" cy="791986"/>
            <a:chOff x="8270599" y="197160"/>
            <a:chExt cx="1876425" cy="210502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F3CFA2-EB8C-42C6-A73A-19FBA1AE1573}"/>
                </a:ext>
              </a:extLst>
            </p:cNvPr>
            <p:cNvSpPr/>
            <p:nvPr/>
          </p:nvSpPr>
          <p:spPr>
            <a:xfrm>
              <a:off x="8270793" y="1478709"/>
              <a:ext cx="838200" cy="800100"/>
            </a:xfrm>
            <a:custGeom>
              <a:avLst/>
              <a:gdLst>
                <a:gd name="connsiteX0" fmla="*/ 743709 w 838200"/>
                <a:gd name="connsiteY0" fmla="*/ 89099 h 800100"/>
                <a:gd name="connsiteX1" fmla="*/ 482724 w 838200"/>
                <a:gd name="connsiteY1" fmla="*/ 74811 h 800100"/>
                <a:gd name="connsiteX2" fmla="*/ 425574 w 838200"/>
                <a:gd name="connsiteY2" fmla="*/ 65286 h 800100"/>
                <a:gd name="connsiteX3" fmla="*/ 181734 w 838200"/>
                <a:gd name="connsiteY3" fmla="*/ 29091 h 800100"/>
                <a:gd name="connsiteX4" fmla="*/ 1711 w 838200"/>
                <a:gd name="connsiteY4" fmla="*/ 402471 h 800100"/>
                <a:gd name="connsiteX5" fmla="*/ 459864 w 838200"/>
                <a:gd name="connsiteY5" fmla="*/ 800616 h 800100"/>
                <a:gd name="connsiteX6" fmla="*/ 846579 w 838200"/>
                <a:gd name="connsiteY6" fmla="*/ 332939 h 800100"/>
                <a:gd name="connsiteX7" fmla="*/ 743709 w 838200"/>
                <a:gd name="connsiteY7" fmla="*/ 89099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800100">
                  <a:moveTo>
                    <a:pt x="743709" y="89099"/>
                  </a:moveTo>
                  <a:cubicBezTo>
                    <a:pt x="609406" y="16709"/>
                    <a:pt x="581784" y="78621"/>
                    <a:pt x="482724" y="74811"/>
                  </a:cubicBezTo>
                  <a:lnTo>
                    <a:pt x="425574" y="65286"/>
                  </a:lnTo>
                  <a:cubicBezTo>
                    <a:pt x="332229" y="36711"/>
                    <a:pt x="336039" y="-42346"/>
                    <a:pt x="181734" y="29091"/>
                  </a:cubicBezTo>
                  <a:cubicBezTo>
                    <a:pt x="43621" y="112911"/>
                    <a:pt x="-10671" y="252929"/>
                    <a:pt x="1711" y="402471"/>
                  </a:cubicBezTo>
                  <a:cubicBezTo>
                    <a:pt x="21714" y="641549"/>
                    <a:pt x="226501" y="819666"/>
                    <a:pt x="459864" y="800616"/>
                  </a:cubicBezTo>
                  <a:cubicBezTo>
                    <a:pt x="693226" y="781566"/>
                    <a:pt x="853246" y="589161"/>
                    <a:pt x="846579" y="332939"/>
                  </a:cubicBezTo>
                  <a:cubicBezTo>
                    <a:pt x="842769" y="193874"/>
                    <a:pt x="808479" y="132914"/>
                    <a:pt x="743709" y="89099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713944-D498-4853-831B-619DF8F32B5D}"/>
                </a:ext>
              </a:extLst>
            </p:cNvPr>
            <p:cNvSpPr/>
            <p:nvPr/>
          </p:nvSpPr>
          <p:spPr>
            <a:xfrm>
              <a:off x="8679222" y="1541138"/>
              <a:ext cx="438150" cy="733425"/>
            </a:xfrm>
            <a:custGeom>
              <a:avLst/>
              <a:gdLst>
                <a:gd name="connsiteX0" fmla="*/ 431482 w 438150"/>
                <a:gd name="connsiteY0" fmla="*/ 417195 h 733425"/>
                <a:gd name="connsiteX1" fmla="*/ 140970 w 438150"/>
                <a:gd name="connsiteY1" fmla="*/ 722947 h 733425"/>
                <a:gd name="connsiteX2" fmla="*/ 0 w 438150"/>
                <a:gd name="connsiteY2" fmla="*/ 737235 h 733425"/>
                <a:gd name="connsiteX3" fmla="*/ 261938 w 438150"/>
                <a:gd name="connsiteY3" fmla="*/ 367665 h 733425"/>
                <a:gd name="connsiteX4" fmla="*/ 293370 w 438150"/>
                <a:gd name="connsiteY4" fmla="*/ 134302 h 733425"/>
                <a:gd name="connsiteX5" fmla="*/ 275273 w 438150"/>
                <a:gd name="connsiteY5" fmla="*/ 0 h 733425"/>
                <a:gd name="connsiteX6" fmla="*/ 340995 w 438150"/>
                <a:gd name="connsiteY6" fmla="*/ 30480 h 733425"/>
                <a:gd name="connsiteX7" fmla="*/ 431482 w 438150"/>
                <a:gd name="connsiteY7" fmla="*/ 41719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150" h="733425">
                  <a:moveTo>
                    <a:pt x="431482" y="417195"/>
                  </a:moveTo>
                  <a:cubicBezTo>
                    <a:pt x="388620" y="569595"/>
                    <a:pt x="294323" y="675322"/>
                    <a:pt x="140970" y="722947"/>
                  </a:cubicBezTo>
                  <a:cubicBezTo>
                    <a:pt x="95250" y="737235"/>
                    <a:pt x="47625" y="740093"/>
                    <a:pt x="0" y="737235"/>
                  </a:cubicBezTo>
                  <a:cubicBezTo>
                    <a:pt x="145733" y="653415"/>
                    <a:pt x="222885" y="531495"/>
                    <a:pt x="261938" y="367665"/>
                  </a:cubicBezTo>
                  <a:cubicBezTo>
                    <a:pt x="280988" y="287655"/>
                    <a:pt x="292417" y="220980"/>
                    <a:pt x="293370" y="134302"/>
                  </a:cubicBezTo>
                  <a:cubicBezTo>
                    <a:pt x="294323" y="105727"/>
                    <a:pt x="292417" y="80010"/>
                    <a:pt x="275273" y="0"/>
                  </a:cubicBezTo>
                  <a:cubicBezTo>
                    <a:pt x="291465" y="6667"/>
                    <a:pt x="324803" y="23813"/>
                    <a:pt x="340995" y="30480"/>
                  </a:cubicBezTo>
                  <a:cubicBezTo>
                    <a:pt x="408623" y="71438"/>
                    <a:pt x="463867" y="185738"/>
                    <a:pt x="431482" y="41719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A51F3A-3666-4158-8E18-34880232C33E}"/>
                </a:ext>
              </a:extLst>
            </p:cNvPr>
            <p:cNvSpPr/>
            <p:nvPr/>
          </p:nvSpPr>
          <p:spPr>
            <a:xfrm>
              <a:off x="9295101" y="1516109"/>
              <a:ext cx="838200" cy="781050"/>
            </a:xfrm>
            <a:custGeom>
              <a:avLst/>
              <a:gdLst>
                <a:gd name="connsiteX0" fmla="*/ 677615 w 838200"/>
                <a:gd name="connsiteY0" fmla="*/ 13598 h 781050"/>
                <a:gd name="connsiteX1" fmla="*/ 420440 w 838200"/>
                <a:gd name="connsiteY1" fmla="*/ 56461 h 781050"/>
                <a:gd name="connsiteX2" fmla="*/ 362338 w 838200"/>
                <a:gd name="connsiteY2" fmla="*/ 60271 h 781050"/>
                <a:gd name="connsiteX3" fmla="*/ 116593 w 838200"/>
                <a:gd name="connsiteY3" fmla="*/ 78368 h 781050"/>
                <a:gd name="connsiteX4" fmla="*/ 21343 w 838200"/>
                <a:gd name="connsiteY4" fmla="*/ 481276 h 781050"/>
                <a:gd name="connsiteX5" fmla="*/ 554743 w 838200"/>
                <a:gd name="connsiteY5" fmla="*/ 770836 h 781050"/>
                <a:gd name="connsiteX6" fmla="*/ 830968 w 838200"/>
                <a:gd name="connsiteY6" fmla="*/ 230768 h 781050"/>
                <a:gd name="connsiteX7" fmla="*/ 677615 w 838200"/>
                <a:gd name="connsiteY7" fmla="*/ 13598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781050">
                  <a:moveTo>
                    <a:pt x="677615" y="13598"/>
                  </a:moveTo>
                  <a:cubicBezTo>
                    <a:pt x="530931" y="-28312"/>
                    <a:pt x="517595" y="38363"/>
                    <a:pt x="420440" y="56461"/>
                  </a:cubicBezTo>
                  <a:lnTo>
                    <a:pt x="362338" y="60271"/>
                  </a:lnTo>
                  <a:cubicBezTo>
                    <a:pt x="264231" y="52651"/>
                    <a:pt x="251848" y="-25454"/>
                    <a:pt x="116593" y="78368"/>
                  </a:cubicBezTo>
                  <a:cubicBezTo>
                    <a:pt x="-565" y="189811"/>
                    <a:pt x="-23425" y="338401"/>
                    <a:pt x="21343" y="481276"/>
                  </a:cubicBezTo>
                  <a:cubicBezTo>
                    <a:pt x="91828" y="709876"/>
                    <a:pt x="330906" y="839416"/>
                    <a:pt x="554743" y="770836"/>
                  </a:cubicBezTo>
                  <a:cubicBezTo>
                    <a:pt x="778581" y="702256"/>
                    <a:pt x="892881" y="479371"/>
                    <a:pt x="830968" y="230768"/>
                  </a:cubicBezTo>
                  <a:cubicBezTo>
                    <a:pt x="796678" y="94561"/>
                    <a:pt x="750006" y="42173"/>
                    <a:pt x="677615" y="13598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C7791F-1B3E-41AB-9977-A9B05F80CB85}"/>
                </a:ext>
              </a:extLst>
            </p:cNvPr>
            <p:cNvSpPr/>
            <p:nvPr/>
          </p:nvSpPr>
          <p:spPr>
            <a:xfrm>
              <a:off x="9799362" y="1517325"/>
              <a:ext cx="342900" cy="771525"/>
            </a:xfrm>
            <a:custGeom>
              <a:avLst/>
              <a:gdLst>
                <a:gd name="connsiteX0" fmla="*/ 351472 w 342900"/>
                <a:gd name="connsiteY0" fmla="*/ 373380 h 771525"/>
                <a:gd name="connsiteX1" fmla="*/ 134303 w 342900"/>
                <a:gd name="connsiteY1" fmla="*/ 735330 h 771525"/>
                <a:gd name="connsiteX2" fmla="*/ 0 w 342900"/>
                <a:gd name="connsiteY2" fmla="*/ 780097 h 771525"/>
                <a:gd name="connsiteX3" fmla="*/ 175260 w 342900"/>
                <a:gd name="connsiteY3" fmla="*/ 361950 h 771525"/>
                <a:gd name="connsiteX4" fmla="*/ 155258 w 342900"/>
                <a:gd name="connsiteY4" fmla="*/ 126682 h 771525"/>
                <a:gd name="connsiteX5" fmla="*/ 108585 w 342900"/>
                <a:gd name="connsiteY5" fmla="*/ 0 h 771525"/>
                <a:gd name="connsiteX6" fmla="*/ 179070 w 342900"/>
                <a:gd name="connsiteY6" fmla="*/ 15240 h 771525"/>
                <a:gd name="connsiteX7" fmla="*/ 351472 w 342900"/>
                <a:gd name="connsiteY7" fmla="*/ 37338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771525">
                  <a:moveTo>
                    <a:pt x="351472" y="373380"/>
                  </a:moveTo>
                  <a:cubicBezTo>
                    <a:pt x="341947" y="531495"/>
                    <a:pt x="274320" y="655320"/>
                    <a:pt x="134303" y="735330"/>
                  </a:cubicBezTo>
                  <a:cubicBezTo>
                    <a:pt x="92392" y="759143"/>
                    <a:pt x="46672" y="772477"/>
                    <a:pt x="0" y="780097"/>
                  </a:cubicBezTo>
                  <a:cubicBezTo>
                    <a:pt x="124778" y="666750"/>
                    <a:pt x="173355" y="530543"/>
                    <a:pt x="175260" y="361950"/>
                  </a:cubicBezTo>
                  <a:cubicBezTo>
                    <a:pt x="176213" y="280035"/>
                    <a:pt x="172403" y="211455"/>
                    <a:pt x="155258" y="126682"/>
                  </a:cubicBezTo>
                  <a:cubicBezTo>
                    <a:pt x="149542" y="99060"/>
                    <a:pt x="141922" y="74295"/>
                    <a:pt x="108585" y="0"/>
                  </a:cubicBezTo>
                  <a:cubicBezTo>
                    <a:pt x="125730" y="3810"/>
                    <a:pt x="162878" y="12382"/>
                    <a:pt x="179070" y="15240"/>
                  </a:cubicBezTo>
                  <a:cubicBezTo>
                    <a:pt x="254317" y="40957"/>
                    <a:pt x="332422" y="140017"/>
                    <a:pt x="351472" y="373380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AD8ACA2-D26C-45C2-AB73-EAA1CB0FCDD0}"/>
                </a:ext>
              </a:extLst>
            </p:cNvPr>
            <p:cNvSpPr/>
            <p:nvPr/>
          </p:nvSpPr>
          <p:spPr>
            <a:xfrm>
              <a:off x="8915997" y="1038449"/>
              <a:ext cx="619125" cy="590550"/>
            </a:xfrm>
            <a:custGeom>
              <a:avLst/>
              <a:gdLst>
                <a:gd name="connsiteX0" fmla="*/ 569039 w 619125"/>
                <a:gd name="connsiteY0" fmla="*/ 109306 h 590550"/>
                <a:gd name="connsiteX1" fmla="*/ 381397 w 619125"/>
                <a:gd name="connsiteY1" fmla="*/ 74063 h 590550"/>
                <a:gd name="connsiteX2" fmla="*/ 340439 w 619125"/>
                <a:gd name="connsiteY2" fmla="*/ 61681 h 590550"/>
                <a:gd name="connsiteX3" fmla="*/ 167084 w 619125"/>
                <a:gd name="connsiteY3" fmla="*/ 12151 h 590550"/>
                <a:gd name="connsiteX4" fmla="*/ 397 w 619125"/>
                <a:gd name="connsiteY4" fmla="*/ 265516 h 590550"/>
                <a:gd name="connsiteX5" fmla="*/ 294719 w 619125"/>
                <a:gd name="connsiteY5" fmla="*/ 597938 h 590550"/>
                <a:gd name="connsiteX6" fmla="*/ 620474 w 619125"/>
                <a:gd name="connsiteY6" fmla="*/ 295996 h 590550"/>
                <a:gd name="connsiteX7" fmla="*/ 569039 w 619125"/>
                <a:gd name="connsiteY7" fmla="*/ 10930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125" h="590550">
                  <a:moveTo>
                    <a:pt x="569039" y="109306"/>
                  </a:moveTo>
                  <a:cubicBezTo>
                    <a:pt x="478552" y="43583"/>
                    <a:pt x="451882" y="86446"/>
                    <a:pt x="381397" y="74063"/>
                  </a:cubicBezTo>
                  <a:lnTo>
                    <a:pt x="340439" y="61681"/>
                  </a:lnTo>
                  <a:cubicBezTo>
                    <a:pt x="274717" y="32153"/>
                    <a:pt x="285194" y="-24997"/>
                    <a:pt x="167084" y="12151"/>
                  </a:cubicBezTo>
                  <a:cubicBezTo>
                    <a:pt x="58499" y="59776"/>
                    <a:pt x="6112" y="155978"/>
                    <a:pt x="397" y="265516"/>
                  </a:cubicBezTo>
                  <a:cubicBezTo>
                    <a:pt x="-8176" y="440776"/>
                    <a:pt x="123269" y="589366"/>
                    <a:pt x="294719" y="597938"/>
                  </a:cubicBezTo>
                  <a:cubicBezTo>
                    <a:pt x="466169" y="606511"/>
                    <a:pt x="600472" y="481733"/>
                    <a:pt x="620474" y="295996"/>
                  </a:cubicBezTo>
                  <a:cubicBezTo>
                    <a:pt x="630952" y="195031"/>
                    <a:pt x="611902" y="147406"/>
                    <a:pt x="569039" y="109306"/>
                  </a:cubicBezTo>
                  <a:close/>
                </a:path>
              </a:pathLst>
            </a:custGeom>
            <a:solidFill>
              <a:srgbClr val="ED7D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84AF57-B553-4395-9177-6E700C3DF7B7}"/>
                </a:ext>
              </a:extLst>
            </p:cNvPr>
            <p:cNvSpPr/>
            <p:nvPr/>
          </p:nvSpPr>
          <p:spPr>
            <a:xfrm>
              <a:off x="9173569" y="1122037"/>
              <a:ext cx="361950" cy="514350"/>
            </a:xfrm>
            <a:custGeom>
              <a:avLst/>
              <a:gdLst>
                <a:gd name="connsiteX0" fmla="*/ 343852 w 361950"/>
                <a:gd name="connsiteY0" fmla="*/ 318135 h 514350"/>
                <a:gd name="connsiteX1" fmla="*/ 103822 w 361950"/>
                <a:gd name="connsiteY1" fmla="*/ 512445 h 514350"/>
                <a:gd name="connsiteX2" fmla="*/ 0 w 361950"/>
                <a:gd name="connsiteY2" fmla="*/ 509588 h 514350"/>
                <a:gd name="connsiteX3" fmla="*/ 225742 w 361950"/>
                <a:gd name="connsiteY3" fmla="*/ 265748 h 514350"/>
                <a:gd name="connsiteX4" fmla="*/ 271463 w 361950"/>
                <a:gd name="connsiteY4" fmla="*/ 99060 h 514350"/>
                <a:gd name="connsiteX5" fmla="*/ 271463 w 361950"/>
                <a:gd name="connsiteY5" fmla="*/ 0 h 514350"/>
                <a:gd name="connsiteX6" fmla="*/ 316230 w 361950"/>
                <a:gd name="connsiteY6" fmla="*/ 28575 h 514350"/>
                <a:gd name="connsiteX7" fmla="*/ 343852 w 361950"/>
                <a:gd name="connsiteY7" fmla="*/ 31813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514350">
                  <a:moveTo>
                    <a:pt x="343852" y="318135"/>
                  </a:moveTo>
                  <a:cubicBezTo>
                    <a:pt x="298132" y="424815"/>
                    <a:pt x="220027" y="492443"/>
                    <a:pt x="103822" y="512445"/>
                  </a:cubicBezTo>
                  <a:cubicBezTo>
                    <a:pt x="69532" y="518160"/>
                    <a:pt x="34290" y="516255"/>
                    <a:pt x="0" y="509588"/>
                  </a:cubicBezTo>
                  <a:cubicBezTo>
                    <a:pt x="114300" y="462915"/>
                    <a:pt x="181927" y="381000"/>
                    <a:pt x="225742" y="265748"/>
                  </a:cubicBezTo>
                  <a:cubicBezTo>
                    <a:pt x="246697" y="209550"/>
                    <a:pt x="261938" y="161925"/>
                    <a:pt x="271463" y="99060"/>
                  </a:cubicBezTo>
                  <a:cubicBezTo>
                    <a:pt x="274320" y="78105"/>
                    <a:pt x="275272" y="60008"/>
                    <a:pt x="271463" y="0"/>
                  </a:cubicBezTo>
                  <a:cubicBezTo>
                    <a:pt x="281940" y="6668"/>
                    <a:pt x="305753" y="21908"/>
                    <a:pt x="316230" y="28575"/>
                  </a:cubicBezTo>
                  <a:cubicBezTo>
                    <a:pt x="360045" y="65723"/>
                    <a:pt x="389572" y="153352"/>
                    <a:pt x="343852" y="318135"/>
                  </a:cubicBezTo>
                  <a:close/>
                </a:path>
              </a:pathLst>
            </a:custGeom>
            <a:solidFill>
              <a:srgbClr val="CD4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A46863-C27B-4C5B-9D97-098344D740D0}"/>
                </a:ext>
              </a:extLst>
            </p:cNvPr>
            <p:cNvSpPr/>
            <p:nvPr/>
          </p:nvSpPr>
          <p:spPr>
            <a:xfrm>
              <a:off x="8721948" y="197122"/>
              <a:ext cx="1000125" cy="1438275"/>
            </a:xfrm>
            <a:custGeom>
              <a:avLst/>
              <a:gdLst>
                <a:gd name="connsiteX0" fmla="*/ 954541 w 1000125"/>
                <a:gd name="connsiteY0" fmla="*/ 1300200 h 1438275"/>
                <a:gd name="connsiteX1" fmla="*/ 764994 w 1000125"/>
                <a:gd name="connsiteY1" fmla="*/ 640118 h 1438275"/>
                <a:gd name="connsiteX2" fmla="*/ 686889 w 1000125"/>
                <a:gd name="connsiteY2" fmla="*/ 551535 h 1438275"/>
                <a:gd name="connsiteX3" fmla="*/ 558301 w 1000125"/>
                <a:gd name="connsiteY3" fmla="*/ 434378 h 1438275"/>
                <a:gd name="connsiteX4" fmla="*/ 477339 w 1000125"/>
                <a:gd name="connsiteY4" fmla="*/ 410565 h 1438275"/>
                <a:gd name="connsiteX5" fmla="*/ 533536 w 1000125"/>
                <a:gd name="connsiteY5" fmla="*/ 521055 h 1438275"/>
                <a:gd name="connsiteX6" fmla="*/ 596401 w 1000125"/>
                <a:gd name="connsiteY6" fmla="*/ 820140 h 1438275"/>
                <a:gd name="connsiteX7" fmla="*/ 596401 w 1000125"/>
                <a:gd name="connsiteY7" fmla="*/ 935393 h 1438275"/>
                <a:gd name="connsiteX8" fmla="*/ 567826 w 1000125"/>
                <a:gd name="connsiteY8" fmla="*/ 968730 h 1438275"/>
                <a:gd name="connsiteX9" fmla="*/ 545919 w 1000125"/>
                <a:gd name="connsiteY9" fmla="*/ 931583 h 1438275"/>
                <a:gd name="connsiteX10" fmla="*/ 547824 w 1000125"/>
                <a:gd name="connsiteY10" fmla="*/ 880148 h 1438275"/>
                <a:gd name="connsiteX11" fmla="*/ 488769 w 1000125"/>
                <a:gd name="connsiteY11" fmla="*/ 556298 h 1438275"/>
                <a:gd name="connsiteX12" fmla="*/ 437334 w 1000125"/>
                <a:gd name="connsiteY12" fmla="*/ 452475 h 1438275"/>
                <a:gd name="connsiteX13" fmla="*/ 345894 w 1000125"/>
                <a:gd name="connsiteY13" fmla="*/ 512483 h 1438275"/>
                <a:gd name="connsiteX14" fmla="*/ 136344 w 1000125"/>
                <a:gd name="connsiteY14" fmla="*/ 816330 h 1438275"/>
                <a:gd name="connsiteX15" fmla="*/ 76336 w 1000125"/>
                <a:gd name="connsiteY15" fmla="*/ 1021118 h 1438275"/>
                <a:gd name="connsiteX16" fmla="*/ 58239 w 1000125"/>
                <a:gd name="connsiteY16" fmla="*/ 1309725 h 1438275"/>
                <a:gd name="connsiteX17" fmla="*/ 29664 w 1000125"/>
                <a:gd name="connsiteY17" fmla="*/ 1443075 h 1438275"/>
                <a:gd name="connsiteX18" fmla="*/ 1089 w 1000125"/>
                <a:gd name="connsiteY18" fmla="*/ 1345920 h 1438275"/>
                <a:gd name="connsiteX19" fmla="*/ 9661 w 1000125"/>
                <a:gd name="connsiteY19" fmla="*/ 1103985 h 1438275"/>
                <a:gd name="connsiteX20" fmla="*/ 43951 w 1000125"/>
                <a:gd name="connsiteY20" fmla="*/ 905865 h 1438275"/>
                <a:gd name="connsiteX21" fmla="*/ 303031 w 1000125"/>
                <a:gd name="connsiteY21" fmla="*/ 471525 h 1438275"/>
                <a:gd name="connsiteX22" fmla="*/ 419236 w 1000125"/>
                <a:gd name="connsiteY22" fmla="*/ 368655 h 1438275"/>
                <a:gd name="connsiteX23" fmla="*/ 458289 w 1000125"/>
                <a:gd name="connsiteY23" fmla="*/ 334365 h 1438275"/>
                <a:gd name="connsiteX24" fmla="*/ 475434 w 1000125"/>
                <a:gd name="connsiteY24" fmla="*/ 36233 h 1438275"/>
                <a:gd name="connsiteX25" fmla="*/ 510676 w 1000125"/>
                <a:gd name="connsiteY25" fmla="*/ 38 h 1438275"/>
                <a:gd name="connsiteX26" fmla="*/ 544014 w 1000125"/>
                <a:gd name="connsiteY26" fmla="*/ 42900 h 1438275"/>
                <a:gd name="connsiteX27" fmla="*/ 530679 w 1000125"/>
                <a:gd name="connsiteY27" fmla="*/ 286740 h 1438275"/>
                <a:gd name="connsiteX28" fmla="*/ 589734 w 1000125"/>
                <a:gd name="connsiteY28" fmla="*/ 383895 h 1438275"/>
                <a:gd name="connsiteX29" fmla="*/ 750706 w 1000125"/>
                <a:gd name="connsiteY29" fmla="*/ 536295 h 1438275"/>
                <a:gd name="connsiteX30" fmla="*/ 789759 w 1000125"/>
                <a:gd name="connsiteY30" fmla="*/ 584873 h 1438275"/>
                <a:gd name="connsiteX31" fmla="*/ 891676 w 1000125"/>
                <a:gd name="connsiteY31" fmla="*/ 777278 h 1438275"/>
                <a:gd name="connsiteX32" fmla="*/ 993594 w 1000125"/>
                <a:gd name="connsiteY32" fmla="*/ 1185900 h 1438275"/>
                <a:gd name="connsiteX33" fmla="*/ 1001214 w 1000125"/>
                <a:gd name="connsiteY33" fmla="*/ 1403070 h 1438275"/>
                <a:gd name="connsiteX34" fmla="*/ 972639 w 1000125"/>
                <a:gd name="connsiteY34" fmla="*/ 1440218 h 1438275"/>
                <a:gd name="connsiteX35" fmla="*/ 956446 w 1000125"/>
                <a:gd name="connsiteY35" fmla="*/ 1394498 h 1438275"/>
                <a:gd name="connsiteX36" fmla="*/ 954541 w 1000125"/>
                <a:gd name="connsiteY36" fmla="*/ 130020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125" h="1438275">
                  <a:moveTo>
                    <a:pt x="954541" y="1300200"/>
                  </a:moveTo>
                  <a:cubicBezTo>
                    <a:pt x="952636" y="1052550"/>
                    <a:pt x="903106" y="853478"/>
                    <a:pt x="764994" y="640118"/>
                  </a:cubicBezTo>
                  <a:cubicBezTo>
                    <a:pt x="733561" y="604875"/>
                    <a:pt x="709749" y="572490"/>
                    <a:pt x="686889" y="551535"/>
                  </a:cubicBezTo>
                  <a:cubicBezTo>
                    <a:pt x="644026" y="512483"/>
                    <a:pt x="606879" y="466763"/>
                    <a:pt x="558301" y="434378"/>
                  </a:cubicBezTo>
                  <a:cubicBezTo>
                    <a:pt x="526869" y="408660"/>
                    <a:pt x="506866" y="390563"/>
                    <a:pt x="477339" y="410565"/>
                  </a:cubicBezTo>
                  <a:cubicBezTo>
                    <a:pt x="501151" y="444855"/>
                    <a:pt x="513534" y="484860"/>
                    <a:pt x="533536" y="521055"/>
                  </a:cubicBezTo>
                  <a:cubicBezTo>
                    <a:pt x="573541" y="616305"/>
                    <a:pt x="590686" y="714413"/>
                    <a:pt x="596401" y="820140"/>
                  </a:cubicBezTo>
                  <a:cubicBezTo>
                    <a:pt x="598306" y="871575"/>
                    <a:pt x="604021" y="897293"/>
                    <a:pt x="596401" y="935393"/>
                  </a:cubicBezTo>
                  <a:cubicBezTo>
                    <a:pt x="593544" y="952538"/>
                    <a:pt x="592591" y="973493"/>
                    <a:pt x="567826" y="968730"/>
                  </a:cubicBezTo>
                  <a:cubicBezTo>
                    <a:pt x="549729" y="965873"/>
                    <a:pt x="545919" y="947775"/>
                    <a:pt x="545919" y="931583"/>
                  </a:cubicBezTo>
                  <a:cubicBezTo>
                    <a:pt x="545919" y="914438"/>
                    <a:pt x="545919" y="897293"/>
                    <a:pt x="547824" y="880148"/>
                  </a:cubicBezTo>
                  <a:cubicBezTo>
                    <a:pt x="542109" y="769658"/>
                    <a:pt x="527821" y="661073"/>
                    <a:pt x="488769" y="556298"/>
                  </a:cubicBezTo>
                  <a:cubicBezTo>
                    <a:pt x="474481" y="520103"/>
                    <a:pt x="456384" y="485813"/>
                    <a:pt x="437334" y="452475"/>
                  </a:cubicBezTo>
                  <a:cubicBezTo>
                    <a:pt x="421141" y="431520"/>
                    <a:pt x="359229" y="500100"/>
                    <a:pt x="345894" y="512483"/>
                  </a:cubicBezTo>
                  <a:cubicBezTo>
                    <a:pt x="263026" y="600113"/>
                    <a:pt x="189684" y="705840"/>
                    <a:pt x="136344" y="816330"/>
                  </a:cubicBezTo>
                  <a:cubicBezTo>
                    <a:pt x="107769" y="883005"/>
                    <a:pt x="89671" y="949680"/>
                    <a:pt x="76336" y="1021118"/>
                  </a:cubicBezTo>
                  <a:cubicBezTo>
                    <a:pt x="61096" y="1095413"/>
                    <a:pt x="62049" y="1269720"/>
                    <a:pt x="58239" y="1309725"/>
                  </a:cubicBezTo>
                  <a:cubicBezTo>
                    <a:pt x="51571" y="1352588"/>
                    <a:pt x="66811" y="1437360"/>
                    <a:pt x="29664" y="1443075"/>
                  </a:cubicBezTo>
                  <a:cubicBezTo>
                    <a:pt x="-6531" y="1444028"/>
                    <a:pt x="136" y="1383068"/>
                    <a:pt x="1089" y="1345920"/>
                  </a:cubicBezTo>
                  <a:cubicBezTo>
                    <a:pt x="2041" y="1313535"/>
                    <a:pt x="-2721" y="1153515"/>
                    <a:pt x="9661" y="1103985"/>
                  </a:cubicBezTo>
                  <a:cubicBezTo>
                    <a:pt x="15376" y="1044930"/>
                    <a:pt x="26806" y="962063"/>
                    <a:pt x="43951" y="905865"/>
                  </a:cubicBezTo>
                  <a:cubicBezTo>
                    <a:pt x="99196" y="742035"/>
                    <a:pt x="186826" y="599160"/>
                    <a:pt x="303031" y="471525"/>
                  </a:cubicBezTo>
                  <a:cubicBezTo>
                    <a:pt x="336369" y="435330"/>
                    <a:pt x="368754" y="406755"/>
                    <a:pt x="419236" y="368655"/>
                  </a:cubicBezTo>
                  <a:cubicBezTo>
                    <a:pt x="433524" y="358178"/>
                    <a:pt x="448764" y="350558"/>
                    <a:pt x="458289" y="334365"/>
                  </a:cubicBezTo>
                  <a:cubicBezTo>
                    <a:pt x="457336" y="284835"/>
                    <a:pt x="472576" y="50520"/>
                    <a:pt x="475434" y="36233"/>
                  </a:cubicBezTo>
                  <a:cubicBezTo>
                    <a:pt x="478291" y="16230"/>
                    <a:pt x="486864" y="-915"/>
                    <a:pt x="510676" y="38"/>
                  </a:cubicBezTo>
                  <a:cubicBezTo>
                    <a:pt x="536394" y="990"/>
                    <a:pt x="544966" y="19088"/>
                    <a:pt x="544014" y="42900"/>
                  </a:cubicBezTo>
                  <a:cubicBezTo>
                    <a:pt x="541156" y="108623"/>
                    <a:pt x="530679" y="271500"/>
                    <a:pt x="530679" y="286740"/>
                  </a:cubicBezTo>
                  <a:cubicBezTo>
                    <a:pt x="523059" y="335318"/>
                    <a:pt x="554491" y="361035"/>
                    <a:pt x="589734" y="383895"/>
                  </a:cubicBezTo>
                  <a:cubicBezTo>
                    <a:pt x="650694" y="426758"/>
                    <a:pt x="704034" y="478193"/>
                    <a:pt x="750706" y="536295"/>
                  </a:cubicBezTo>
                  <a:cubicBezTo>
                    <a:pt x="760231" y="548678"/>
                    <a:pt x="776424" y="562965"/>
                    <a:pt x="789759" y="584873"/>
                  </a:cubicBezTo>
                  <a:cubicBezTo>
                    <a:pt x="827859" y="652500"/>
                    <a:pt x="859291" y="706793"/>
                    <a:pt x="891676" y="777278"/>
                  </a:cubicBezTo>
                  <a:cubicBezTo>
                    <a:pt x="951684" y="906818"/>
                    <a:pt x="982164" y="1043978"/>
                    <a:pt x="993594" y="1185900"/>
                  </a:cubicBezTo>
                  <a:cubicBezTo>
                    <a:pt x="994546" y="1200188"/>
                    <a:pt x="1001214" y="1371638"/>
                    <a:pt x="1001214" y="1403070"/>
                  </a:cubicBezTo>
                  <a:cubicBezTo>
                    <a:pt x="1001214" y="1418310"/>
                    <a:pt x="994546" y="1449743"/>
                    <a:pt x="972639" y="1440218"/>
                  </a:cubicBezTo>
                  <a:cubicBezTo>
                    <a:pt x="948826" y="1436408"/>
                    <a:pt x="953589" y="1413548"/>
                    <a:pt x="956446" y="1394498"/>
                  </a:cubicBezTo>
                  <a:cubicBezTo>
                    <a:pt x="954541" y="1360208"/>
                    <a:pt x="954541" y="1331633"/>
                    <a:pt x="954541" y="1300200"/>
                  </a:cubicBezTo>
                  <a:close/>
                </a:path>
              </a:pathLst>
            </a:custGeom>
            <a:solidFill>
              <a:srgbClr val="44B5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DB053C-1042-43F0-8E17-5218E7141887}"/>
              </a:ext>
            </a:extLst>
          </p:cNvPr>
          <p:cNvGrpSpPr/>
          <p:nvPr/>
        </p:nvGrpSpPr>
        <p:grpSpPr>
          <a:xfrm rot="20060053">
            <a:off x="5592517" y="2341851"/>
            <a:ext cx="803368" cy="1669965"/>
            <a:chOff x="1583158" y="1040918"/>
            <a:chExt cx="1865369" cy="387754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22DFDD1-4E6A-4BA9-9958-476AF7AB09DA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4830A4-1B12-4F47-AE24-0268446CA25A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B5893A-96FD-4BBB-90D7-ACC6F301AC9C}"/>
              </a:ext>
            </a:extLst>
          </p:cNvPr>
          <p:cNvGrpSpPr/>
          <p:nvPr/>
        </p:nvGrpSpPr>
        <p:grpSpPr>
          <a:xfrm>
            <a:off x="4874515" y="3307227"/>
            <a:ext cx="606969" cy="1242613"/>
            <a:chOff x="7528445" y="2305877"/>
            <a:chExt cx="561155" cy="114882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39DB48-AA0D-4807-8EB6-31F9ECFB8E55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04B616F-DA18-407B-A84D-E1352FB68B5D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1DE167-3137-4352-8555-DD4668481420}"/>
              </a:ext>
            </a:extLst>
          </p:cNvPr>
          <p:cNvGrpSpPr/>
          <p:nvPr/>
        </p:nvGrpSpPr>
        <p:grpSpPr>
          <a:xfrm rot="589284">
            <a:off x="6165774" y="3461881"/>
            <a:ext cx="648667" cy="1145532"/>
            <a:chOff x="1624045" y="1828164"/>
            <a:chExt cx="1040665" cy="183779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D8E87D4-BF04-464D-BC5D-443F089CC756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D02E3D-7511-478B-9E3F-3611A296BAC6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C880497-1191-4B9B-89EE-A45C21615A84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30B3770-48AC-47C6-85EE-8159E558AF76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93D655-4116-4EEC-893D-1E66D5B6E7AD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3">
            <a:extLst>
              <a:ext uri="{FF2B5EF4-FFF2-40B4-BE49-F238E27FC236}">
                <a16:creationId xmlns:a16="http://schemas.microsoft.com/office/drawing/2014/main" id="{AF98FA0F-D940-4A3D-A7C0-A0502C7DB1AE}"/>
              </a:ext>
            </a:extLst>
          </p:cNvPr>
          <p:cNvGrpSpPr/>
          <p:nvPr/>
        </p:nvGrpSpPr>
        <p:grpSpPr>
          <a:xfrm>
            <a:off x="6592873" y="2442037"/>
            <a:ext cx="797765" cy="878552"/>
            <a:chOff x="4214812" y="1357312"/>
            <a:chExt cx="3762375" cy="414337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414E94-9197-46A6-B7DC-EDC4A7657FC4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E96A513-B933-4707-903D-5C7694A3FFD4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08B5C8-3AAA-4B88-A053-1CFAA3CB2B73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A24AFC-8430-4486-8E15-E1D83761381E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AD324E-3D53-4117-B5D3-BEB328AEF882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763B26-D7A5-41A3-8390-5D47A5C7B25E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0CBD95-AF31-4757-B686-8E6901645F32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C5BB1A-24B2-4BB4-B58C-A67A4E7A121A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459537-0CE5-49D4-A0A3-27ACA32F6B90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5" name="Graphic 161">
            <a:extLst>
              <a:ext uri="{FF2B5EF4-FFF2-40B4-BE49-F238E27FC236}">
                <a16:creationId xmlns:a16="http://schemas.microsoft.com/office/drawing/2014/main" id="{EA736B3B-5EE6-45D1-91ED-AB7F942FC3B7}"/>
              </a:ext>
            </a:extLst>
          </p:cNvPr>
          <p:cNvGrpSpPr/>
          <p:nvPr/>
        </p:nvGrpSpPr>
        <p:grpSpPr>
          <a:xfrm>
            <a:off x="4648966" y="2371535"/>
            <a:ext cx="658232" cy="1239822"/>
            <a:chOff x="5516731" y="2706042"/>
            <a:chExt cx="952136" cy="179340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974580-A1EA-44E5-AA40-663CD1D8A287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4DA3B2C-6CA7-42AD-B884-81C0BBE5045A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accent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5DECE39-05F9-4E0A-93EC-897FCFE3CBE7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F563DD6-6624-436A-94DE-F6B32C5C9CA5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DB095B9-A848-4A01-A740-F47390E1186B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70">
            <a:extLst>
              <a:ext uri="{FF2B5EF4-FFF2-40B4-BE49-F238E27FC236}">
                <a16:creationId xmlns:a16="http://schemas.microsoft.com/office/drawing/2014/main" id="{7305ABE7-FB27-4FB9-8FB8-80AA5185D8F0}"/>
              </a:ext>
            </a:extLst>
          </p:cNvPr>
          <p:cNvGrpSpPr/>
          <p:nvPr/>
        </p:nvGrpSpPr>
        <p:grpSpPr>
          <a:xfrm>
            <a:off x="4562273" y="2359591"/>
            <a:ext cx="3823253" cy="3655422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EC483B-01F1-4586-84B5-966F0208E963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solidFill>
              <a:schemeClr val="accent4"/>
            </a:solidFill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FFE2CDA-F78E-4075-9240-F0773475AB9A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4D5C3C5-7C2E-4AD7-A042-544AD31E3C4D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F3A36E1-1F9B-46D9-A841-74DA2A9BBC17}"/>
              </a:ext>
            </a:extLst>
          </p:cNvPr>
          <p:cNvSpPr txBox="1"/>
          <p:nvPr/>
        </p:nvSpPr>
        <p:spPr>
          <a:xfrm>
            <a:off x="8502460" y="36697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52E48C-0302-4132-9015-7AC4ADDA9898}"/>
              </a:ext>
            </a:extLst>
          </p:cNvPr>
          <p:cNvSpPr txBox="1"/>
          <p:nvPr/>
        </p:nvSpPr>
        <p:spPr>
          <a:xfrm>
            <a:off x="8502460" y="39908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89AB36-C515-4708-8A1C-BC5FEE30448C}"/>
              </a:ext>
            </a:extLst>
          </p:cNvPr>
          <p:cNvSpPr txBox="1"/>
          <p:nvPr/>
        </p:nvSpPr>
        <p:spPr>
          <a:xfrm>
            <a:off x="8502460" y="495436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40EC29-EF27-4507-B940-68713F06C160}"/>
              </a:ext>
            </a:extLst>
          </p:cNvPr>
          <p:cNvSpPr txBox="1"/>
          <p:nvPr/>
        </p:nvSpPr>
        <p:spPr>
          <a:xfrm>
            <a:off x="8502460" y="463320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CD6770-DAD8-41D7-A822-787EE4C17D2F}"/>
              </a:ext>
            </a:extLst>
          </p:cNvPr>
          <p:cNvSpPr txBox="1"/>
          <p:nvPr/>
        </p:nvSpPr>
        <p:spPr>
          <a:xfrm>
            <a:off x="8502460" y="431204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43CA87-353C-491B-8E6F-0920466FFDA4}"/>
              </a:ext>
            </a:extLst>
          </p:cNvPr>
          <p:cNvSpPr txBox="1"/>
          <p:nvPr/>
        </p:nvSpPr>
        <p:spPr>
          <a:xfrm>
            <a:off x="8502460" y="52755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3888D0-EEF7-4F41-8713-4AAE3A062201}"/>
              </a:ext>
            </a:extLst>
          </p:cNvPr>
          <p:cNvSpPr txBox="1"/>
          <p:nvPr/>
        </p:nvSpPr>
        <p:spPr>
          <a:xfrm>
            <a:off x="8502460" y="59178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CAD2E1-EA65-443A-B828-50184500F41D}"/>
              </a:ext>
            </a:extLst>
          </p:cNvPr>
          <p:cNvSpPr txBox="1"/>
          <p:nvPr/>
        </p:nvSpPr>
        <p:spPr>
          <a:xfrm>
            <a:off x="8502460" y="55966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3F26BDA-2E32-4E21-B3C6-283197D503C2}"/>
              </a:ext>
            </a:extLst>
          </p:cNvPr>
          <p:cNvSpPr/>
          <p:nvPr/>
        </p:nvSpPr>
        <p:spPr>
          <a:xfrm>
            <a:off x="8502460" y="2990508"/>
            <a:ext cx="2461571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86CEEA-B77C-4B45-BF08-A46C9C03E71E}"/>
              </a:ext>
            </a:extLst>
          </p:cNvPr>
          <p:cNvSpPr txBox="1"/>
          <p:nvPr/>
        </p:nvSpPr>
        <p:spPr>
          <a:xfrm>
            <a:off x="707247" y="1803172"/>
            <a:ext cx="309721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5A3064-993D-4284-A95B-AD6190A74AC5}"/>
              </a:ext>
            </a:extLst>
          </p:cNvPr>
          <p:cNvSpPr txBox="1"/>
          <p:nvPr/>
        </p:nvSpPr>
        <p:spPr>
          <a:xfrm>
            <a:off x="707247" y="3702171"/>
            <a:ext cx="3483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2E336-B1BE-4A9F-BD13-7D25A9DFC2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F87F72-2CB1-4643-9773-B39AB220FF43}"/>
              </a:ext>
            </a:extLst>
          </p:cNvPr>
          <p:cNvGrpSpPr/>
          <p:nvPr/>
        </p:nvGrpSpPr>
        <p:grpSpPr>
          <a:xfrm>
            <a:off x="1819273" y="2362199"/>
            <a:ext cx="2133602" cy="2133602"/>
            <a:chOff x="4262386" y="2705100"/>
            <a:chExt cx="1295270" cy="129527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851D8E-8E3A-4F89-A007-EABADAE200D3}"/>
                </a:ext>
              </a:extLst>
            </p:cNvPr>
            <p:cNvSpPr/>
            <p:nvPr/>
          </p:nvSpPr>
          <p:spPr>
            <a:xfrm>
              <a:off x="4262386" y="2705100"/>
              <a:ext cx="1295270" cy="12952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F60391-99BB-429C-9964-4E6655F32840}"/>
                </a:ext>
              </a:extLst>
            </p:cNvPr>
            <p:cNvSpPr/>
            <p:nvPr/>
          </p:nvSpPr>
          <p:spPr>
            <a:xfrm>
              <a:off x="4319222" y="2761936"/>
              <a:ext cx="1181599" cy="1181599"/>
            </a:xfrm>
            <a:prstGeom prst="ellipse">
              <a:avLst/>
            </a:prstGeom>
            <a:noFill/>
            <a:ln w="15875" cap="flat">
              <a:solidFill>
                <a:schemeClr val="accent1">
                  <a:lumMod val="9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14B7E75-B476-4356-A192-B019F6E4E742}"/>
                </a:ext>
              </a:extLst>
            </p:cNvPr>
            <p:cNvGrpSpPr/>
            <p:nvPr/>
          </p:nvGrpSpPr>
          <p:grpSpPr>
            <a:xfrm>
              <a:off x="4491463" y="2989002"/>
              <a:ext cx="837117" cy="727467"/>
              <a:chOff x="4617005" y="2953335"/>
              <a:chExt cx="837117" cy="727467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3CFBAE0-7657-4D8D-B9F2-6A9F44046441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A326919-A9EA-4D9E-8F23-21E6C4265F91}"/>
                  </a:ext>
                </a:extLst>
              </p:cNvPr>
              <p:cNvSpPr/>
              <p:nvPr/>
            </p:nvSpPr>
            <p:spPr>
              <a:xfrm>
                <a:off x="4637950" y="3364792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95DC05D-5992-4B01-9A49-4678DE2D1DCA}"/>
              </a:ext>
            </a:extLst>
          </p:cNvPr>
          <p:cNvSpPr txBox="1"/>
          <p:nvPr/>
        </p:nvSpPr>
        <p:spPr>
          <a:xfrm>
            <a:off x="5586046" y="1681500"/>
            <a:ext cx="58820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1B6888-93B2-4E1A-B977-F4D2459B14E3}"/>
              </a:ext>
            </a:extLst>
          </p:cNvPr>
          <p:cNvSpPr txBox="1"/>
          <p:nvPr/>
        </p:nvSpPr>
        <p:spPr>
          <a:xfrm>
            <a:off x="5586047" y="586502"/>
            <a:ext cx="61106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3EF1563-2F04-47D8-B048-07F52E123B1B}"/>
              </a:ext>
            </a:extLst>
          </p:cNvPr>
          <p:cNvGrpSpPr/>
          <p:nvPr/>
        </p:nvGrpSpPr>
        <p:grpSpPr>
          <a:xfrm>
            <a:off x="5616251" y="2512725"/>
            <a:ext cx="6160632" cy="927880"/>
            <a:chOff x="5616251" y="2218423"/>
            <a:chExt cx="6160632" cy="9278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938DF-482B-43EB-8E81-0FCE52162E90}"/>
                </a:ext>
              </a:extLst>
            </p:cNvPr>
            <p:cNvSpPr txBox="1"/>
            <p:nvPr/>
          </p:nvSpPr>
          <p:spPr>
            <a:xfrm>
              <a:off x="5616251" y="22668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3"/>
                  </a:solidFill>
                  <a:cs typeface="Arial" pitchFamily="34" charset="0"/>
                </a:rPr>
                <a:t>32%</a:t>
              </a:r>
              <a:endParaRPr lang="ko-KR" altLang="en-US" sz="4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D55217C-7966-4646-8BC0-A8C4D3D2E6CE}"/>
                </a:ext>
              </a:extLst>
            </p:cNvPr>
            <p:cNvGrpSpPr/>
            <p:nvPr/>
          </p:nvGrpSpPr>
          <p:grpSpPr>
            <a:xfrm>
              <a:off x="7391426" y="2218423"/>
              <a:ext cx="1377983" cy="927880"/>
              <a:chOff x="323529" y="1876742"/>
              <a:chExt cx="2664296" cy="92788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F71292-C876-4B13-BF82-21447A4FAB73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A582D3-C67D-4637-B0C5-F90FB0123120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8C7D05-30C0-4DB8-A35A-48FD4CE6F3BE}"/>
                </a:ext>
              </a:extLst>
            </p:cNvPr>
            <p:cNvSpPr txBox="1"/>
            <p:nvPr/>
          </p:nvSpPr>
          <p:spPr>
            <a:xfrm>
              <a:off x="8968571" y="22668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98C1BF-EB30-4A23-919C-E5C1B82AC553}"/>
              </a:ext>
            </a:extLst>
          </p:cNvPr>
          <p:cNvGrpSpPr/>
          <p:nvPr/>
        </p:nvGrpSpPr>
        <p:grpSpPr>
          <a:xfrm flipH="1">
            <a:off x="5616251" y="3989967"/>
            <a:ext cx="6160632" cy="927880"/>
            <a:chOff x="5768651" y="2370823"/>
            <a:chExt cx="6160632" cy="9278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194E98-0153-434A-BB6B-66B76C3502D7}"/>
                </a:ext>
              </a:extLst>
            </p:cNvPr>
            <p:cNvSpPr txBox="1"/>
            <p:nvPr/>
          </p:nvSpPr>
          <p:spPr>
            <a:xfrm>
              <a:off x="5768651" y="24192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4"/>
                  </a:solidFill>
                  <a:cs typeface="Arial" pitchFamily="34" charset="0"/>
                </a:rPr>
                <a:t>15%</a:t>
              </a:r>
              <a:endParaRPr lang="ko-KR" altLang="en-US" sz="4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284A2A-51A9-463F-8E50-7B8504C0F55C}"/>
                </a:ext>
              </a:extLst>
            </p:cNvPr>
            <p:cNvGrpSpPr/>
            <p:nvPr/>
          </p:nvGrpSpPr>
          <p:grpSpPr>
            <a:xfrm>
              <a:off x="7543826" y="2370823"/>
              <a:ext cx="1377983" cy="927880"/>
              <a:chOff x="323529" y="1876742"/>
              <a:chExt cx="2664296" cy="92788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B87F5F-CEE8-4AA3-A3C9-EF4DFDB553D8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23C035-FA72-4883-9C3D-27DBB90F4949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09EEB2-77A2-4741-BC57-BA1D3FEC6A6B}"/>
                </a:ext>
              </a:extLst>
            </p:cNvPr>
            <p:cNvSpPr txBox="1"/>
            <p:nvPr/>
          </p:nvSpPr>
          <p:spPr>
            <a:xfrm>
              <a:off x="9120971" y="24192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5727246" y="5532678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2E7A2-7E75-4E55-872A-01AD6643235C}"/>
              </a:ext>
            </a:extLst>
          </p:cNvPr>
          <p:cNvGrpSpPr/>
          <p:nvPr/>
        </p:nvGrpSpPr>
        <p:grpSpPr>
          <a:xfrm>
            <a:off x="969527" y="2969278"/>
            <a:ext cx="1152128" cy="1918185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0C21E6-D9D1-4109-AAA3-50A5AC0B26A3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BE0BDAC-9102-4692-9C66-E61977CA3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FE875BC-824C-4E88-A066-A529CACDCDA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ight Triangle 3">
                <a:extLst>
                  <a:ext uri="{FF2B5EF4-FFF2-40B4-BE49-F238E27FC236}">
                    <a16:creationId xmlns:a16="http://schemas.microsoft.com/office/drawing/2014/main" id="{DFECE8DB-B722-42F3-904D-AC0DC2E1AD4C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047AC701-8668-4644-9F00-CAD5A0735AE9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0F6909-1E8C-401F-87FA-2177E936E4D1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ight Arrow 9">
            <a:extLst>
              <a:ext uri="{FF2B5EF4-FFF2-40B4-BE49-F238E27FC236}">
                <a16:creationId xmlns:a16="http://schemas.microsoft.com/office/drawing/2014/main" id="{EE28D749-17E9-4149-A79E-8FE2C1A03053}"/>
              </a:ext>
            </a:extLst>
          </p:cNvPr>
          <p:cNvSpPr/>
          <p:nvPr/>
        </p:nvSpPr>
        <p:spPr>
          <a:xfrm>
            <a:off x="2426026" y="3750513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DDA31-9E03-421F-82EC-DFC7A7431696}"/>
              </a:ext>
            </a:extLst>
          </p:cNvPr>
          <p:cNvGrpSpPr/>
          <p:nvPr/>
        </p:nvGrpSpPr>
        <p:grpSpPr>
          <a:xfrm>
            <a:off x="662848" y="4973275"/>
            <a:ext cx="1765489" cy="1039182"/>
            <a:chOff x="5921827" y="2468986"/>
            <a:chExt cx="1765489" cy="10391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443DD0-600A-4D63-BD8A-3A8862D831A1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designed.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915E44-1607-4BE3-94F5-6C3FCB85E90C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49F06-E15C-49D2-82FE-15877655BF09}"/>
              </a:ext>
            </a:extLst>
          </p:cNvPr>
          <p:cNvGrpSpPr/>
          <p:nvPr/>
        </p:nvGrpSpPr>
        <p:grpSpPr>
          <a:xfrm>
            <a:off x="7049472" y="2028256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C181CF-5577-43C3-AD71-6151D80BCB68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05A4B7-9350-46D8-924C-014BB060633E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EA5025F5-DEE9-4C39-B06E-3F8CD56D5A3A}"/>
              </a:ext>
            </a:extLst>
          </p:cNvPr>
          <p:cNvSpPr/>
          <p:nvPr/>
        </p:nvSpPr>
        <p:spPr>
          <a:xfrm>
            <a:off x="6389366" y="2111538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9E8A68-2B7A-4863-B370-95C466FA74D6}"/>
              </a:ext>
            </a:extLst>
          </p:cNvPr>
          <p:cNvSpPr/>
          <p:nvPr/>
        </p:nvSpPr>
        <p:spPr>
          <a:xfrm>
            <a:off x="6389366" y="5209804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899720-FE58-48E0-9432-ED5468E146CD}"/>
              </a:ext>
            </a:extLst>
          </p:cNvPr>
          <p:cNvSpPr/>
          <p:nvPr/>
        </p:nvSpPr>
        <p:spPr>
          <a:xfrm>
            <a:off x="8198046" y="3649376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5807D1-F15F-4DA9-8521-0D37CCAA17B4}"/>
              </a:ext>
            </a:extLst>
          </p:cNvPr>
          <p:cNvSpPr/>
          <p:nvPr/>
        </p:nvSpPr>
        <p:spPr>
          <a:xfrm>
            <a:off x="3808360" y="253870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6C1948-7F78-4BEB-914E-18B028CD0D51}"/>
              </a:ext>
            </a:extLst>
          </p:cNvPr>
          <p:cNvSpPr/>
          <p:nvPr/>
        </p:nvSpPr>
        <p:spPr>
          <a:xfrm>
            <a:off x="3808360" y="4779916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3F039E-0937-4417-9378-7E39E5D09578}"/>
              </a:ext>
            </a:extLst>
          </p:cNvPr>
          <p:cNvGrpSpPr/>
          <p:nvPr/>
        </p:nvGrpSpPr>
        <p:grpSpPr>
          <a:xfrm>
            <a:off x="7049472" y="5126522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DC6400-DE81-421D-9AA6-47ADE5D872D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6407B3-8CC3-4081-A508-0A98DD46EE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E45D06-EBD8-4387-A86D-D04A4BD148B4}"/>
              </a:ext>
            </a:extLst>
          </p:cNvPr>
          <p:cNvGrpSpPr/>
          <p:nvPr/>
        </p:nvGrpSpPr>
        <p:grpSpPr>
          <a:xfrm>
            <a:off x="8817833" y="3396818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1F35AC-6E2F-4F0C-B5DF-6F86887729B1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BEDD48-0376-41C1-A571-86643680AB10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514F24-53E5-48E7-99B6-F01EB130505D}"/>
              </a:ext>
            </a:extLst>
          </p:cNvPr>
          <p:cNvGrpSpPr/>
          <p:nvPr/>
        </p:nvGrpSpPr>
        <p:grpSpPr>
          <a:xfrm>
            <a:off x="3000810" y="1705714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1FC935-3D78-4D3E-B517-C870EABF8EA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490A03-0449-4925-9EBA-CCCB3C16F283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8AA13C-47E4-4FF1-9C0D-AC4BF930DE43}"/>
              </a:ext>
            </a:extLst>
          </p:cNvPr>
          <p:cNvGrpSpPr/>
          <p:nvPr/>
        </p:nvGrpSpPr>
        <p:grpSpPr>
          <a:xfrm>
            <a:off x="3000810" y="5421555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9D222E-3F81-42B3-9181-37031D7EB47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B764E4-46DB-4F82-B9F8-21DD2B84E37A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C07F88C7-9706-468E-B0CE-BA2966021482}"/>
              </a:ext>
            </a:extLst>
          </p:cNvPr>
          <p:cNvGrpSpPr/>
          <p:nvPr/>
        </p:nvGrpSpPr>
        <p:grpSpPr>
          <a:xfrm>
            <a:off x="2426026" y="2847874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id="{E860C628-F03A-437B-94F6-25642439B6B1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FEDF3899-5359-4405-8E59-FB64F1045CFE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7A24E7E9-F74E-4FBB-AF1A-821AAB03EF9B}"/>
              </a:ext>
            </a:extLst>
          </p:cNvPr>
          <p:cNvGrpSpPr/>
          <p:nvPr/>
        </p:nvGrpSpPr>
        <p:grpSpPr>
          <a:xfrm>
            <a:off x="2426026" y="2609693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id="{29372676-48D0-47F6-B7CF-069EEEA84D91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id="{01554911-26DA-44B6-9DCD-0C33DCDF6031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id="{D53331EA-855A-419E-9DA3-6EBCFEF08038}"/>
              </a:ext>
            </a:extLst>
          </p:cNvPr>
          <p:cNvGrpSpPr/>
          <p:nvPr/>
        </p:nvGrpSpPr>
        <p:grpSpPr>
          <a:xfrm flipV="1">
            <a:off x="2434244" y="4103428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id="{61EA08BB-905E-49F8-B30D-47B42BDFCE21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id="{E5BAEC51-1436-4ADE-B8DB-C2183AF99027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id="{1091F8B3-6B52-4B7B-A7B9-E1BF82013166}"/>
              </a:ext>
            </a:extLst>
          </p:cNvPr>
          <p:cNvGrpSpPr/>
          <p:nvPr/>
        </p:nvGrpSpPr>
        <p:grpSpPr>
          <a:xfrm flipV="1">
            <a:off x="2426026" y="4394183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id="{0A34D8CD-0596-479D-9128-43D8FFC1FA00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id="{5F00D24B-0A90-45E8-8A50-7CC0762480F5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id="{1322C215-BAC9-42E0-84C4-27E0AEA0788F}"/>
              </a:ext>
            </a:extLst>
          </p:cNvPr>
          <p:cNvSpPr/>
          <p:nvPr/>
        </p:nvSpPr>
        <p:spPr>
          <a:xfrm>
            <a:off x="6503367" y="2250703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BA341842-0051-400A-93D4-095A4587F837}"/>
              </a:ext>
            </a:extLst>
          </p:cNvPr>
          <p:cNvSpPr/>
          <p:nvPr/>
        </p:nvSpPr>
        <p:spPr>
          <a:xfrm>
            <a:off x="3894820" y="2691660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6A7836C1-C6A8-4FFA-9A59-D37C082D8676}"/>
              </a:ext>
            </a:extLst>
          </p:cNvPr>
          <p:cNvSpPr>
            <a:spLocks noChangeAspect="1"/>
          </p:cNvSpPr>
          <p:nvPr/>
        </p:nvSpPr>
        <p:spPr>
          <a:xfrm>
            <a:off x="8317062" y="3757958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D791BC10-4FC5-4504-A8BE-FC6C99658AE2}"/>
              </a:ext>
            </a:extLst>
          </p:cNvPr>
          <p:cNvSpPr/>
          <p:nvPr/>
        </p:nvSpPr>
        <p:spPr>
          <a:xfrm>
            <a:off x="3928030" y="4937173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CAC01056-A41F-4F15-ADD0-511358B94863}"/>
              </a:ext>
            </a:extLst>
          </p:cNvPr>
          <p:cNvSpPr/>
          <p:nvPr/>
        </p:nvSpPr>
        <p:spPr>
          <a:xfrm>
            <a:off x="6537951" y="5320312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9F24CCE-8912-4715-82DD-925E34D56554}"/>
              </a:ext>
            </a:extLst>
          </p:cNvPr>
          <p:cNvSpPr/>
          <p:nvPr/>
        </p:nvSpPr>
        <p:spPr>
          <a:xfrm>
            <a:off x="809626" y="612181"/>
            <a:ext cx="5029200" cy="5633638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2872D-51AC-4BE4-A294-465E06F1FA63}"/>
              </a:ext>
            </a:extLst>
          </p:cNvPr>
          <p:cNvGrpSpPr/>
          <p:nvPr/>
        </p:nvGrpSpPr>
        <p:grpSpPr>
          <a:xfrm>
            <a:off x="1975496" y="2080962"/>
            <a:ext cx="2697460" cy="269607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2D5E87-A3CC-4C52-B50E-1C560A70ABA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D76195-87AD-4C58-85C5-3888AC11208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D9C570-A049-4980-AC42-C95C42B18398}"/>
              </a:ext>
            </a:extLst>
          </p:cNvPr>
          <p:cNvSpPr txBox="1"/>
          <p:nvPr/>
        </p:nvSpPr>
        <p:spPr>
          <a:xfrm>
            <a:off x="6553200" y="2397128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FE1A9-903B-4BD2-A400-CDA19D4F6CE6}"/>
              </a:ext>
            </a:extLst>
          </p:cNvPr>
          <p:cNvSpPr txBox="1"/>
          <p:nvPr/>
        </p:nvSpPr>
        <p:spPr>
          <a:xfrm>
            <a:off x="6553200" y="3224052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33AEA-C74F-4D49-9FD4-0ADC982D5447}"/>
              </a:ext>
            </a:extLst>
          </p:cNvPr>
          <p:cNvSpPr/>
          <p:nvPr/>
        </p:nvSpPr>
        <p:spPr>
          <a:xfrm>
            <a:off x="8147873" y="498127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94FF1-A122-4595-BE0E-17011A1DDDDF}"/>
              </a:ext>
            </a:extLst>
          </p:cNvPr>
          <p:cNvSpPr/>
          <p:nvPr/>
        </p:nvSpPr>
        <p:spPr>
          <a:xfrm>
            <a:off x="9762800" y="4969982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178AE-A2C9-48D6-A552-30046D4C7517}"/>
              </a:ext>
            </a:extLst>
          </p:cNvPr>
          <p:cNvSpPr txBox="1"/>
          <p:nvPr/>
        </p:nvSpPr>
        <p:spPr>
          <a:xfrm>
            <a:off x="6790305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ACD86-6801-4A23-867D-75659BB7787E}"/>
              </a:ext>
            </a:extLst>
          </p:cNvPr>
          <p:cNvSpPr txBox="1"/>
          <p:nvPr/>
        </p:nvSpPr>
        <p:spPr>
          <a:xfrm>
            <a:off x="8405232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FD866-CBFA-4FED-B02C-BFFD3F482251}"/>
              </a:ext>
            </a:extLst>
          </p:cNvPr>
          <p:cNvSpPr txBox="1"/>
          <p:nvPr/>
        </p:nvSpPr>
        <p:spPr>
          <a:xfrm>
            <a:off x="10020159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2FF239-437B-40A4-B153-1FC218284205}"/>
              </a:ext>
            </a:extLst>
          </p:cNvPr>
          <p:cNvSpPr/>
          <p:nvPr/>
        </p:nvSpPr>
        <p:spPr>
          <a:xfrm>
            <a:off x="8809369" y="4833574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6772D7-FDFD-41E1-BF69-D815E7EB2241}"/>
              </a:ext>
            </a:extLst>
          </p:cNvPr>
          <p:cNvSpPr/>
          <p:nvPr/>
        </p:nvSpPr>
        <p:spPr>
          <a:xfrm>
            <a:off x="7115697" y="4885100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5F55DA0-D0CE-465E-854C-16E9386F2EEE}"/>
              </a:ext>
            </a:extLst>
          </p:cNvPr>
          <p:cNvSpPr/>
          <p:nvPr/>
        </p:nvSpPr>
        <p:spPr>
          <a:xfrm>
            <a:off x="10335445" y="4981272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3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1351A-5C5A-4EEF-85C7-5B814616898B}"/>
              </a:ext>
            </a:extLst>
          </p:cNvPr>
          <p:cNvSpPr txBox="1"/>
          <p:nvPr/>
        </p:nvSpPr>
        <p:spPr>
          <a:xfrm>
            <a:off x="6542320" y="942977"/>
            <a:ext cx="5029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Global Food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757BCF-F07E-4AC1-B676-CFF313301959}"/>
              </a:ext>
            </a:extLst>
          </p:cNvPr>
          <p:cNvSpPr/>
          <p:nvPr/>
        </p:nvSpPr>
        <p:spPr>
          <a:xfrm>
            <a:off x="0" y="0"/>
            <a:ext cx="12192000" cy="170570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E9B4D7-F7FD-4FCF-BDE8-57737F50E084}"/>
              </a:ext>
            </a:extLst>
          </p:cNvPr>
          <p:cNvSpPr/>
          <p:nvPr/>
        </p:nvSpPr>
        <p:spPr>
          <a:xfrm>
            <a:off x="0" y="5152292"/>
            <a:ext cx="12192000" cy="170570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275A34-2ED1-432B-8487-C52CCE0227E7}"/>
              </a:ext>
            </a:extLst>
          </p:cNvPr>
          <p:cNvGrpSpPr/>
          <p:nvPr/>
        </p:nvGrpSpPr>
        <p:grpSpPr>
          <a:xfrm rot="20630693">
            <a:off x="9597211" y="3951186"/>
            <a:ext cx="1985613" cy="1997765"/>
            <a:chOff x="9632380" y="4153409"/>
            <a:chExt cx="1985613" cy="19977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0E055D-79D0-4E31-8752-BD74EC632BE6}"/>
                </a:ext>
              </a:extLst>
            </p:cNvPr>
            <p:cNvGrpSpPr/>
            <p:nvPr/>
          </p:nvGrpSpPr>
          <p:grpSpPr>
            <a:xfrm>
              <a:off x="9632380" y="4153409"/>
              <a:ext cx="1985613" cy="1997765"/>
              <a:chOff x="7561093" y="1122933"/>
              <a:chExt cx="3309542" cy="3329797"/>
            </a:xfrm>
          </p:grpSpPr>
          <p:sp>
            <p:nvSpPr>
              <p:cNvPr id="5" name="Graphic 28">
                <a:extLst>
                  <a:ext uri="{FF2B5EF4-FFF2-40B4-BE49-F238E27FC236}">
                    <a16:creationId xmlns:a16="http://schemas.microsoft.com/office/drawing/2014/main" id="{A881ABA1-7F7E-4C24-9E0D-61B1140240EE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3">
                <a:extLst>
                  <a:ext uri="{FF2B5EF4-FFF2-40B4-BE49-F238E27FC236}">
                    <a16:creationId xmlns:a16="http://schemas.microsoft.com/office/drawing/2014/main" id="{25EF99DB-288E-4B65-B0D6-ECAE9A0E9E11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ACAB3B-B20B-4DA7-99CE-4FE8F93FAB4C}"/>
                </a:ext>
              </a:extLst>
            </p:cNvPr>
            <p:cNvGrpSpPr/>
            <p:nvPr/>
          </p:nvGrpSpPr>
          <p:grpSpPr>
            <a:xfrm>
              <a:off x="9924746" y="4649702"/>
              <a:ext cx="1400880" cy="1005178"/>
              <a:chOff x="10545417" y="4196355"/>
              <a:chExt cx="1400880" cy="100517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4847FC-18B7-4BE2-8636-F391F2CF2B6A}"/>
                  </a:ext>
                </a:extLst>
              </p:cNvPr>
              <p:cNvSpPr txBox="1"/>
              <p:nvPr userDrawn="1"/>
            </p:nvSpPr>
            <p:spPr>
              <a:xfrm>
                <a:off x="10545417" y="4196355"/>
                <a:ext cx="140088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10%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A764C5-0623-45F4-B8AE-A10E858A4764}"/>
                  </a:ext>
                </a:extLst>
              </p:cNvPr>
              <p:cNvSpPr txBox="1"/>
              <p:nvPr userDrawn="1"/>
            </p:nvSpPr>
            <p:spPr>
              <a:xfrm>
                <a:off x="10545418" y="4832201"/>
                <a:ext cx="140087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00" b="1" dirty="0">
                    <a:solidFill>
                      <a:schemeClr val="bg1"/>
                    </a:solidFill>
                    <a:cs typeface="Arial" pitchFamily="34" charset="0"/>
                  </a:rPr>
                  <a:t>SALE OFF</a:t>
                </a:r>
                <a:endParaRPr lang="ko-KR" altLang="en-US" sz="1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0AA7CE-96B9-4FAC-96EB-A91DF9DFF52A}"/>
              </a:ext>
            </a:extLst>
          </p:cNvPr>
          <p:cNvSpPr txBox="1"/>
          <p:nvPr/>
        </p:nvSpPr>
        <p:spPr>
          <a:xfrm>
            <a:off x="1987063" y="298856"/>
            <a:ext cx="82178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ct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E028D-57AD-4A3E-B0E3-D1040D7764FE}"/>
              </a:ext>
            </a:extLst>
          </p:cNvPr>
          <p:cNvSpPr txBox="1"/>
          <p:nvPr/>
        </p:nvSpPr>
        <p:spPr>
          <a:xfrm>
            <a:off x="4373329" y="5485247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>
                    <a:lumMod val="50000"/>
                  </a:schemeClr>
                </a:solidFill>
              </a:rPr>
              <a:t>GRAND</a:t>
            </a:r>
            <a:r>
              <a:rPr lang="ko-KR" alt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accent1">
                    <a:lumMod val="50000"/>
                  </a:schemeClr>
                </a:solidFill>
              </a:rPr>
              <a:t>OPENING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03950-CC88-4077-8190-170B7CA0CA38}"/>
              </a:ext>
            </a:extLst>
          </p:cNvPr>
          <p:cNvSpPr txBox="1"/>
          <p:nvPr/>
        </p:nvSpPr>
        <p:spPr>
          <a:xfrm>
            <a:off x="1001905" y="5998581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FFBF0-5CA5-46BD-A8F4-D83AE428C2F7}"/>
              </a:ext>
            </a:extLst>
          </p:cNvPr>
          <p:cNvSpPr txBox="1"/>
          <p:nvPr/>
        </p:nvSpPr>
        <p:spPr>
          <a:xfrm>
            <a:off x="787939" y="54987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93B1D-E605-482F-806D-2BBDBF7CA880}"/>
              </a:ext>
            </a:extLst>
          </p:cNvPr>
          <p:cNvSpPr txBox="1"/>
          <p:nvPr/>
        </p:nvSpPr>
        <p:spPr>
          <a:xfrm>
            <a:off x="787939" y="435242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E3425-7566-4E0B-AAAD-9B4C3238BA03}"/>
              </a:ext>
            </a:extLst>
          </p:cNvPr>
          <p:cNvSpPr txBox="1"/>
          <p:nvPr/>
        </p:nvSpPr>
        <p:spPr>
          <a:xfrm>
            <a:off x="787939" y="3206071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CBE46-355E-46B2-AF73-2E9F1C3AC203}"/>
              </a:ext>
            </a:extLst>
          </p:cNvPr>
          <p:cNvSpPr txBox="1"/>
          <p:nvPr/>
        </p:nvSpPr>
        <p:spPr>
          <a:xfrm>
            <a:off x="787939" y="205971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99E227-0A3C-4809-A279-4B4D551FEB3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4BD77D-5405-497D-A91C-618533869DB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DAC41A-7E19-4900-9327-7189AB496DE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BE94EE-313D-4E05-86FD-43E5225E6068}"/>
              </a:ext>
            </a:extLst>
          </p:cNvPr>
          <p:cNvGrpSpPr/>
          <p:nvPr/>
        </p:nvGrpSpPr>
        <p:grpSpPr>
          <a:xfrm>
            <a:off x="8016476" y="1944297"/>
            <a:ext cx="3632184" cy="738664"/>
            <a:chOff x="3017858" y="4283314"/>
            <a:chExt cx="2572466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E6C8E9-BAE3-46FC-8BEE-21CA32BAB5C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4E3677-355F-4F5A-84B9-211B1E178F7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AB64B2-C4B6-4DB1-90A0-D9BC330A98DF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DF7022-3E5F-4596-926E-E322084F7B4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E45DC6-9CA9-4F99-B955-91383E808B2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42DD0D-881F-4B33-B6B2-B1B48F3579CF}"/>
              </a:ext>
            </a:extLst>
          </p:cNvPr>
          <p:cNvGrpSpPr/>
          <p:nvPr/>
        </p:nvGrpSpPr>
        <p:grpSpPr>
          <a:xfrm>
            <a:off x="8016476" y="5383367"/>
            <a:ext cx="3632184" cy="738664"/>
            <a:chOff x="3017858" y="4283314"/>
            <a:chExt cx="2572466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27755-7D31-40DC-976E-D2CDA187CF9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26175A-D6B9-46F7-8ACF-9B6DCE1FFFF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04E98D6D-3742-4969-9E32-23777C56D976}"/>
              </a:ext>
            </a:extLst>
          </p:cNvPr>
          <p:cNvSpPr>
            <a:spLocks noChangeAspect="1"/>
          </p:cNvSpPr>
          <p:nvPr/>
        </p:nvSpPr>
        <p:spPr>
          <a:xfrm rot="9900000">
            <a:off x="7460978" y="3265470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4A1A9DD4-70DC-4C59-A801-8CAFE2E3ABF6}"/>
              </a:ext>
            </a:extLst>
          </p:cNvPr>
          <p:cNvSpPr/>
          <p:nvPr/>
        </p:nvSpPr>
        <p:spPr>
          <a:xfrm>
            <a:off x="7489669" y="2159741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D1528F5-3D57-4B7E-A8EE-AF3F312DA211}"/>
              </a:ext>
            </a:extLst>
          </p:cNvPr>
          <p:cNvSpPr/>
          <p:nvPr/>
        </p:nvSpPr>
        <p:spPr>
          <a:xfrm>
            <a:off x="7462067" y="4456538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E9614D-DFAA-4F46-A5E5-98CDA192BF2B}"/>
              </a:ext>
            </a:extLst>
          </p:cNvPr>
          <p:cNvSpPr>
            <a:spLocks noChangeAspect="1"/>
          </p:cNvSpPr>
          <p:nvPr/>
        </p:nvSpPr>
        <p:spPr>
          <a:xfrm>
            <a:off x="7469132" y="5529978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7264DFF-B0CE-49D8-A924-024368A37A24}"/>
              </a:ext>
            </a:extLst>
          </p:cNvPr>
          <p:cNvGrpSpPr/>
          <p:nvPr/>
        </p:nvGrpSpPr>
        <p:grpSpPr>
          <a:xfrm>
            <a:off x="1654484" y="2059713"/>
            <a:ext cx="5235193" cy="557693"/>
            <a:chOff x="1654484" y="2059713"/>
            <a:chExt cx="5235193" cy="557693"/>
          </a:xfrm>
          <a:solidFill>
            <a:schemeClr val="accent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7435C5-D1FA-4C93-82C2-7633812631DD}"/>
                </a:ext>
              </a:extLst>
            </p:cNvPr>
            <p:cNvSpPr/>
            <p:nvPr/>
          </p:nvSpPr>
          <p:spPr>
            <a:xfrm>
              <a:off x="16544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909EBE3-F6AB-4AED-9416-352A1F6768CD}"/>
                </a:ext>
              </a:extLst>
            </p:cNvPr>
            <p:cNvSpPr/>
            <p:nvPr/>
          </p:nvSpPr>
          <p:spPr>
            <a:xfrm>
              <a:off x="21794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E760DDF-0466-4CBF-B1F3-49118060C228}"/>
                </a:ext>
              </a:extLst>
            </p:cNvPr>
            <p:cNvSpPr/>
            <p:nvPr/>
          </p:nvSpPr>
          <p:spPr>
            <a:xfrm>
              <a:off x="27044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50697EB-7AF4-499A-9FFB-33CFAEF99307}"/>
                </a:ext>
              </a:extLst>
            </p:cNvPr>
            <p:cNvSpPr/>
            <p:nvPr/>
          </p:nvSpPr>
          <p:spPr>
            <a:xfrm>
              <a:off x="32294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EAA923-2555-4A22-AA80-424825A54B15}"/>
                </a:ext>
              </a:extLst>
            </p:cNvPr>
            <p:cNvSpPr/>
            <p:nvPr/>
          </p:nvSpPr>
          <p:spPr>
            <a:xfrm>
              <a:off x="375440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BA8645-3DD1-4F1D-BF05-79AFD29CD03D}"/>
                </a:ext>
              </a:extLst>
            </p:cNvPr>
            <p:cNvSpPr/>
            <p:nvPr/>
          </p:nvSpPr>
          <p:spPr>
            <a:xfrm>
              <a:off x="42793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B6F2242-8B96-4F0C-A22D-72D89D3947CE}"/>
                </a:ext>
              </a:extLst>
            </p:cNvPr>
            <p:cNvSpPr/>
            <p:nvPr/>
          </p:nvSpPr>
          <p:spPr>
            <a:xfrm>
              <a:off x="48043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5482FE4-E1CB-4993-82AF-5C8151B8B0A9}"/>
                </a:ext>
              </a:extLst>
            </p:cNvPr>
            <p:cNvSpPr/>
            <p:nvPr/>
          </p:nvSpPr>
          <p:spPr>
            <a:xfrm>
              <a:off x="53293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5315040-7176-4AA6-A111-5FAD4E880E71}"/>
                </a:ext>
              </a:extLst>
            </p:cNvPr>
            <p:cNvSpPr/>
            <p:nvPr/>
          </p:nvSpPr>
          <p:spPr>
            <a:xfrm>
              <a:off x="58543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A0CA3D8-6BF3-4CCD-A55E-DEA5F2642669}"/>
                </a:ext>
              </a:extLst>
            </p:cNvPr>
            <p:cNvSpPr/>
            <p:nvPr/>
          </p:nvSpPr>
          <p:spPr>
            <a:xfrm>
              <a:off x="6379303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B2857D6-BD76-4811-8CDE-C5D3EED04565}"/>
              </a:ext>
            </a:extLst>
          </p:cNvPr>
          <p:cNvGrpSpPr/>
          <p:nvPr/>
        </p:nvGrpSpPr>
        <p:grpSpPr>
          <a:xfrm>
            <a:off x="1654484" y="3197760"/>
            <a:ext cx="5235193" cy="557693"/>
            <a:chOff x="1654484" y="2059713"/>
            <a:chExt cx="5235193" cy="557693"/>
          </a:xfrm>
          <a:solidFill>
            <a:schemeClr val="accent1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E148451-9AFD-4DC4-8604-317D8CE16422}"/>
                </a:ext>
              </a:extLst>
            </p:cNvPr>
            <p:cNvSpPr/>
            <p:nvPr/>
          </p:nvSpPr>
          <p:spPr>
            <a:xfrm>
              <a:off x="16544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A48E80-EE17-4484-BDFA-14A8BB9BBB93}"/>
                </a:ext>
              </a:extLst>
            </p:cNvPr>
            <p:cNvSpPr/>
            <p:nvPr/>
          </p:nvSpPr>
          <p:spPr>
            <a:xfrm>
              <a:off x="21794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236ED06-306C-48AA-B8B6-B497BF173017}"/>
                </a:ext>
              </a:extLst>
            </p:cNvPr>
            <p:cNvSpPr/>
            <p:nvPr/>
          </p:nvSpPr>
          <p:spPr>
            <a:xfrm>
              <a:off x="27044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8FA6C32-87A5-4BA8-B306-F3EF355F5949}"/>
                </a:ext>
              </a:extLst>
            </p:cNvPr>
            <p:cNvSpPr/>
            <p:nvPr/>
          </p:nvSpPr>
          <p:spPr>
            <a:xfrm>
              <a:off x="32294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3BE17AF-BF93-4BF3-B0A5-FADE5E46D01F}"/>
                </a:ext>
              </a:extLst>
            </p:cNvPr>
            <p:cNvSpPr/>
            <p:nvPr/>
          </p:nvSpPr>
          <p:spPr>
            <a:xfrm>
              <a:off x="375440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2D11615-8DCF-44D2-BDFE-3562F31FEA78}"/>
                </a:ext>
              </a:extLst>
            </p:cNvPr>
            <p:cNvSpPr/>
            <p:nvPr/>
          </p:nvSpPr>
          <p:spPr>
            <a:xfrm>
              <a:off x="42793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851097B-8177-4776-AA5E-6D960AAB79DC}"/>
                </a:ext>
              </a:extLst>
            </p:cNvPr>
            <p:cNvSpPr/>
            <p:nvPr/>
          </p:nvSpPr>
          <p:spPr>
            <a:xfrm>
              <a:off x="48043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13899C3-7A0C-419C-A763-398A97D3DED8}"/>
                </a:ext>
              </a:extLst>
            </p:cNvPr>
            <p:cNvSpPr/>
            <p:nvPr/>
          </p:nvSpPr>
          <p:spPr>
            <a:xfrm>
              <a:off x="53293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36E7DAB-AAAB-4BD5-BDAD-B163F37220F9}"/>
                </a:ext>
              </a:extLst>
            </p:cNvPr>
            <p:cNvSpPr/>
            <p:nvPr/>
          </p:nvSpPr>
          <p:spPr>
            <a:xfrm>
              <a:off x="58543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60362D2-FF0D-4810-A5E6-089982EFDE39}"/>
                </a:ext>
              </a:extLst>
            </p:cNvPr>
            <p:cNvSpPr/>
            <p:nvPr/>
          </p:nvSpPr>
          <p:spPr>
            <a:xfrm>
              <a:off x="6379303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6B7157D-4611-469E-83B3-1A79EFA73BDB}"/>
              </a:ext>
            </a:extLst>
          </p:cNvPr>
          <p:cNvGrpSpPr/>
          <p:nvPr/>
        </p:nvGrpSpPr>
        <p:grpSpPr>
          <a:xfrm>
            <a:off x="1654484" y="4335807"/>
            <a:ext cx="5235193" cy="557693"/>
            <a:chOff x="1654484" y="2059713"/>
            <a:chExt cx="5235193" cy="557693"/>
          </a:xfrm>
          <a:solidFill>
            <a:schemeClr val="accent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AFB8649-F955-4A6F-8562-656C985097FC}"/>
                </a:ext>
              </a:extLst>
            </p:cNvPr>
            <p:cNvSpPr/>
            <p:nvPr/>
          </p:nvSpPr>
          <p:spPr>
            <a:xfrm>
              <a:off x="16544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21B97C2-6462-42A5-8493-B0580842644F}"/>
                </a:ext>
              </a:extLst>
            </p:cNvPr>
            <p:cNvSpPr/>
            <p:nvPr/>
          </p:nvSpPr>
          <p:spPr>
            <a:xfrm>
              <a:off x="21794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21A45F5-436E-4FB0-92C8-1840AA181D56}"/>
                </a:ext>
              </a:extLst>
            </p:cNvPr>
            <p:cNvSpPr/>
            <p:nvPr/>
          </p:nvSpPr>
          <p:spPr>
            <a:xfrm>
              <a:off x="27044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CB90D33-B85E-40BC-B605-CD763909C0E2}"/>
                </a:ext>
              </a:extLst>
            </p:cNvPr>
            <p:cNvSpPr/>
            <p:nvPr/>
          </p:nvSpPr>
          <p:spPr>
            <a:xfrm>
              <a:off x="32294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0AD644E-BC69-4E6E-85DC-742F3C45B017}"/>
                </a:ext>
              </a:extLst>
            </p:cNvPr>
            <p:cNvSpPr/>
            <p:nvPr/>
          </p:nvSpPr>
          <p:spPr>
            <a:xfrm>
              <a:off x="375440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C479224-32B8-4AD8-9284-FD6C94ACF169}"/>
                </a:ext>
              </a:extLst>
            </p:cNvPr>
            <p:cNvSpPr/>
            <p:nvPr/>
          </p:nvSpPr>
          <p:spPr>
            <a:xfrm>
              <a:off x="42793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2F9D22-0C59-4BFF-AB33-2731803FD831}"/>
                </a:ext>
              </a:extLst>
            </p:cNvPr>
            <p:cNvSpPr/>
            <p:nvPr/>
          </p:nvSpPr>
          <p:spPr>
            <a:xfrm>
              <a:off x="48043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DC2FA7-22CD-49A8-B561-D1CF7D33B7DB}"/>
                </a:ext>
              </a:extLst>
            </p:cNvPr>
            <p:cNvSpPr/>
            <p:nvPr/>
          </p:nvSpPr>
          <p:spPr>
            <a:xfrm>
              <a:off x="53293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0E428A6-6239-4A4D-AC3B-C6C751120DB2}"/>
                </a:ext>
              </a:extLst>
            </p:cNvPr>
            <p:cNvSpPr/>
            <p:nvPr/>
          </p:nvSpPr>
          <p:spPr>
            <a:xfrm>
              <a:off x="58543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A3AD8F-0F82-4905-912F-A4C601867142}"/>
                </a:ext>
              </a:extLst>
            </p:cNvPr>
            <p:cNvSpPr/>
            <p:nvPr/>
          </p:nvSpPr>
          <p:spPr>
            <a:xfrm>
              <a:off x="6379303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E0ADD7-94B0-4A4E-8F55-E986CE7886B6}"/>
              </a:ext>
            </a:extLst>
          </p:cNvPr>
          <p:cNvGrpSpPr/>
          <p:nvPr/>
        </p:nvGrpSpPr>
        <p:grpSpPr>
          <a:xfrm>
            <a:off x="1654484" y="5473853"/>
            <a:ext cx="5235193" cy="557693"/>
            <a:chOff x="1654484" y="2059713"/>
            <a:chExt cx="5235193" cy="557693"/>
          </a:xfrm>
          <a:solidFill>
            <a:schemeClr val="accent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E70692-DC09-4503-8621-41227A0511ED}"/>
                </a:ext>
              </a:extLst>
            </p:cNvPr>
            <p:cNvSpPr/>
            <p:nvPr/>
          </p:nvSpPr>
          <p:spPr>
            <a:xfrm>
              <a:off x="16544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4FA6E60-F38A-4AF5-93A8-55507280E3A7}"/>
                </a:ext>
              </a:extLst>
            </p:cNvPr>
            <p:cNvSpPr/>
            <p:nvPr/>
          </p:nvSpPr>
          <p:spPr>
            <a:xfrm>
              <a:off x="21794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3C5356D-2EE6-46AB-9A8E-290C5CA5D0F6}"/>
                </a:ext>
              </a:extLst>
            </p:cNvPr>
            <p:cNvSpPr/>
            <p:nvPr/>
          </p:nvSpPr>
          <p:spPr>
            <a:xfrm>
              <a:off x="27044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64A8999-BE51-4FF6-ADFB-B4A08F085EB1}"/>
                </a:ext>
              </a:extLst>
            </p:cNvPr>
            <p:cNvSpPr/>
            <p:nvPr/>
          </p:nvSpPr>
          <p:spPr>
            <a:xfrm>
              <a:off x="32294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F0D92E8-BF91-4E26-A2C4-35BBCE59FAD0}"/>
                </a:ext>
              </a:extLst>
            </p:cNvPr>
            <p:cNvSpPr/>
            <p:nvPr/>
          </p:nvSpPr>
          <p:spPr>
            <a:xfrm>
              <a:off x="375440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5BD57D-E4D2-450F-9743-0B4FDAEC428A}"/>
                </a:ext>
              </a:extLst>
            </p:cNvPr>
            <p:cNvSpPr/>
            <p:nvPr/>
          </p:nvSpPr>
          <p:spPr>
            <a:xfrm>
              <a:off x="427938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B71FFF-A215-4457-B1BB-30948E4BD058}"/>
                </a:ext>
              </a:extLst>
            </p:cNvPr>
            <p:cNvSpPr/>
            <p:nvPr/>
          </p:nvSpPr>
          <p:spPr>
            <a:xfrm>
              <a:off x="480436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0ACE019-637F-4D44-A8EC-C2DB46E1ED17}"/>
                </a:ext>
              </a:extLst>
            </p:cNvPr>
            <p:cNvSpPr/>
            <p:nvPr/>
          </p:nvSpPr>
          <p:spPr>
            <a:xfrm>
              <a:off x="532934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417872C-0BBC-491F-99DF-A07A110A60EC}"/>
                </a:ext>
              </a:extLst>
            </p:cNvPr>
            <p:cNvSpPr/>
            <p:nvPr/>
          </p:nvSpPr>
          <p:spPr>
            <a:xfrm>
              <a:off x="5854324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7117F2E-5500-40D8-884C-95EFEA4F890E}"/>
                </a:ext>
              </a:extLst>
            </p:cNvPr>
            <p:cNvSpPr/>
            <p:nvPr/>
          </p:nvSpPr>
          <p:spPr>
            <a:xfrm>
              <a:off x="6379303" y="2059713"/>
              <a:ext cx="510374" cy="557693"/>
            </a:xfrm>
            <a:custGeom>
              <a:avLst/>
              <a:gdLst>
                <a:gd name="connsiteX0" fmla="*/ 1409099 w 1438275"/>
                <a:gd name="connsiteY0" fmla="*/ 372897 h 1571625"/>
                <a:gd name="connsiteX1" fmla="*/ 949042 w 1438275"/>
                <a:gd name="connsiteY1" fmla="*/ 243357 h 1571625"/>
                <a:gd name="connsiteX2" fmla="*/ 852839 w 1438275"/>
                <a:gd name="connsiteY2" fmla="*/ 270027 h 1571625"/>
                <a:gd name="connsiteX3" fmla="*/ 797594 w 1438275"/>
                <a:gd name="connsiteY3" fmla="*/ 227165 h 1571625"/>
                <a:gd name="connsiteX4" fmla="*/ 817597 w 1438275"/>
                <a:gd name="connsiteY4" fmla="*/ 33807 h 1571625"/>
                <a:gd name="connsiteX5" fmla="*/ 801404 w 1438275"/>
                <a:gd name="connsiteY5" fmla="*/ 2375 h 1571625"/>
                <a:gd name="connsiteX6" fmla="*/ 764257 w 1438275"/>
                <a:gd name="connsiteY6" fmla="*/ 36665 h 1571625"/>
                <a:gd name="connsiteX7" fmla="*/ 648052 w 1438275"/>
                <a:gd name="connsiteY7" fmla="*/ 163347 h 1571625"/>
                <a:gd name="connsiteX8" fmla="*/ 21307 w 1438275"/>
                <a:gd name="connsiteY8" fmla="*/ 350037 h 1571625"/>
                <a:gd name="connsiteX9" fmla="*/ 352 w 1438275"/>
                <a:gd name="connsiteY9" fmla="*/ 379565 h 1571625"/>
                <a:gd name="connsiteX10" fmla="*/ 35594 w 1438275"/>
                <a:gd name="connsiteY10" fmla="*/ 395757 h 1571625"/>
                <a:gd name="connsiteX11" fmla="*/ 163229 w 1438275"/>
                <a:gd name="connsiteY11" fmla="*/ 410997 h 1571625"/>
                <a:gd name="connsiteX12" fmla="*/ 615667 w 1438275"/>
                <a:gd name="connsiteY12" fmla="*/ 286220 h 1571625"/>
                <a:gd name="connsiteX13" fmla="*/ 705202 w 1438275"/>
                <a:gd name="connsiteY13" fmla="*/ 200495 h 1571625"/>
                <a:gd name="connsiteX14" fmla="*/ 744254 w 1438275"/>
                <a:gd name="connsiteY14" fmla="*/ 189065 h 1571625"/>
                <a:gd name="connsiteX15" fmla="*/ 754732 w 1438275"/>
                <a:gd name="connsiteY15" fmla="*/ 222402 h 1571625"/>
                <a:gd name="connsiteX16" fmla="*/ 746159 w 1438275"/>
                <a:gd name="connsiteY16" fmla="*/ 403377 h 1571625"/>
                <a:gd name="connsiteX17" fmla="*/ 699487 w 1438275"/>
                <a:gd name="connsiteY17" fmla="*/ 503390 h 1571625"/>
                <a:gd name="connsiteX18" fmla="*/ 649004 w 1438275"/>
                <a:gd name="connsiteY18" fmla="*/ 506247 h 1571625"/>
                <a:gd name="connsiteX19" fmla="*/ 553754 w 1438275"/>
                <a:gd name="connsiteY19" fmla="*/ 471005 h 1571625"/>
                <a:gd name="connsiteX20" fmla="*/ 229904 w 1438275"/>
                <a:gd name="connsiteY20" fmla="*/ 662457 h 1571625"/>
                <a:gd name="connsiteX21" fmla="*/ 215617 w 1438275"/>
                <a:gd name="connsiteY21" fmla="*/ 697700 h 1571625"/>
                <a:gd name="connsiteX22" fmla="*/ 378494 w 1438275"/>
                <a:gd name="connsiteY22" fmla="*/ 911060 h 1571625"/>
                <a:gd name="connsiteX23" fmla="*/ 676627 w 1438275"/>
                <a:gd name="connsiteY23" fmla="*/ 611022 h 1571625"/>
                <a:gd name="connsiteX24" fmla="*/ 679484 w 1438275"/>
                <a:gd name="connsiteY24" fmla="*/ 563397 h 1571625"/>
                <a:gd name="connsiteX25" fmla="*/ 730919 w 1438275"/>
                <a:gd name="connsiteY25" fmla="*/ 514820 h 1571625"/>
                <a:gd name="connsiteX26" fmla="*/ 742349 w 1438275"/>
                <a:gd name="connsiteY26" fmla="*/ 564350 h 1571625"/>
                <a:gd name="connsiteX27" fmla="*/ 766162 w 1438275"/>
                <a:gd name="connsiteY27" fmla="*/ 992022 h 1571625"/>
                <a:gd name="connsiteX28" fmla="*/ 739492 w 1438275"/>
                <a:gd name="connsiteY28" fmla="*/ 1039647 h 1571625"/>
                <a:gd name="connsiteX29" fmla="*/ 633764 w 1438275"/>
                <a:gd name="connsiteY29" fmla="*/ 1162520 h 1571625"/>
                <a:gd name="connsiteX30" fmla="*/ 627097 w 1438275"/>
                <a:gd name="connsiteY30" fmla="*/ 1419695 h 1571625"/>
                <a:gd name="connsiteX31" fmla="*/ 794737 w 1438275"/>
                <a:gd name="connsiteY31" fmla="*/ 1576857 h 1571625"/>
                <a:gd name="connsiteX32" fmla="*/ 961424 w 1438275"/>
                <a:gd name="connsiteY32" fmla="*/ 1406360 h 1571625"/>
                <a:gd name="connsiteX33" fmla="*/ 932849 w 1438275"/>
                <a:gd name="connsiteY33" fmla="*/ 1131087 h 1571625"/>
                <a:gd name="connsiteX34" fmla="*/ 833789 w 1438275"/>
                <a:gd name="connsiteY34" fmla="*/ 1033932 h 1571625"/>
                <a:gd name="connsiteX35" fmla="*/ 787117 w 1438275"/>
                <a:gd name="connsiteY35" fmla="*/ 979640 h 1571625"/>
                <a:gd name="connsiteX36" fmla="*/ 783307 w 1438275"/>
                <a:gd name="connsiteY36" fmla="*/ 695795 h 1571625"/>
                <a:gd name="connsiteX37" fmla="*/ 789022 w 1438275"/>
                <a:gd name="connsiteY37" fmla="*/ 702462 h 1571625"/>
                <a:gd name="connsiteX38" fmla="*/ 790927 w 1438275"/>
                <a:gd name="connsiteY38" fmla="*/ 726275 h 1571625"/>
                <a:gd name="connsiteX39" fmla="*/ 895702 w 1438275"/>
                <a:gd name="connsiteY39" fmla="*/ 929157 h 1571625"/>
                <a:gd name="connsiteX40" fmla="*/ 1098584 w 1438275"/>
                <a:gd name="connsiteY40" fmla="*/ 1019645 h 1571625"/>
                <a:gd name="connsiteX41" fmla="*/ 1300514 w 1438275"/>
                <a:gd name="connsiteY41" fmla="*/ 946302 h 1571625"/>
                <a:gd name="connsiteX42" fmla="*/ 1253842 w 1438275"/>
                <a:gd name="connsiteY42" fmla="*/ 741515 h 1571625"/>
                <a:gd name="connsiteX43" fmla="*/ 1015717 w 1438275"/>
                <a:gd name="connsiteY43" fmla="*/ 609117 h 1571625"/>
                <a:gd name="connsiteX44" fmla="*/ 835694 w 1438275"/>
                <a:gd name="connsiteY44" fmla="*/ 649122 h 1571625"/>
                <a:gd name="connsiteX45" fmla="*/ 792832 w 1438275"/>
                <a:gd name="connsiteY45" fmla="*/ 669125 h 1571625"/>
                <a:gd name="connsiteX46" fmla="*/ 772829 w 1438275"/>
                <a:gd name="connsiteY46" fmla="*/ 618642 h 1571625"/>
                <a:gd name="connsiteX47" fmla="*/ 784259 w 1438275"/>
                <a:gd name="connsiteY47" fmla="*/ 332892 h 1571625"/>
                <a:gd name="connsiteX48" fmla="*/ 843314 w 1438275"/>
                <a:gd name="connsiteY48" fmla="*/ 307175 h 1571625"/>
                <a:gd name="connsiteX49" fmla="*/ 889034 w 1438275"/>
                <a:gd name="connsiteY49" fmla="*/ 340512 h 1571625"/>
                <a:gd name="connsiteX50" fmla="*/ 1396717 w 1438275"/>
                <a:gd name="connsiteY50" fmla="*/ 431952 h 1571625"/>
                <a:gd name="connsiteX51" fmla="*/ 1437674 w 1438275"/>
                <a:gd name="connsiteY51" fmla="*/ 412902 h 1571625"/>
                <a:gd name="connsiteX52" fmla="*/ 1409099 w 1438275"/>
                <a:gd name="connsiteY52" fmla="*/ 372897 h 1571625"/>
                <a:gd name="connsiteX53" fmla="*/ 85124 w 1438275"/>
                <a:gd name="connsiteY53" fmla="*/ 362420 h 1571625"/>
                <a:gd name="connsiteX54" fmla="*/ 657577 w 1438275"/>
                <a:gd name="connsiteY54" fmla="*/ 196685 h 1571625"/>
                <a:gd name="connsiteX55" fmla="*/ 85124 w 1438275"/>
                <a:gd name="connsiteY55" fmla="*/ 362420 h 1571625"/>
                <a:gd name="connsiteX56" fmla="*/ 385162 w 1438275"/>
                <a:gd name="connsiteY56" fmla="*/ 549110 h 1571625"/>
                <a:gd name="connsiteX57" fmla="*/ 536609 w 1438275"/>
                <a:gd name="connsiteY57" fmla="*/ 498627 h 1571625"/>
                <a:gd name="connsiteX58" fmla="*/ 385162 w 1438275"/>
                <a:gd name="connsiteY58" fmla="*/ 549110 h 1571625"/>
                <a:gd name="connsiteX59" fmla="*/ 636622 w 1438275"/>
                <a:gd name="connsiteY59" fmla="*/ 1298727 h 1571625"/>
                <a:gd name="connsiteX60" fmla="*/ 724252 w 1438275"/>
                <a:gd name="connsiteY60" fmla="*/ 1077747 h 1571625"/>
                <a:gd name="connsiteX61" fmla="*/ 636622 w 1438275"/>
                <a:gd name="connsiteY61" fmla="*/ 1298727 h 1571625"/>
                <a:gd name="connsiteX62" fmla="*/ 814739 w 1438275"/>
                <a:gd name="connsiteY62" fmla="*/ 756755 h 1571625"/>
                <a:gd name="connsiteX63" fmla="*/ 909037 w 1438275"/>
                <a:gd name="connsiteY63" fmla="*/ 911060 h 1571625"/>
                <a:gd name="connsiteX64" fmla="*/ 814739 w 1438275"/>
                <a:gd name="connsiteY64" fmla="*/ 756755 h 1571625"/>
                <a:gd name="connsiteX65" fmla="*/ 971902 w 1438275"/>
                <a:gd name="connsiteY65" fmla="*/ 310032 h 1571625"/>
                <a:gd name="connsiteX66" fmla="*/ 971902 w 1438275"/>
                <a:gd name="connsiteY66" fmla="*/ 310032 h 1571625"/>
                <a:gd name="connsiteX67" fmla="*/ 971902 w 1438275"/>
                <a:gd name="connsiteY67" fmla="*/ 310032 h 1571625"/>
                <a:gd name="connsiteX68" fmla="*/ 873794 w 1438275"/>
                <a:gd name="connsiteY68" fmla="*/ 285267 h 1571625"/>
                <a:gd name="connsiteX69" fmla="*/ 978569 w 1438275"/>
                <a:gd name="connsiteY69" fmla="*/ 297650 h 1571625"/>
                <a:gd name="connsiteX70" fmla="*/ 989047 w 1438275"/>
                <a:gd name="connsiteY70" fmla="*/ 300507 h 1571625"/>
                <a:gd name="connsiteX71" fmla="*/ 1313849 w 1438275"/>
                <a:gd name="connsiteY71" fmla="*/ 376707 h 1571625"/>
                <a:gd name="connsiteX72" fmla="*/ 971902 w 1438275"/>
                <a:gd name="connsiteY72" fmla="*/ 310032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38275" h="1571625">
                  <a:moveTo>
                    <a:pt x="1409099" y="372897"/>
                  </a:moveTo>
                  <a:cubicBezTo>
                    <a:pt x="1276702" y="253835"/>
                    <a:pt x="1126207" y="200495"/>
                    <a:pt x="949042" y="243357"/>
                  </a:cubicBezTo>
                  <a:cubicBezTo>
                    <a:pt x="916657" y="250977"/>
                    <a:pt x="885224" y="261455"/>
                    <a:pt x="852839" y="270027"/>
                  </a:cubicBezTo>
                  <a:cubicBezTo>
                    <a:pt x="805214" y="283362"/>
                    <a:pt x="794737" y="275742"/>
                    <a:pt x="797594" y="227165"/>
                  </a:cubicBezTo>
                  <a:cubicBezTo>
                    <a:pt x="801404" y="162395"/>
                    <a:pt x="804262" y="97625"/>
                    <a:pt x="817597" y="33807"/>
                  </a:cubicBezTo>
                  <a:cubicBezTo>
                    <a:pt x="821407" y="16662"/>
                    <a:pt x="819502" y="5232"/>
                    <a:pt x="801404" y="2375"/>
                  </a:cubicBezTo>
                  <a:cubicBezTo>
                    <a:pt x="776639" y="-1435"/>
                    <a:pt x="759494" y="-6198"/>
                    <a:pt x="764257" y="36665"/>
                  </a:cubicBezTo>
                  <a:cubicBezTo>
                    <a:pt x="778544" y="162395"/>
                    <a:pt x="772829" y="185255"/>
                    <a:pt x="648052" y="163347"/>
                  </a:cubicBezTo>
                  <a:cubicBezTo>
                    <a:pt x="409927" y="122390"/>
                    <a:pt x="197519" y="180492"/>
                    <a:pt x="21307" y="350037"/>
                  </a:cubicBezTo>
                  <a:cubicBezTo>
                    <a:pt x="12734" y="358610"/>
                    <a:pt x="-2506" y="366230"/>
                    <a:pt x="352" y="379565"/>
                  </a:cubicBezTo>
                  <a:cubicBezTo>
                    <a:pt x="4162" y="396710"/>
                    <a:pt x="22259" y="393852"/>
                    <a:pt x="35594" y="395757"/>
                  </a:cubicBezTo>
                  <a:cubicBezTo>
                    <a:pt x="78457" y="401472"/>
                    <a:pt x="120367" y="409092"/>
                    <a:pt x="163229" y="410997"/>
                  </a:cubicBezTo>
                  <a:cubicBezTo>
                    <a:pt x="328012" y="419570"/>
                    <a:pt x="483269" y="394805"/>
                    <a:pt x="615667" y="286220"/>
                  </a:cubicBezTo>
                  <a:cubicBezTo>
                    <a:pt x="647099" y="260502"/>
                    <a:pt x="675674" y="229070"/>
                    <a:pt x="705202" y="200495"/>
                  </a:cubicBezTo>
                  <a:cubicBezTo>
                    <a:pt x="716632" y="189065"/>
                    <a:pt x="729014" y="183350"/>
                    <a:pt x="744254" y="189065"/>
                  </a:cubicBezTo>
                  <a:cubicBezTo>
                    <a:pt x="759494" y="194780"/>
                    <a:pt x="754732" y="210972"/>
                    <a:pt x="754732" y="222402"/>
                  </a:cubicBezTo>
                  <a:cubicBezTo>
                    <a:pt x="751874" y="282410"/>
                    <a:pt x="746159" y="342417"/>
                    <a:pt x="746159" y="403377"/>
                  </a:cubicBezTo>
                  <a:cubicBezTo>
                    <a:pt x="746159" y="445287"/>
                    <a:pt x="729014" y="474815"/>
                    <a:pt x="699487" y="503390"/>
                  </a:cubicBezTo>
                  <a:cubicBezTo>
                    <a:pt x="682342" y="520535"/>
                    <a:pt x="669007" y="528155"/>
                    <a:pt x="649004" y="506247"/>
                  </a:cubicBezTo>
                  <a:cubicBezTo>
                    <a:pt x="624239" y="478625"/>
                    <a:pt x="589949" y="468147"/>
                    <a:pt x="553754" y="471005"/>
                  </a:cubicBezTo>
                  <a:cubicBezTo>
                    <a:pt x="415642" y="482435"/>
                    <a:pt x="308009" y="549110"/>
                    <a:pt x="229904" y="662457"/>
                  </a:cubicBezTo>
                  <a:cubicBezTo>
                    <a:pt x="223237" y="672935"/>
                    <a:pt x="217522" y="685317"/>
                    <a:pt x="215617" y="697700"/>
                  </a:cubicBezTo>
                  <a:cubicBezTo>
                    <a:pt x="187994" y="852957"/>
                    <a:pt x="230857" y="916775"/>
                    <a:pt x="378494" y="911060"/>
                  </a:cubicBezTo>
                  <a:cubicBezTo>
                    <a:pt x="521369" y="905345"/>
                    <a:pt x="667102" y="758660"/>
                    <a:pt x="676627" y="611022"/>
                  </a:cubicBezTo>
                  <a:cubicBezTo>
                    <a:pt x="677579" y="594830"/>
                    <a:pt x="675674" y="578637"/>
                    <a:pt x="679484" y="563397"/>
                  </a:cubicBezTo>
                  <a:cubicBezTo>
                    <a:pt x="686152" y="536727"/>
                    <a:pt x="708059" y="513867"/>
                    <a:pt x="730919" y="514820"/>
                  </a:cubicBezTo>
                  <a:cubicBezTo>
                    <a:pt x="750922" y="515772"/>
                    <a:pt x="741397" y="547205"/>
                    <a:pt x="742349" y="564350"/>
                  </a:cubicBezTo>
                  <a:cubicBezTo>
                    <a:pt x="743302" y="707225"/>
                    <a:pt x="744254" y="850100"/>
                    <a:pt x="766162" y="992022"/>
                  </a:cubicBezTo>
                  <a:cubicBezTo>
                    <a:pt x="769972" y="1017740"/>
                    <a:pt x="761399" y="1029170"/>
                    <a:pt x="739492" y="1039647"/>
                  </a:cubicBezTo>
                  <a:cubicBezTo>
                    <a:pt x="686152" y="1065365"/>
                    <a:pt x="652814" y="1108227"/>
                    <a:pt x="633764" y="1162520"/>
                  </a:cubicBezTo>
                  <a:cubicBezTo>
                    <a:pt x="605189" y="1247292"/>
                    <a:pt x="600427" y="1333970"/>
                    <a:pt x="627097" y="1419695"/>
                  </a:cubicBezTo>
                  <a:cubicBezTo>
                    <a:pt x="651862" y="1503515"/>
                    <a:pt x="732824" y="1578762"/>
                    <a:pt x="794737" y="1576857"/>
                  </a:cubicBezTo>
                  <a:cubicBezTo>
                    <a:pt x="860459" y="1574952"/>
                    <a:pt x="942374" y="1493037"/>
                    <a:pt x="961424" y="1406360"/>
                  </a:cubicBezTo>
                  <a:cubicBezTo>
                    <a:pt x="982379" y="1312062"/>
                    <a:pt x="970949" y="1219670"/>
                    <a:pt x="932849" y="1131087"/>
                  </a:cubicBezTo>
                  <a:cubicBezTo>
                    <a:pt x="913799" y="1086320"/>
                    <a:pt x="881414" y="1050125"/>
                    <a:pt x="833789" y="1033932"/>
                  </a:cubicBezTo>
                  <a:cubicBezTo>
                    <a:pt x="805214" y="1024407"/>
                    <a:pt x="794737" y="1005357"/>
                    <a:pt x="787117" y="979640"/>
                  </a:cubicBezTo>
                  <a:cubicBezTo>
                    <a:pt x="761399" y="886295"/>
                    <a:pt x="774734" y="791045"/>
                    <a:pt x="783307" y="695795"/>
                  </a:cubicBezTo>
                  <a:cubicBezTo>
                    <a:pt x="785212" y="697700"/>
                    <a:pt x="788069" y="700557"/>
                    <a:pt x="789022" y="702462"/>
                  </a:cubicBezTo>
                  <a:cubicBezTo>
                    <a:pt x="789974" y="710082"/>
                    <a:pt x="790927" y="718655"/>
                    <a:pt x="790927" y="726275"/>
                  </a:cubicBezTo>
                  <a:cubicBezTo>
                    <a:pt x="787117" y="813905"/>
                    <a:pt x="829027" y="877722"/>
                    <a:pt x="895702" y="929157"/>
                  </a:cubicBezTo>
                  <a:cubicBezTo>
                    <a:pt x="955709" y="974877"/>
                    <a:pt x="1024289" y="1005357"/>
                    <a:pt x="1098584" y="1019645"/>
                  </a:cubicBezTo>
                  <a:cubicBezTo>
                    <a:pt x="1183357" y="1035837"/>
                    <a:pt x="1266224" y="1005357"/>
                    <a:pt x="1300514" y="946302"/>
                  </a:cubicBezTo>
                  <a:cubicBezTo>
                    <a:pt x="1332899" y="891057"/>
                    <a:pt x="1314802" y="804380"/>
                    <a:pt x="1253842" y="741515"/>
                  </a:cubicBezTo>
                  <a:cubicBezTo>
                    <a:pt x="1189072" y="672935"/>
                    <a:pt x="1108109" y="628167"/>
                    <a:pt x="1015717" y="609117"/>
                  </a:cubicBezTo>
                  <a:cubicBezTo>
                    <a:pt x="951899" y="595782"/>
                    <a:pt x="889034" y="604355"/>
                    <a:pt x="835694" y="649122"/>
                  </a:cubicBezTo>
                  <a:cubicBezTo>
                    <a:pt x="823312" y="658647"/>
                    <a:pt x="814739" y="682460"/>
                    <a:pt x="792832" y="669125"/>
                  </a:cubicBezTo>
                  <a:cubicBezTo>
                    <a:pt x="774734" y="657695"/>
                    <a:pt x="771877" y="638645"/>
                    <a:pt x="772829" y="618642"/>
                  </a:cubicBezTo>
                  <a:cubicBezTo>
                    <a:pt x="776639" y="523392"/>
                    <a:pt x="779497" y="428142"/>
                    <a:pt x="784259" y="332892"/>
                  </a:cubicBezTo>
                  <a:cubicBezTo>
                    <a:pt x="786164" y="289077"/>
                    <a:pt x="805214" y="281457"/>
                    <a:pt x="843314" y="307175"/>
                  </a:cubicBezTo>
                  <a:cubicBezTo>
                    <a:pt x="858554" y="317652"/>
                    <a:pt x="873794" y="330035"/>
                    <a:pt x="889034" y="340512"/>
                  </a:cubicBezTo>
                  <a:cubicBezTo>
                    <a:pt x="1043339" y="451002"/>
                    <a:pt x="1213837" y="475767"/>
                    <a:pt x="1396717" y="431952"/>
                  </a:cubicBezTo>
                  <a:cubicBezTo>
                    <a:pt x="1411957" y="428142"/>
                    <a:pt x="1432912" y="428142"/>
                    <a:pt x="1437674" y="412902"/>
                  </a:cubicBezTo>
                  <a:cubicBezTo>
                    <a:pt x="1442437" y="393852"/>
                    <a:pt x="1421482" y="384327"/>
                    <a:pt x="1409099" y="372897"/>
                  </a:cubicBezTo>
                  <a:close/>
                  <a:moveTo>
                    <a:pt x="85124" y="362420"/>
                  </a:moveTo>
                  <a:cubicBezTo>
                    <a:pt x="277529" y="311937"/>
                    <a:pt x="468029" y="253835"/>
                    <a:pt x="657577" y="196685"/>
                  </a:cubicBezTo>
                  <a:cubicBezTo>
                    <a:pt x="548992" y="254787"/>
                    <a:pt x="207044" y="353847"/>
                    <a:pt x="85124" y="362420"/>
                  </a:cubicBezTo>
                  <a:close/>
                  <a:moveTo>
                    <a:pt x="385162" y="549110"/>
                  </a:moveTo>
                  <a:cubicBezTo>
                    <a:pt x="428977" y="511010"/>
                    <a:pt x="476602" y="487197"/>
                    <a:pt x="536609" y="498627"/>
                  </a:cubicBezTo>
                  <a:cubicBezTo>
                    <a:pt x="484222" y="510057"/>
                    <a:pt x="434692" y="529107"/>
                    <a:pt x="385162" y="549110"/>
                  </a:cubicBezTo>
                  <a:close/>
                  <a:moveTo>
                    <a:pt x="636622" y="1298727"/>
                  </a:moveTo>
                  <a:cubicBezTo>
                    <a:pt x="615667" y="1210145"/>
                    <a:pt x="652814" y="1120610"/>
                    <a:pt x="724252" y="1077747"/>
                  </a:cubicBezTo>
                  <a:cubicBezTo>
                    <a:pt x="674722" y="1139660"/>
                    <a:pt x="642337" y="1208240"/>
                    <a:pt x="636622" y="1298727"/>
                  </a:cubicBezTo>
                  <a:close/>
                  <a:moveTo>
                    <a:pt x="814739" y="756755"/>
                  </a:moveTo>
                  <a:cubicBezTo>
                    <a:pt x="834742" y="814857"/>
                    <a:pt x="861412" y="870102"/>
                    <a:pt x="909037" y="911060"/>
                  </a:cubicBezTo>
                  <a:cubicBezTo>
                    <a:pt x="845219" y="878675"/>
                    <a:pt x="809024" y="830097"/>
                    <a:pt x="814739" y="756755"/>
                  </a:cubicBezTo>
                  <a:close/>
                  <a:moveTo>
                    <a:pt x="971902" y="310032"/>
                  </a:move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71902" y="310032"/>
                    <a:pt x="971902" y="310032"/>
                    <a:pt x="971902" y="310032"/>
                  </a:cubicBezTo>
                  <a:cubicBezTo>
                    <a:pt x="943327" y="304317"/>
                    <a:pt x="912847" y="303365"/>
                    <a:pt x="873794" y="285267"/>
                  </a:cubicBezTo>
                  <a:cubicBezTo>
                    <a:pt x="915704" y="289077"/>
                    <a:pt x="948089" y="290030"/>
                    <a:pt x="978569" y="297650"/>
                  </a:cubicBezTo>
                  <a:cubicBezTo>
                    <a:pt x="981427" y="297650"/>
                    <a:pt x="985237" y="299555"/>
                    <a:pt x="989047" y="300507"/>
                  </a:cubicBezTo>
                  <a:cubicBezTo>
                    <a:pt x="1100489" y="312890"/>
                    <a:pt x="1209074" y="335750"/>
                    <a:pt x="1313849" y="376707"/>
                  </a:cubicBezTo>
                  <a:cubicBezTo>
                    <a:pt x="1199549" y="354800"/>
                    <a:pt x="1086202" y="331940"/>
                    <a:pt x="971902" y="3100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160758-43F0-4104-AACB-CA042C33B1FD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1966934-58EF-4D27-BFB2-5487E8DD5C85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3077F72-18F0-44EC-A838-150EBAF221E7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69369F-2E74-4E09-9393-CF16713FF8D3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244A32-8593-4877-B1D6-9A1553CF3346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7FD1A0-4D92-4F80-9FE9-D7DEE53ADADC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05C992-BE52-4ACB-BCF7-868A353D5AED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BF2AAB-5A62-405D-AC10-E53A80AABAE4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3BC3D-26BE-4D5E-B738-F54719EA5507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721F03-2993-4693-BD37-F217AC7BE720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2CA4C9-5225-4A5F-AE7F-0670CBFF8709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735586-F91A-40D1-8BE4-D9DCBFCF6B2E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43B7E95-0E2F-49E7-B1EA-ABB636FE1E83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130ACA-53C2-41CE-8623-FD6425145062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B4617-742D-4D19-8C7A-67ABC086A769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F4BD4E-1C84-4186-9B55-5CB7004F82F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CB5C7F-F382-4126-A87B-AE18E175130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BE8736-C85C-4DD1-9FF0-F18D427E1CF0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7D2BE3-37CE-462F-9CFC-F639D9008371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842959-8149-4EF9-BE55-387304193F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14D604-4168-40F7-8D14-05B9CD77DFA0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8FA28E-BEA9-4592-A690-F1DDFF7A7B2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62B9A3-0BDD-4337-B373-1F1B12B6D1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380630-6F8B-451F-B0CE-820BC993A73F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AD4F46-33F0-406F-8BEE-586C0F2F62BC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0FE807-725A-4EEA-952A-12D3CA0677E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3FCBD4-0FA9-4062-9243-0ACAAA10E60F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156BFA-EF6D-4AAA-813F-228F181518C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B49BDE-C7F2-4C2A-B8F3-A598063589D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DE537-7A6D-460C-9919-11F97634CB25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253438-730B-4E33-96C5-A3D2BE97D349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9EF387-2742-4640-975E-5F36047879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43058BE-F3BC-499D-865B-A702A1B37847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20C347B3-5B15-4E86-A3F5-C00C97D2FAA5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4F10294F-1840-47BF-A0BB-F46D95E8C964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F3B8E02F-8C7C-48FB-9CF9-251DB181531E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DF4216E-E70E-4C6D-89F0-99016B20517F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2AD0E846-85AB-4F70-B4CC-F2141CE07679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11BA5806-B9FC-48F9-BC2D-390EBFCD23E7}"/>
              </a:ext>
            </a:extLst>
          </p:cNvPr>
          <p:cNvSpPr/>
          <p:nvPr/>
        </p:nvSpPr>
        <p:spPr>
          <a:xfrm>
            <a:off x="5910110" y="35127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3CB39694-3415-42D8-B61C-C63B8F014326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9EC58-F67D-468A-A3B6-01A6229AC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73D66069-2E34-4C6D-8B91-FC0E08A12502}"/>
              </a:ext>
            </a:extLst>
          </p:cNvPr>
          <p:cNvSpPr/>
          <p:nvPr/>
        </p:nvSpPr>
        <p:spPr>
          <a:xfrm>
            <a:off x="4068367" y="241088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8B024813-B56A-44BC-B26F-62F5FCD5BF48}"/>
              </a:ext>
            </a:extLst>
          </p:cNvPr>
          <p:cNvSpPr/>
          <p:nvPr/>
        </p:nvSpPr>
        <p:spPr>
          <a:xfrm>
            <a:off x="4068367" y="359702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6C1B0BE6-320D-4A0C-96C9-8AFB4B487743}"/>
              </a:ext>
            </a:extLst>
          </p:cNvPr>
          <p:cNvSpPr/>
          <p:nvPr/>
        </p:nvSpPr>
        <p:spPr>
          <a:xfrm>
            <a:off x="4068367" y="478316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E4A4FCA3-E06D-499F-B0FD-D943BE42405C}"/>
              </a:ext>
            </a:extLst>
          </p:cNvPr>
          <p:cNvSpPr txBox="1">
            <a:spLocks/>
          </p:cNvSpPr>
          <p:nvPr/>
        </p:nvSpPr>
        <p:spPr>
          <a:xfrm>
            <a:off x="4897145" y="242966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E16049D7-5AF3-434C-B044-FB545937694C}"/>
              </a:ext>
            </a:extLst>
          </p:cNvPr>
          <p:cNvSpPr txBox="1">
            <a:spLocks/>
          </p:cNvSpPr>
          <p:nvPr/>
        </p:nvSpPr>
        <p:spPr>
          <a:xfrm>
            <a:off x="4897145" y="361580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DED2EEA2-4A0D-4DBC-993C-4217A1315B86}"/>
              </a:ext>
            </a:extLst>
          </p:cNvPr>
          <p:cNvSpPr txBox="1">
            <a:spLocks/>
          </p:cNvSpPr>
          <p:nvPr/>
        </p:nvSpPr>
        <p:spPr>
          <a:xfrm>
            <a:off x="4897145" y="480194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2" name="직사각형 23">
            <a:extLst>
              <a:ext uri="{FF2B5EF4-FFF2-40B4-BE49-F238E27FC236}">
                <a16:creationId xmlns:a16="http://schemas.microsoft.com/office/drawing/2014/main" id="{79939855-3FFD-4DBB-AC49-97DBA1E90D36}"/>
              </a:ext>
            </a:extLst>
          </p:cNvPr>
          <p:cNvSpPr/>
          <p:nvPr/>
        </p:nvSpPr>
        <p:spPr>
          <a:xfrm>
            <a:off x="694921" y="2264803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:a16="http://schemas.microsoft.com/office/drawing/2014/main" id="{9F780EBC-18D4-4BE0-AFC9-F753A8702313}"/>
              </a:ext>
            </a:extLst>
          </p:cNvPr>
          <p:cNvSpPr/>
          <p:nvPr/>
        </p:nvSpPr>
        <p:spPr>
          <a:xfrm>
            <a:off x="694923" y="3645327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4102CFCB-0542-448B-AD48-A0BD65B74360}"/>
              </a:ext>
            </a:extLst>
          </p:cNvPr>
          <p:cNvSpPr/>
          <p:nvPr/>
        </p:nvSpPr>
        <p:spPr>
          <a:xfrm rot="2700000">
            <a:off x="4298044" y="37005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4893C06-E709-484E-90FF-DA3B3A84380F}"/>
              </a:ext>
            </a:extLst>
          </p:cNvPr>
          <p:cNvSpPr/>
          <p:nvPr/>
        </p:nvSpPr>
        <p:spPr>
          <a:xfrm>
            <a:off x="4223979" y="258074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99C5816D-72EC-44FA-B38E-C23BFF8E78E4}"/>
              </a:ext>
            </a:extLst>
          </p:cNvPr>
          <p:cNvSpPr/>
          <p:nvPr/>
        </p:nvSpPr>
        <p:spPr>
          <a:xfrm>
            <a:off x="4223979" y="4942861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68A331-2CB2-4BD8-84B2-97E108925F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16FAD5-0EC1-4E1E-858E-A879BA9ADB25}"/>
              </a:ext>
            </a:extLst>
          </p:cNvPr>
          <p:cNvGrpSpPr/>
          <p:nvPr/>
        </p:nvGrpSpPr>
        <p:grpSpPr>
          <a:xfrm>
            <a:off x="2387286" y="1856552"/>
            <a:ext cx="7434240" cy="2060550"/>
            <a:chOff x="854494" y="1751044"/>
            <a:chExt cx="7434240" cy="20605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794C74-EBA3-4456-A2E1-B3B94D2A9413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686531-77E2-4182-87EC-5FF085F5ED07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C35FFD-FDAE-4634-B297-B33D5663D8C6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FB9FF1-F0EE-4624-AAA7-2D838441304F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8FC878B5-C4E0-423C-B930-726C3E9B5260}"/>
              </a:ext>
            </a:extLst>
          </p:cNvPr>
          <p:cNvGrpSpPr/>
          <p:nvPr/>
        </p:nvGrpSpPr>
        <p:grpSpPr>
          <a:xfrm>
            <a:off x="2006557" y="4133426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0BC5F1-CAD4-4121-87E5-10EB8BACF8E1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3D50D4-49EA-4105-88D6-87F03C480AC4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966464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:a16="http://schemas.microsoft.com/office/drawing/2014/main" id="{231E2634-CDBB-48EF-A5FD-8848EADA7C5F}"/>
              </a:ext>
            </a:extLst>
          </p:cNvPr>
          <p:cNvGrpSpPr/>
          <p:nvPr/>
        </p:nvGrpSpPr>
        <p:grpSpPr>
          <a:xfrm>
            <a:off x="2006557" y="5146607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277AA9-ADD4-4AFE-83AB-32B9C6D5B308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4F2CB7-7874-4D41-996B-551481966E3D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407BAB-8EBC-4E03-9015-AE31A007F227}"/>
              </a:ext>
            </a:extLst>
          </p:cNvPr>
          <p:cNvSpPr txBox="1"/>
          <p:nvPr/>
        </p:nvSpPr>
        <p:spPr>
          <a:xfrm>
            <a:off x="966464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572C2890-8DF7-4121-BA1C-04676352F704}"/>
              </a:ext>
            </a:extLst>
          </p:cNvPr>
          <p:cNvGrpSpPr/>
          <p:nvPr/>
        </p:nvGrpSpPr>
        <p:grpSpPr>
          <a:xfrm>
            <a:off x="7219796" y="4133426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C07B45-6083-456A-BE1A-0F334D576CF4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14C9A8-6AA8-4E89-9171-32E9E51D09F7}"/>
              </a:ext>
            </a:extLst>
          </p:cNvPr>
          <p:cNvSpPr txBox="1"/>
          <p:nvPr/>
        </p:nvSpPr>
        <p:spPr>
          <a:xfrm>
            <a:off x="6179703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C4910A84-42E8-4BB5-8833-822D8597A080}"/>
              </a:ext>
            </a:extLst>
          </p:cNvPr>
          <p:cNvGrpSpPr/>
          <p:nvPr/>
        </p:nvGrpSpPr>
        <p:grpSpPr>
          <a:xfrm>
            <a:off x="7219796" y="5146607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18552E-A769-4024-8847-2A6DEC10FB76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CD0CDA-1637-4A01-BD7C-4FFA6F9076F9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D1A301F-A6A8-40AD-A075-A5232AC35A3F}"/>
              </a:ext>
            </a:extLst>
          </p:cNvPr>
          <p:cNvSpPr txBox="1"/>
          <p:nvPr/>
        </p:nvSpPr>
        <p:spPr>
          <a:xfrm>
            <a:off x="6179703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EB6409-AA23-465E-83F0-DFFC0121318A}"/>
              </a:ext>
            </a:extLst>
          </p:cNvPr>
          <p:cNvSpPr txBox="1"/>
          <p:nvPr/>
        </p:nvSpPr>
        <p:spPr>
          <a:xfrm>
            <a:off x="2584559" y="3001989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D59AE4-F7F2-4AFD-B6DA-EF749F087CCE}"/>
              </a:ext>
            </a:extLst>
          </p:cNvPr>
          <p:cNvSpPr txBox="1"/>
          <p:nvPr/>
        </p:nvSpPr>
        <p:spPr>
          <a:xfrm>
            <a:off x="4419382" y="3010708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347739-9013-44D5-B0AB-71DE4EC1FA41}"/>
              </a:ext>
            </a:extLst>
          </p:cNvPr>
          <p:cNvSpPr txBox="1"/>
          <p:nvPr/>
        </p:nvSpPr>
        <p:spPr>
          <a:xfrm>
            <a:off x="6210661" y="3019427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8CDA10-FB45-4D76-B858-43FDB3C75AB4}"/>
              </a:ext>
            </a:extLst>
          </p:cNvPr>
          <p:cNvSpPr txBox="1"/>
          <p:nvPr/>
        </p:nvSpPr>
        <p:spPr>
          <a:xfrm>
            <a:off x="8001940" y="3028146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74FF229B-6D18-44CC-AACE-0FFE23E7B5AC}"/>
              </a:ext>
            </a:extLst>
          </p:cNvPr>
          <p:cNvSpPr/>
          <p:nvPr/>
        </p:nvSpPr>
        <p:spPr>
          <a:xfrm>
            <a:off x="6823470" y="2479441"/>
            <a:ext cx="479274" cy="3512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B78DFD42-C92E-4679-B920-5239C4631786}"/>
              </a:ext>
            </a:extLst>
          </p:cNvPr>
          <p:cNvSpPr/>
          <p:nvPr/>
        </p:nvSpPr>
        <p:spPr>
          <a:xfrm rot="2700000">
            <a:off x="8679673" y="2370802"/>
            <a:ext cx="258149" cy="63255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rapezoid 22">
            <a:extLst>
              <a:ext uri="{FF2B5EF4-FFF2-40B4-BE49-F238E27FC236}">
                <a16:creationId xmlns:a16="http://schemas.microsoft.com/office/drawing/2014/main" id="{E06DED50-5E3A-4B03-912D-A3958EC3E641}"/>
              </a:ext>
            </a:extLst>
          </p:cNvPr>
          <p:cNvSpPr>
            <a:spLocks noChangeAspect="1"/>
          </p:cNvSpPr>
          <p:nvPr/>
        </p:nvSpPr>
        <p:spPr>
          <a:xfrm>
            <a:off x="4924235" y="2525701"/>
            <a:ext cx="581971" cy="29606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0DA39B7B-063A-48D2-8BAD-031B502E627A}"/>
              </a:ext>
            </a:extLst>
          </p:cNvPr>
          <p:cNvSpPr/>
          <p:nvPr/>
        </p:nvSpPr>
        <p:spPr>
          <a:xfrm>
            <a:off x="3218656" y="2437476"/>
            <a:ext cx="445106" cy="4563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0DC0A-DE24-4B4E-A90E-C6E4CB699F62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3348D8-0703-43A0-8990-566D55990F2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D1C5536-E8D3-4C9B-9CBE-4EC388764566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873D03E8-95E5-4485-B850-9ADB93C3355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A3D1525-E2E3-4A53-BB39-47850FAD2AE2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4B3A63B-3989-415E-A220-6D937ACE5C7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CAB811C-904A-4090-995D-7B1B708FB5B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EB7BA87-DE65-4BCE-A6C8-04D7E77CBFE5}"/>
              </a:ext>
            </a:extLst>
          </p:cNvPr>
          <p:cNvSpPr/>
          <p:nvPr/>
        </p:nvSpPr>
        <p:spPr>
          <a:xfrm>
            <a:off x="1381749" y="2814264"/>
            <a:ext cx="792088" cy="792088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C4968-E01A-4BF1-83BB-D7C81C1B564D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5D70ED-1EC8-490D-B761-798BCEE51C56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1AC732-0CF1-41B2-9771-425C49633C15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D1A4F-84CC-487C-9F5E-6B358EBAC845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D6FDF5-031A-4166-A22C-DCAD03492051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923BF-1302-48E1-B972-36CFCF2B0171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F3140D-9A0F-427C-8EBB-A248D0888D0A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63CC5-4A5B-43AF-B52C-FA16E704D3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BDC71DE-DD16-41BD-A6D7-B40B13BC72C9}"/>
              </a:ext>
            </a:extLst>
          </p:cNvPr>
          <p:cNvSpPr/>
          <p:nvPr/>
        </p:nvSpPr>
        <p:spPr>
          <a:xfrm>
            <a:off x="3111349" y="4306805"/>
            <a:ext cx="792088" cy="792088"/>
          </a:xfrm>
          <a:prstGeom prst="ellipse">
            <a:avLst/>
          </a:pr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B9B275-88F9-4631-ACA5-8C02324C3C0D}"/>
              </a:ext>
            </a:extLst>
          </p:cNvPr>
          <p:cNvSpPr/>
          <p:nvPr/>
        </p:nvSpPr>
        <p:spPr>
          <a:xfrm>
            <a:off x="4840949" y="2814264"/>
            <a:ext cx="792088" cy="792088"/>
          </a:xfrm>
          <a:prstGeom prst="ellipse">
            <a:avLst/>
          </a:pr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A425CD-39C1-44EB-ACAD-09C2F26065B2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204AF1-4E67-4D3A-AF50-FCE1495CDD11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8AD01A-D523-41CA-BE9B-1AEA39ECEB0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AAB6F5-35B7-44DB-8BB1-E5A270018489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9916D89-AC0B-4E89-878B-916F31A04865}"/>
              </a:ext>
            </a:extLst>
          </p:cNvPr>
          <p:cNvSpPr/>
          <p:nvPr/>
        </p:nvSpPr>
        <p:spPr>
          <a:xfrm>
            <a:off x="8300149" y="2814264"/>
            <a:ext cx="792088" cy="792088"/>
          </a:xfrm>
          <a:prstGeom prst="ellipse">
            <a:avLst/>
          </a:pr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E2C3E7-3816-4D0A-8805-4D36520757D8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ADB64B-8868-4B54-9F47-1650378A8CDC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F8F503-A41A-44E3-9CE5-018F0078E8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6A94EA-98F7-4365-9305-BF7B92BFBC6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D1D2A36-A3BF-421E-B499-C4EA007D07FC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4E7CC5-86DF-40C7-9570-1D6C5523D48E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026460-F0EF-4263-99B0-33DA2D1BC0C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5441D-68A2-4A92-A5E7-C26290E628CB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D85E077-8DE5-477E-B7BC-6917AEF9FAE9}"/>
              </a:ext>
            </a:extLst>
          </p:cNvPr>
          <p:cNvSpPr/>
          <p:nvPr/>
        </p:nvSpPr>
        <p:spPr>
          <a:xfrm>
            <a:off x="6570549" y="4304022"/>
            <a:ext cx="792088" cy="792088"/>
          </a:xfrm>
          <a:prstGeom prst="ellipse">
            <a:avLst/>
          </a:pr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219C80-A1F9-4608-8B84-1D6B7C7E9D87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A1093A-9F8F-4A9E-A376-4F310DAAC0F4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3E2498-A784-4AFC-8A23-2C7356439BC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E30AAF-B5FC-43BA-AB9A-6259B414B6F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A1241E79-D8E0-4371-8E52-BE37EDEBB298}"/>
              </a:ext>
            </a:extLst>
          </p:cNvPr>
          <p:cNvSpPr/>
          <p:nvPr/>
        </p:nvSpPr>
        <p:spPr>
          <a:xfrm>
            <a:off x="10029750" y="4301239"/>
            <a:ext cx="792088" cy="792088"/>
          </a:xfrm>
          <a:prstGeom prst="ellipse">
            <a:avLst/>
          </a:pr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6EBDF15-BB53-427B-A2AF-C473D27C49B5}"/>
              </a:ext>
            </a:extLst>
          </p:cNvPr>
          <p:cNvSpPr/>
          <p:nvPr/>
        </p:nvSpPr>
        <p:spPr>
          <a:xfrm>
            <a:off x="1510675" y="3068781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2" name="그룹 52">
            <a:extLst>
              <a:ext uri="{FF2B5EF4-FFF2-40B4-BE49-F238E27FC236}">
                <a16:creationId xmlns:a16="http://schemas.microsoft.com/office/drawing/2014/main" id="{B447222E-0BB1-4A69-A97D-5168EA5CEFC8}"/>
              </a:ext>
            </a:extLst>
          </p:cNvPr>
          <p:cNvGrpSpPr/>
          <p:nvPr/>
        </p:nvGrpSpPr>
        <p:grpSpPr>
          <a:xfrm>
            <a:off x="5058702" y="2963185"/>
            <a:ext cx="468097" cy="488717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7A6888D-B5BB-4A65-8BC6-AD0FA87395C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4" name="타원 54">
              <a:extLst>
                <a:ext uri="{FF2B5EF4-FFF2-40B4-BE49-F238E27FC236}">
                  <a16:creationId xmlns:a16="http://schemas.microsoft.com/office/drawing/2014/main" id="{8102B886-2556-41B6-93A8-1353B6D42E2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5">
              <a:extLst>
                <a:ext uri="{FF2B5EF4-FFF2-40B4-BE49-F238E27FC236}">
                  <a16:creationId xmlns:a16="http://schemas.microsoft.com/office/drawing/2014/main" id="{919871A8-0FB0-48A0-A048-59205523C2BA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6">
              <a:extLst>
                <a:ext uri="{FF2B5EF4-FFF2-40B4-BE49-F238E27FC236}">
                  <a16:creationId xmlns:a16="http://schemas.microsoft.com/office/drawing/2014/main" id="{2B1AFC2E-781C-46ED-BA96-7D749C99AE08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7">
              <a:extLst>
                <a:ext uri="{FF2B5EF4-FFF2-40B4-BE49-F238E27FC236}">
                  <a16:creationId xmlns:a16="http://schemas.microsoft.com/office/drawing/2014/main" id="{55EA7EDB-324E-4852-AD62-FCD51706B890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8">
              <a:extLst>
                <a:ext uri="{FF2B5EF4-FFF2-40B4-BE49-F238E27FC236}">
                  <a16:creationId xmlns:a16="http://schemas.microsoft.com/office/drawing/2014/main" id="{1585F424-9223-4184-801C-8C13501815BD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사각형: 둥근 모서리 59">
              <a:extLst>
                <a:ext uri="{FF2B5EF4-FFF2-40B4-BE49-F238E27FC236}">
                  <a16:creationId xmlns:a16="http://schemas.microsoft.com/office/drawing/2014/main" id="{4588B2FC-3432-47A8-BD33-E44691082CB9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모서리 60">
              <a:extLst>
                <a:ext uri="{FF2B5EF4-FFF2-40B4-BE49-F238E27FC236}">
                  <a16:creationId xmlns:a16="http://schemas.microsoft.com/office/drawing/2014/main" id="{9CDA0E82-8C94-4A73-B899-D06DD7AB04B9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9A9E9B6-6274-4E09-B9A9-C88357D7666B}"/>
              </a:ext>
            </a:extLst>
          </p:cNvPr>
          <p:cNvSpPr/>
          <p:nvPr/>
        </p:nvSpPr>
        <p:spPr>
          <a:xfrm>
            <a:off x="10194525" y="4454943"/>
            <a:ext cx="466517" cy="4736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bg1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C51A579-D07D-40CC-A640-D26429C56DFC}"/>
              </a:ext>
            </a:extLst>
          </p:cNvPr>
          <p:cNvSpPr/>
          <p:nvPr/>
        </p:nvSpPr>
        <p:spPr>
          <a:xfrm>
            <a:off x="3279012" y="4501152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bg1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3" name="Graphic 41">
            <a:extLst>
              <a:ext uri="{FF2B5EF4-FFF2-40B4-BE49-F238E27FC236}">
                <a16:creationId xmlns:a16="http://schemas.microsoft.com/office/drawing/2014/main" id="{6CA4A855-DA64-4AAF-9DD1-5BE26B47F71F}"/>
              </a:ext>
            </a:extLst>
          </p:cNvPr>
          <p:cNvGrpSpPr/>
          <p:nvPr/>
        </p:nvGrpSpPr>
        <p:grpSpPr>
          <a:xfrm>
            <a:off x="6755385" y="4441226"/>
            <a:ext cx="415745" cy="496887"/>
            <a:chOff x="7461211" y="1182240"/>
            <a:chExt cx="740383" cy="884887"/>
          </a:xfrm>
          <a:solidFill>
            <a:schemeClr val="bg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F0A4C0-89F1-4348-A78B-B03A01C26896}"/>
                </a:ext>
              </a:extLst>
            </p:cNvPr>
            <p:cNvSpPr/>
            <p:nvPr/>
          </p:nvSpPr>
          <p:spPr>
            <a:xfrm>
              <a:off x="7810143" y="1328693"/>
              <a:ext cx="391451" cy="738434"/>
            </a:xfrm>
            <a:custGeom>
              <a:avLst/>
              <a:gdLst>
                <a:gd name="connsiteX0" fmla="*/ 140653 w 391451"/>
                <a:gd name="connsiteY0" fmla="*/ 3274 h 738434"/>
                <a:gd name="connsiteX1" fmla="*/ 90170 w 391451"/>
                <a:gd name="connsiteY1" fmla="*/ 195679 h 738434"/>
                <a:gd name="connsiteX2" fmla="*/ 40640 w 391451"/>
                <a:gd name="connsiteY2" fmla="*/ 349984 h 738434"/>
                <a:gd name="connsiteX3" fmla="*/ 50165 w 391451"/>
                <a:gd name="connsiteY3" fmla="*/ 644307 h 738434"/>
                <a:gd name="connsiteX4" fmla="*/ 142557 w 391451"/>
                <a:gd name="connsiteY4" fmla="*/ 684312 h 738434"/>
                <a:gd name="connsiteX5" fmla="*/ 142557 w 391451"/>
                <a:gd name="connsiteY5" fmla="*/ 467142 h 738434"/>
                <a:gd name="connsiteX6" fmla="*/ 142557 w 391451"/>
                <a:gd name="connsiteY6" fmla="*/ 247114 h 738434"/>
                <a:gd name="connsiteX7" fmla="*/ 234950 w 391451"/>
                <a:gd name="connsiteY7" fmla="*/ 248067 h 738434"/>
                <a:gd name="connsiteX8" fmla="*/ 258763 w 391451"/>
                <a:gd name="connsiteY8" fmla="*/ 273784 h 738434"/>
                <a:gd name="connsiteX9" fmla="*/ 259715 w 391451"/>
                <a:gd name="connsiteY9" fmla="*/ 335697 h 738434"/>
                <a:gd name="connsiteX10" fmla="*/ 293053 w 391451"/>
                <a:gd name="connsiteY10" fmla="*/ 375702 h 738434"/>
                <a:gd name="connsiteX11" fmla="*/ 336868 w 391451"/>
                <a:gd name="connsiteY11" fmla="*/ 340459 h 738434"/>
                <a:gd name="connsiteX12" fmla="*/ 291147 w 391451"/>
                <a:gd name="connsiteY12" fmla="*/ 184249 h 738434"/>
                <a:gd name="connsiteX13" fmla="*/ 241618 w 391451"/>
                <a:gd name="connsiteY13" fmla="*/ 39469 h 738434"/>
                <a:gd name="connsiteX14" fmla="*/ 265430 w 391451"/>
                <a:gd name="connsiteY14" fmla="*/ 417 h 738434"/>
                <a:gd name="connsiteX15" fmla="*/ 291147 w 391451"/>
                <a:gd name="connsiteY15" fmla="*/ 35659 h 738434"/>
                <a:gd name="connsiteX16" fmla="*/ 346393 w 391451"/>
                <a:gd name="connsiteY16" fmla="*/ 184249 h 738434"/>
                <a:gd name="connsiteX17" fmla="*/ 388303 w 391451"/>
                <a:gd name="connsiteY17" fmla="*/ 316647 h 738434"/>
                <a:gd name="connsiteX18" fmla="*/ 390208 w 391451"/>
                <a:gd name="connsiteY18" fmla="*/ 621447 h 738434"/>
                <a:gd name="connsiteX19" fmla="*/ 284480 w 391451"/>
                <a:gd name="connsiteY19" fmla="*/ 736699 h 738434"/>
                <a:gd name="connsiteX20" fmla="*/ 80645 w 391451"/>
                <a:gd name="connsiteY20" fmla="*/ 731937 h 738434"/>
                <a:gd name="connsiteX21" fmla="*/ 635 w 391451"/>
                <a:gd name="connsiteY21" fmla="*/ 643354 h 738434"/>
                <a:gd name="connsiteX22" fmla="*/ 6350 w 391451"/>
                <a:gd name="connsiteY22" fmla="*/ 272832 h 738434"/>
                <a:gd name="connsiteX23" fmla="*/ 54928 w 391451"/>
                <a:gd name="connsiteY23" fmla="*/ 162342 h 738434"/>
                <a:gd name="connsiteX24" fmla="*/ 94932 w 391451"/>
                <a:gd name="connsiteY24" fmla="*/ 33754 h 738434"/>
                <a:gd name="connsiteX25" fmla="*/ 140653 w 391451"/>
                <a:gd name="connsiteY25" fmla="*/ 3274 h 73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1451" h="738434">
                  <a:moveTo>
                    <a:pt x="140653" y="3274"/>
                  </a:moveTo>
                  <a:cubicBezTo>
                    <a:pt x="149225" y="75664"/>
                    <a:pt x="144463" y="141387"/>
                    <a:pt x="90170" y="195679"/>
                  </a:cubicBezTo>
                  <a:cubicBezTo>
                    <a:pt x="47307" y="238542"/>
                    <a:pt x="39687" y="293787"/>
                    <a:pt x="40640" y="349984"/>
                  </a:cubicBezTo>
                  <a:cubicBezTo>
                    <a:pt x="41593" y="448092"/>
                    <a:pt x="43498" y="546199"/>
                    <a:pt x="50165" y="644307"/>
                  </a:cubicBezTo>
                  <a:cubicBezTo>
                    <a:pt x="53975" y="705267"/>
                    <a:pt x="104457" y="672882"/>
                    <a:pt x="142557" y="684312"/>
                  </a:cubicBezTo>
                  <a:cubicBezTo>
                    <a:pt x="142557" y="608112"/>
                    <a:pt x="142557" y="537627"/>
                    <a:pt x="142557" y="467142"/>
                  </a:cubicBezTo>
                  <a:cubicBezTo>
                    <a:pt x="142557" y="395704"/>
                    <a:pt x="142557" y="324267"/>
                    <a:pt x="142557" y="247114"/>
                  </a:cubicBezTo>
                  <a:cubicBezTo>
                    <a:pt x="176848" y="247114"/>
                    <a:pt x="206375" y="245209"/>
                    <a:pt x="234950" y="248067"/>
                  </a:cubicBezTo>
                  <a:cubicBezTo>
                    <a:pt x="244475" y="249019"/>
                    <a:pt x="256857" y="263307"/>
                    <a:pt x="258763" y="273784"/>
                  </a:cubicBezTo>
                  <a:cubicBezTo>
                    <a:pt x="262572" y="293787"/>
                    <a:pt x="260668" y="314742"/>
                    <a:pt x="259715" y="335697"/>
                  </a:cubicBezTo>
                  <a:cubicBezTo>
                    <a:pt x="258763" y="359509"/>
                    <a:pt x="263525" y="374749"/>
                    <a:pt x="293053" y="375702"/>
                  </a:cubicBezTo>
                  <a:cubicBezTo>
                    <a:pt x="318770" y="375702"/>
                    <a:pt x="333058" y="369987"/>
                    <a:pt x="336868" y="340459"/>
                  </a:cubicBezTo>
                  <a:cubicBezTo>
                    <a:pt x="343535" y="281404"/>
                    <a:pt x="322580" y="231874"/>
                    <a:pt x="291147" y="184249"/>
                  </a:cubicBezTo>
                  <a:cubicBezTo>
                    <a:pt x="261620" y="140434"/>
                    <a:pt x="233998" y="94714"/>
                    <a:pt x="241618" y="39469"/>
                  </a:cubicBezTo>
                  <a:cubicBezTo>
                    <a:pt x="243523" y="26134"/>
                    <a:pt x="256857" y="13752"/>
                    <a:pt x="265430" y="417"/>
                  </a:cubicBezTo>
                  <a:cubicBezTo>
                    <a:pt x="274003" y="12799"/>
                    <a:pt x="291147" y="24229"/>
                    <a:pt x="291147" y="35659"/>
                  </a:cubicBezTo>
                  <a:cubicBezTo>
                    <a:pt x="288290" y="93762"/>
                    <a:pt x="318770" y="136624"/>
                    <a:pt x="346393" y="184249"/>
                  </a:cubicBezTo>
                  <a:cubicBezTo>
                    <a:pt x="369253" y="223302"/>
                    <a:pt x="385445" y="270927"/>
                    <a:pt x="388303" y="316647"/>
                  </a:cubicBezTo>
                  <a:cubicBezTo>
                    <a:pt x="394018" y="417612"/>
                    <a:pt x="390208" y="519529"/>
                    <a:pt x="390208" y="621447"/>
                  </a:cubicBezTo>
                  <a:cubicBezTo>
                    <a:pt x="390208" y="701457"/>
                    <a:pt x="364490" y="732889"/>
                    <a:pt x="284480" y="736699"/>
                  </a:cubicBezTo>
                  <a:cubicBezTo>
                    <a:pt x="216853" y="740509"/>
                    <a:pt x="148273" y="737652"/>
                    <a:pt x="80645" y="731937"/>
                  </a:cubicBezTo>
                  <a:cubicBezTo>
                    <a:pt x="28257" y="727174"/>
                    <a:pt x="635" y="696694"/>
                    <a:pt x="635" y="643354"/>
                  </a:cubicBezTo>
                  <a:cubicBezTo>
                    <a:pt x="-318" y="519529"/>
                    <a:pt x="-1270" y="395704"/>
                    <a:pt x="6350" y="272832"/>
                  </a:cubicBezTo>
                  <a:cubicBezTo>
                    <a:pt x="8255" y="234732"/>
                    <a:pt x="40640" y="199489"/>
                    <a:pt x="54928" y="162342"/>
                  </a:cubicBezTo>
                  <a:cubicBezTo>
                    <a:pt x="70168" y="119479"/>
                    <a:pt x="88265" y="76617"/>
                    <a:pt x="94932" y="33754"/>
                  </a:cubicBezTo>
                  <a:cubicBezTo>
                    <a:pt x="99695" y="2322"/>
                    <a:pt x="109220" y="-5298"/>
                    <a:pt x="140653" y="3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4E3A9A7-4D6A-44C3-9CAE-692AEFF3E9B6}"/>
                </a:ext>
              </a:extLst>
            </p:cNvPr>
            <p:cNvSpPr/>
            <p:nvPr/>
          </p:nvSpPr>
          <p:spPr>
            <a:xfrm>
              <a:off x="7461211" y="1551995"/>
              <a:ext cx="316230" cy="504869"/>
            </a:xfrm>
            <a:custGeom>
              <a:avLst/>
              <a:gdLst>
                <a:gd name="connsiteX0" fmla="*/ 4763 w 316230"/>
                <a:gd name="connsiteY0" fmla="*/ 0 h 504869"/>
                <a:gd name="connsiteX1" fmla="*/ 316230 w 316230"/>
                <a:gd name="connsiteY1" fmla="*/ 0 h 504869"/>
                <a:gd name="connsiteX2" fmla="*/ 316230 w 316230"/>
                <a:gd name="connsiteY2" fmla="*/ 93345 h 504869"/>
                <a:gd name="connsiteX3" fmla="*/ 311468 w 316230"/>
                <a:gd name="connsiteY3" fmla="*/ 388620 h 504869"/>
                <a:gd name="connsiteX4" fmla="*/ 300990 w 316230"/>
                <a:gd name="connsiteY4" fmla="*/ 462915 h 504869"/>
                <a:gd name="connsiteX5" fmla="*/ 260033 w 316230"/>
                <a:gd name="connsiteY5" fmla="*/ 496253 h 504869"/>
                <a:gd name="connsiteX6" fmla="*/ 75248 w 316230"/>
                <a:gd name="connsiteY6" fmla="*/ 504825 h 504869"/>
                <a:gd name="connsiteX7" fmla="*/ 7620 w 316230"/>
                <a:gd name="connsiteY7" fmla="*/ 448628 h 504869"/>
                <a:gd name="connsiteX8" fmla="*/ 0 w 316230"/>
                <a:gd name="connsiteY8" fmla="*/ 16192 h 504869"/>
                <a:gd name="connsiteX9" fmla="*/ 4763 w 316230"/>
                <a:gd name="connsiteY9" fmla="*/ 0 h 504869"/>
                <a:gd name="connsiteX10" fmla="*/ 264795 w 316230"/>
                <a:gd name="connsiteY10" fmla="*/ 36195 h 504869"/>
                <a:gd name="connsiteX11" fmla="*/ 54293 w 316230"/>
                <a:gd name="connsiteY11" fmla="*/ 36195 h 504869"/>
                <a:gd name="connsiteX12" fmla="*/ 56198 w 316230"/>
                <a:gd name="connsiteY12" fmla="*/ 428625 h 504869"/>
                <a:gd name="connsiteX13" fmla="*/ 92393 w 316230"/>
                <a:gd name="connsiteY13" fmla="*/ 453390 h 504869"/>
                <a:gd name="connsiteX14" fmla="*/ 104775 w 316230"/>
                <a:gd name="connsiteY14" fmla="*/ 442913 h 504869"/>
                <a:gd name="connsiteX15" fmla="*/ 104775 w 316230"/>
                <a:gd name="connsiteY15" fmla="*/ 79057 h 504869"/>
                <a:gd name="connsiteX16" fmla="*/ 183833 w 316230"/>
                <a:gd name="connsiteY16" fmla="*/ 85725 h 504869"/>
                <a:gd name="connsiteX17" fmla="*/ 201930 w 316230"/>
                <a:gd name="connsiteY17" fmla="*/ 181927 h 504869"/>
                <a:gd name="connsiteX18" fmla="*/ 265748 w 316230"/>
                <a:gd name="connsiteY18" fmla="*/ 181927 h 504869"/>
                <a:gd name="connsiteX19" fmla="*/ 264795 w 316230"/>
                <a:gd name="connsiteY19" fmla="*/ 36195 h 50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230" h="504869">
                  <a:moveTo>
                    <a:pt x="4763" y="0"/>
                  </a:moveTo>
                  <a:cubicBezTo>
                    <a:pt x="105728" y="0"/>
                    <a:pt x="205740" y="0"/>
                    <a:pt x="316230" y="0"/>
                  </a:cubicBezTo>
                  <a:cubicBezTo>
                    <a:pt x="316230" y="31432"/>
                    <a:pt x="316230" y="62865"/>
                    <a:pt x="316230" y="93345"/>
                  </a:cubicBezTo>
                  <a:cubicBezTo>
                    <a:pt x="315278" y="191452"/>
                    <a:pt x="313373" y="289560"/>
                    <a:pt x="311468" y="388620"/>
                  </a:cubicBezTo>
                  <a:cubicBezTo>
                    <a:pt x="310515" y="413385"/>
                    <a:pt x="309563" y="440055"/>
                    <a:pt x="300990" y="462915"/>
                  </a:cubicBezTo>
                  <a:cubicBezTo>
                    <a:pt x="295275" y="477203"/>
                    <a:pt x="275273" y="495300"/>
                    <a:pt x="260033" y="496253"/>
                  </a:cubicBezTo>
                  <a:cubicBezTo>
                    <a:pt x="198120" y="501967"/>
                    <a:pt x="136208" y="502920"/>
                    <a:pt x="75248" y="504825"/>
                  </a:cubicBezTo>
                  <a:cubicBezTo>
                    <a:pt x="37148" y="505778"/>
                    <a:pt x="8573" y="491490"/>
                    <a:pt x="7620" y="448628"/>
                  </a:cubicBezTo>
                  <a:cubicBezTo>
                    <a:pt x="4763" y="304800"/>
                    <a:pt x="2858" y="160972"/>
                    <a:pt x="0" y="16192"/>
                  </a:cubicBezTo>
                  <a:cubicBezTo>
                    <a:pt x="0" y="12382"/>
                    <a:pt x="2858" y="7620"/>
                    <a:pt x="4763" y="0"/>
                  </a:cubicBezTo>
                  <a:close/>
                  <a:moveTo>
                    <a:pt x="264795" y="36195"/>
                  </a:moveTo>
                  <a:cubicBezTo>
                    <a:pt x="193358" y="36195"/>
                    <a:pt x="124778" y="36195"/>
                    <a:pt x="54293" y="36195"/>
                  </a:cubicBezTo>
                  <a:cubicBezTo>
                    <a:pt x="54293" y="169545"/>
                    <a:pt x="53340" y="299085"/>
                    <a:pt x="56198" y="428625"/>
                  </a:cubicBezTo>
                  <a:cubicBezTo>
                    <a:pt x="56198" y="437198"/>
                    <a:pt x="80010" y="444817"/>
                    <a:pt x="92393" y="453390"/>
                  </a:cubicBezTo>
                  <a:cubicBezTo>
                    <a:pt x="96203" y="449580"/>
                    <a:pt x="100965" y="446723"/>
                    <a:pt x="104775" y="442913"/>
                  </a:cubicBezTo>
                  <a:cubicBezTo>
                    <a:pt x="104775" y="322898"/>
                    <a:pt x="104775" y="203835"/>
                    <a:pt x="104775" y="79057"/>
                  </a:cubicBezTo>
                  <a:cubicBezTo>
                    <a:pt x="137160" y="80963"/>
                    <a:pt x="177165" y="73342"/>
                    <a:pt x="183833" y="85725"/>
                  </a:cubicBezTo>
                  <a:cubicBezTo>
                    <a:pt x="198120" y="112395"/>
                    <a:pt x="196215" y="147638"/>
                    <a:pt x="201930" y="181927"/>
                  </a:cubicBezTo>
                  <a:cubicBezTo>
                    <a:pt x="221933" y="181927"/>
                    <a:pt x="242888" y="181927"/>
                    <a:pt x="265748" y="181927"/>
                  </a:cubicBezTo>
                  <a:cubicBezTo>
                    <a:pt x="264795" y="132397"/>
                    <a:pt x="264795" y="88582"/>
                    <a:pt x="264795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0713B-242A-4FDF-B23F-9121163C9D9A}"/>
                </a:ext>
              </a:extLst>
            </p:cNvPr>
            <p:cNvSpPr/>
            <p:nvPr/>
          </p:nvSpPr>
          <p:spPr>
            <a:xfrm>
              <a:off x="7867928" y="1182240"/>
              <a:ext cx="273367" cy="121152"/>
            </a:xfrm>
            <a:custGeom>
              <a:avLst/>
              <a:gdLst>
                <a:gd name="connsiteX0" fmla="*/ 0 w 273367"/>
                <a:gd name="connsiteY0" fmla="*/ 120200 h 121152"/>
                <a:gd name="connsiteX1" fmla="*/ 0 w 273367"/>
                <a:gd name="connsiteY1" fmla="*/ 60193 h 121152"/>
                <a:gd name="connsiteX2" fmla="*/ 84772 w 273367"/>
                <a:gd name="connsiteY2" fmla="*/ 60193 h 121152"/>
                <a:gd name="connsiteX3" fmla="*/ 160972 w 273367"/>
                <a:gd name="connsiteY3" fmla="*/ 60193 h 121152"/>
                <a:gd name="connsiteX4" fmla="*/ 161925 w 273367"/>
                <a:gd name="connsiteY4" fmla="*/ 35428 h 121152"/>
                <a:gd name="connsiteX5" fmla="*/ 3810 w 273367"/>
                <a:gd name="connsiteY5" fmla="*/ 26855 h 121152"/>
                <a:gd name="connsiteX6" fmla="*/ 0 w 273367"/>
                <a:gd name="connsiteY6" fmla="*/ 18283 h 121152"/>
                <a:gd name="connsiteX7" fmla="*/ 35243 w 273367"/>
                <a:gd name="connsiteY7" fmla="*/ 3043 h 121152"/>
                <a:gd name="connsiteX8" fmla="*/ 210503 w 273367"/>
                <a:gd name="connsiteY8" fmla="*/ 185 h 121152"/>
                <a:gd name="connsiteX9" fmla="*/ 268605 w 273367"/>
                <a:gd name="connsiteY9" fmla="*/ 56383 h 121152"/>
                <a:gd name="connsiteX10" fmla="*/ 273368 w 273367"/>
                <a:gd name="connsiteY10" fmla="*/ 121153 h 121152"/>
                <a:gd name="connsiteX11" fmla="*/ 0 w 273367"/>
                <a:gd name="connsiteY11" fmla="*/ 120200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" h="121152">
                  <a:moveTo>
                    <a:pt x="0" y="120200"/>
                  </a:moveTo>
                  <a:cubicBezTo>
                    <a:pt x="0" y="101150"/>
                    <a:pt x="0" y="84005"/>
                    <a:pt x="0" y="60193"/>
                  </a:cubicBezTo>
                  <a:cubicBezTo>
                    <a:pt x="29527" y="60193"/>
                    <a:pt x="57150" y="60193"/>
                    <a:pt x="84772" y="60193"/>
                  </a:cubicBezTo>
                  <a:cubicBezTo>
                    <a:pt x="110490" y="60193"/>
                    <a:pt x="135255" y="60193"/>
                    <a:pt x="160972" y="60193"/>
                  </a:cubicBezTo>
                  <a:cubicBezTo>
                    <a:pt x="160972" y="51620"/>
                    <a:pt x="160972" y="44000"/>
                    <a:pt x="161925" y="35428"/>
                  </a:cubicBezTo>
                  <a:cubicBezTo>
                    <a:pt x="109538" y="32570"/>
                    <a:pt x="57150" y="29713"/>
                    <a:pt x="3810" y="26855"/>
                  </a:cubicBezTo>
                  <a:cubicBezTo>
                    <a:pt x="2857" y="23998"/>
                    <a:pt x="952" y="21140"/>
                    <a:pt x="0" y="18283"/>
                  </a:cubicBezTo>
                  <a:cubicBezTo>
                    <a:pt x="11430" y="12568"/>
                    <a:pt x="22860" y="3995"/>
                    <a:pt x="35243" y="3043"/>
                  </a:cubicBezTo>
                  <a:cubicBezTo>
                    <a:pt x="93345" y="1138"/>
                    <a:pt x="152400" y="3043"/>
                    <a:pt x="210503" y="185"/>
                  </a:cubicBezTo>
                  <a:cubicBezTo>
                    <a:pt x="251460" y="-1720"/>
                    <a:pt x="273368" y="10663"/>
                    <a:pt x="268605" y="56383"/>
                  </a:cubicBezTo>
                  <a:cubicBezTo>
                    <a:pt x="266700" y="76385"/>
                    <a:pt x="271462" y="96388"/>
                    <a:pt x="273368" y="121153"/>
                  </a:cubicBezTo>
                  <a:cubicBezTo>
                    <a:pt x="180975" y="120200"/>
                    <a:pt x="93345" y="120200"/>
                    <a:pt x="0" y="120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36EB265-29E3-45EB-A8EC-CB69A63FD30A}"/>
                </a:ext>
              </a:extLst>
            </p:cNvPr>
            <p:cNvSpPr/>
            <p:nvPr/>
          </p:nvSpPr>
          <p:spPr>
            <a:xfrm>
              <a:off x="7515503" y="1588190"/>
              <a:ext cx="210502" cy="417194"/>
            </a:xfrm>
            <a:custGeom>
              <a:avLst/>
              <a:gdLst>
                <a:gd name="connsiteX0" fmla="*/ 210503 w 210502"/>
                <a:gd name="connsiteY0" fmla="*/ 0 h 417194"/>
                <a:gd name="connsiteX1" fmla="*/ 210503 w 210502"/>
                <a:gd name="connsiteY1" fmla="*/ 145733 h 417194"/>
                <a:gd name="connsiteX2" fmla="*/ 146685 w 210502"/>
                <a:gd name="connsiteY2" fmla="*/ 145733 h 417194"/>
                <a:gd name="connsiteX3" fmla="*/ 128588 w 210502"/>
                <a:gd name="connsiteY3" fmla="*/ 49530 h 417194"/>
                <a:gd name="connsiteX4" fmla="*/ 49530 w 210502"/>
                <a:gd name="connsiteY4" fmla="*/ 42863 h 417194"/>
                <a:gd name="connsiteX5" fmla="*/ 49530 w 210502"/>
                <a:gd name="connsiteY5" fmla="*/ 406718 h 417194"/>
                <a:gd name="connsiteX6" fmla="*/ 37148 w 210502"/>
                <a:gd name="connsiteY6" fmla="*/ 417195 h 417194"/>
                <a:gd name="connsiteX7" fmla="*/ 953 w 210502"/>
                <a:gd name="connsiteY7" fmla="*/ 392430 h 417194"/>
                <a:gd name="connsiteX8" fmla="*/ 0 w 210502"/>
                <a:gd name="connsiteY8" fmla="*/ 0 h 417194"/>
                <a:gd name="connsiteX9" fmla="*/ 210503 w 210502"/>
                <a:gd name="connsiteY9" fmla="*/ 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502" h="417194">
                  <a:moveTo>
                    <a:pt x="210503" y="0"/>
                  </a:moveTo>
                  <a:cubicBezTo>
                    <a:pt x="210503" y="52388"/>
                    <a:pt x="210503" y="96202"/>
                    <a:pt x="210503" y="145733"/>
                  </a:cubicBezTo>
                  <a:cubicBezTo>
                    <a:pt x="187643" y="145733"/>
                    <a:pt x="166688" y="145733"/>
                    <a:pt x="146685" y="145733"/>
                  </a:cubicBezTo>
                  <a:cubicBezTo>
                    <a:pt x="141923" y="111443"/>
                    <a:pt x="143828" y="76200"/>
                    <a:pt x="128588" y="49530"/>
                  </a:cubicBezTo>
                  <a:cubicBezTo>
                    <a:pt x="121920" y="38100"/>
                    <a:pt x="81915" y="44768"/>
                    <a:pt x="49530" y="42863"/>
                  </a:cubicBezTo>
                  <a:cubicBezTo>
                    <a:pt x="49530" y="167640"/>
                    <a:pt x="49530" y="286703"/>
                    <a:pt x="49530" y="406718"/>
                  </a:cubicBezTo>
                  <a:cubicBezTo>
                    <a:pt x="45720" y="410528"/>
                    <a:pt x="40958" y="413385"/>
                    <a:pt x="37148" y="417195"/>
                  </a:cubicBezTo>
                  <a:cubicBezTo>
                    <a:pt x="24765" y="408622"/>
                    <a:pt x="953" y="401003"/>
                    <a:pt x="953" y="392430"/>
                  </a:cubicBezTo>
                  <a:cubicBezTo>
                    <a:pt x="0" y="263843"/>
                    <a:pt x="0" y="133350"/>
                    <a:pt x="0" y="0"/>
                  </a:cubicBezTo>
                  <a:cubicBezTo>
                    <a:pt x="70485" y="0"/>
                    <a:pt x="139065" y="0"/>
                    <a:pt x="2105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7">
            <a:extLst>
              <a:ext uri="{FF2B5EF4-FFF2-40B4-BE49-F238E27FC236}">
                <a16:creationId xmlns:a16="http://schemas.microsoft.com/office/drawing/2014/main" id="{069F02BC-DCF5-4D98-937C-5BEAC8D69C09}"/>
              </a:ext>
            </a:extLst>
          </p:cNvPr>
          <p:cNvGrpSpPr/>
          <p:nvPr/>
        </p:nvGrpSpPr>
        <p:grpSpPr>
          <a:xfrm>
            <a:off x="8444049" y="3058120"/>
            <a:ext cx="534288" cy="337068"/>
            <a:chOff x="4693080" y="160053"/>
            <a:chExt cx="1419225" cy="895350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3785E8C-F942-4ABA-AF60-3FF43B500113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706E8B8-B6EB-44E9-9D8C-694C7DBE05DB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4C7B65-3E71-4D8D-BF4E-FFF69A7A0393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FB930D0-4057-4423-8946-FEE4482D8EAC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22DA75C-4B95-48AB-AE91-5CA3D692C81A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DD55B3F-EE25-4A92-A532-E8A8CA4807C1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C515DB7-0B22-4661-9A56-DA2C2749D9E4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858F86D-E421-44D4-932B-33AC843AD1E0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00B3066-D565-491C-ADAE-4D8F90CD9705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AEF19849-592B-44F5-9466-4A8FDF855F17}"/>
              </a:ext>
            </a:extLst>
          </p:cNvPr>
          <p:cNvSpPr/>
          <p:nvPr/>
        </p:nvSpPr>
        <p:spPr>
          <a:xfrm>
            <a:off x="3675586" y="1556238"/>
            <a:ext cx="4831962" cy="480751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31771-405F-4D51-B6C2-3B8CDCDB513E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21C76-ECE7-4001-9FF1-7AE229496DEF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705D8-D53D-4F28-B9BC-ABEBAB375E2B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4334D-42F5-4DC4-ACCD-F3385FD516EA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2DD20-CD6A-4116-BF05-6CA73786D235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2E493-93DD-4049-A12A-FF6FB7C8B897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0AE50-D38D-418F-A285-6E215678EC96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60127C-4503-4615-B4FC-6307B5EA4CF4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0C73BB7A-0074-4D02-A208-E57A53CEA51C}"/>
              </a:ext>
            </a:extLst>
          </p:cNvPr>
          <p:cNvSpPr/>
          <p:nvPr/>
        </p:nvSpPr>
        <p:spPr>
          <a:xfrm>
            <a:off x="8948028" y="1556238"/>
            <a:ext cx="2331468" cy="4807510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C8560A08-C635-4A0D-AEAE-47E734637F1C}"/>
              </a:ext>
            </a:extLst>
          </p:cNvPr>
          <p:cNvSpPr/>
          <p:nvPr/>
        </p:nvSpPr>
        <p:spPr>
          <a:xfrm flipH="1">
            <a:off x="905608" y="1556239"/>
            <a:ext cx="2331470" cy="4807508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3B7B3BC-77F8-44D2-92A6-7CF127E3DF1D}"/>
              </a:ext>
            </a:extLst>
          </p:cNvPr>
          <p:cNvSpPr txBox="1">
            <a:spLocks/>
          </p:cNvSpPr>
          <p:nvPr/>
        </p:nvSpPr>
        <p:spPr>
          <a:xfrm>
            <a:off x="666750" y="4674585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Infographic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87EAEB-5941-4CE2-920B-18C0094984B0}"/>
              </a:ext>
            </a:extLst>
          </p:cNvPr>
          <p:cNvGrpSpPr/>
          <p:nvPr/>
        </p:nvGrpSpPr>
        <p:grpSpPr>
          <a:xfrm>
            <a:off x="5776546" y="1449702"/>
            <a:ext cx="5474708" cy="4862870"/>
            <a:chOff x="1657924" y="1330362"/>
            <a:chExt cx="2835932" cy="48628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2"/>
              <a:ext cx="283593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B12BF2-9245-4E96-B99B-F58C70C70ADA}"/>
              </a:ext>
            </a:extLst>
          </p:cNvPr>
          <p:cNvGrpSpPr/>
          <p:nvPr/>
        </p:nvGrpSpPr>
        <p:grpSpPr>
          <a:xfrm>
            <a:off x="8002885" y="457735"/>
            <a:ext cx="1022029" cy="850114"/>
            <a:chOff x="2236886" y="-235563"/>
            <a:chExt cx="4340165" cy="3610108"/>
          </a:xfrm>
          <a:solidFill>
            <a:schemeClr val="accent1">
              <a:lumMod val="5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45F600-EFD4-4D7E-AF84-5453D8D8B860}"/>
                </a:ext>
              </a:extLst>
            </p:cNvPr>
            <p:cNvSpPr/>
            <p:nvPr/>
          </p:nvSpPr>
          <p:spPr>
            <a:xfrm>
              <a:off x="2575317" y="2175675"/>
              <a:ext cx="3337030" cy="767703"/>
            </a:xfrm>
            <a:custGeom>
              <a:avLst/>
              <a:gdLst>
                <a:gd name="connsiteX0" fmla="*/ 1056006 w 3337030"/>
                <a:gd name="connsiteY0" fmla="*/ 752205 h 767703"/>
                <a:gd name="connsiteX1" fmla="*/ 1090584 w 3337030"/>
                <a:gd name="connsiteY1" fmla="*/ 761206 h 767703"/>
                <a:gd name="connsiteX2" fmla="*/ 1019927 w 3337030"/>
                <a:gd name="connsiteY2" fmla="*/ 761206 h 767703"/>
                <a:gd name="connsiteX3" fmla="*/ 1056006 w 3337030"/>
                <a:gd name="connsiteY3" fmla="*/ 752205 h 767703"/>
                <a:gd name="connsiteX4" fmla="*/ 932273 w 3337030"/>
                <a:gd name="connsiteY4" fmla="*/ 747038 h 767703"/>
                <a:gd name="connsiteX5" fmla="*/ 963934 w 3337030"/>
                <a:gd name="connsiteY5" fmla="*/ 758537 h 767703"/>
                <a:gd name="connsiteX6" fmla="*/ 902613 w 3337030"/>
                <a:gd name="connsiteY6" fmla="*/ 764536 h 767703"/>
                <a:gd name="connsiteX7" fmla="*/ 932273 w 3337030"/>
                <a:gd name="connsiteY7" fmla="*/ 747038 h 767703"/>
                <a:gd name="connsiteX8" fmla="*/ 1175312 w 3337030"/>
                <a:gd name="connsiteY8" fmla="*/ 744207 h 767703"/>
                <a:gd name="connsiteX9" fmla="*/ 1237887 w 3337030"/>
                <a:gd name="connsiteY9" fmla="*/ 758538 h 767703"/>
                <a:gd name="connsiteX10" fmla="*/ 1133235 w 3337030"/>
                <a:gd name="connsiteY10" fmla="*/ 763870 h 767703"/>
                <a:gd name="connsiteX11" fmla="*/ 1175312 w 3337030"/>
                <a:gd name="connsiteY11" fmla="*/ 744207 h 767703"/>
                <a:gd name="connsiteX12" fmla="*/ 1410395 w 3337030"/>
                <a:gd name="connsiteY12" fmla="*/ 722107 h 767703"/>
                <a:gd name="connsiteX13" fmla="*/ 1492507 w 3337030"/>
                <a:gd name="connsiteY13" fmla="*/ 736542 h 767703"/>
                <a:gd name="connsiteX14" fmla="*/ 1497840 w 3337030"/>
                <a:gd name="connsiteY14" fmla="*/ 745208 h 767703"/>
                <a:gd name="connsiteX15" fmla="*/ 1483175 w 3337030"/>
                <a:gd name="connsiteY15" fmla="*/ 759874 h 767703"/>
                <a:gd name="connsiteX16" fmla="*/ 1425851 w 3337030"/>
                <a:gd name="connsiteY16" fmla="*/ 767205 h 767703"/>
                <a:gd name="connsiteX17" fmla="*/ 1383858 w 3337030"/>
                <a:gd name="connsiteY17" fmla="*/ 763872 h 767703"/>
                <a:gd name="connsiteX18" fmla="*/ 1369195 w 3337030"/>
                <a:gd name="connsiteY18" fmla="*/ 748541 h 767703"/>
                <a:gd name="connsiteX19" fmla="*/ 1381858 w 3337030"/>
                <a:gd name="connsiteY19" fmla="*/ 729878 h 767703"/>
                <a:gd name="connsiteX20" fmla="*/ 1410395 w 3337030"/>
                <a:gd name="connsiteY20" fmla="*/ 722107 h 767703"/>
                <a:gd name="connsiteX21" fmla="*/ 1319309 w 3337030"/>
                <a:gd name="connsiteY21" fmla="*/ 721303 h 767703"/>
                <a:gd name="connsiteX22" fmla="*/ 1355865 w 3337030"/>
                <a:gd name="connsiteY22" fmla="*/ 751206 h 767703"/>
                <a:gd name="connsiteX23" fmla="*/ 1341866 w 3337030"/>
                <a:gd name="connsiteY23" fmla="*/ 764539 h 767703"/>
                <a:gd name="connsiteX24" fmla="*/ 1258548 w 3337030"/>
                <a:gd name="connsiteY24" fmla="*/ 763872 h 767703"/>
                <a:gd name="connsiteX25" fmla="*/ 1303875 w 3337030"/>
                <a:gd name="connsiteY25" fmla="*/ 723876 h 767703"/>
                <a:gd name="connsiteX26" fmla="*/ 1319309 w 3337030"/>
                <a:gd name="connsiteY26" fmla="*/ 721303 h 767703"/>
                <a:gd name="connsiteX27" fmla="*/ 1588951 w 3337030"/>
                <a:gd name="connsiteY27" fmla="*/ 714870 h 767703"/>
                <a:gd name="connsiteX28" fmla="*/ 1606490 w 3337030"/>
                <a:gd name="connsiteY28" fmla="*/ 724545 h 767703"/>
                <a:gd name="connsiteX29" fmla="*/ 1629822 w 3337030"/>
                <a:gd name="connsiteY29" fmla="*/ 721212 h 767703"/>
                <a:gd name="connsiteX30" fmla="*/ 1654484 w 3337030"/>
                <a:gd name="connsiteY30" fmla="*/ 729878 h 767703"/>
                <a:gd name="connsiteX31" fmla="*/ 1634485 w 3337030"/>
                <a:gd name="connsiteY31" fmla="*/ 754542 h 767703"/>
                <a:gd name="connsiteX32" fmla="*/ 1615822 w 3337030"/>
                <a:gd name="connsiteY32" fmla="*/ 754542 h 767703"/>
                <a:gd name="connsiteX33" fmla="*/ 1574495 w 3337030"/>
                <a:gd name="connsiteY33" fmla="*/ 761875 h 767703"/>
                <a:gd name="connsiteX34" fmla="*/ 1545166 w 3337030"/>
                <a:gd name="connsiteY34" fmla="*/ 765208 h 767703"/>
                <a:gd name="connsiteX35" fmla="*/ 1515171 w 3337030"/>
                <a:gd name="connsiteY35" fmla="*/ 748542 h 767703"/>
                <a:gd name="connsiteX36" fmla="*/ 1539834 w 3337030"/>
                <a:gd name="connsiteY36" fmla="*/ 729212 h 767703"/>
                <a:gd name="connsiteX37" fmla="*/ 1588951 w 3337030"/>
                <a:gd name="connsiteY37" fmla="*/ 714870 h 767703"/>
                <a:gd name="connsiteX38" fmla="*/ 1791789 w 3337030"/>
                <a:gd name="connsiteY38" fmla="*/ 707880 h 767703"/>
                <a:gd name="connsiteX39" fmla="*/ 1798455 w 3337030"/>
                <a:gd name="connsiteY39" fmla="*/ 722546 h 767703"/>
                <a:gd name="connsiteX40" fmla="*/ 1757128 w 3337030"/>
                <a:gd name="connsiteY40" fmla="*/ 747209 h 767703"/>
                <a:gd name="connsiteX41" fmla="*/ 1694472 w 3337030"/>
                <a:gd name="connsiteY41" fmla="*/ 751876 h 767703"/>
                <a:gd name="connsiteX42" fmla="*/ 1673810 w 3337030"/>
                <a:gd name="connsiteY42" fmla="*/ 741876 h 767703"/>
                <a:gd name="connsiteX43" fmla="*/ 1683140 w 3337030"/>
                <a:gd name="connsiteY43" fmla="*/ 718546 h 767703"/>
                <a:gd name="connsiteX44" fmla="*/ 1791789 w 3337030"/>
                <a:gd name="connsiteY44" fmla="*/ 707880 h 767703"/>
                <a:gd name="connsiteX45" fmla="*/ 1862445 w 3337030"/>
                <a:gd name="connsiteY45" fmla="*/ 689881 h 767703"/>
                <a:gd name="connsiteX46" fmla="*/ 1918436 w 3337030"/>
                <a:gd name="connsiteY46" fmla="*/ 699880 h 767703"/>
                <a:gd name="connsiteX47" fmla="*/ 1933768 w 3337030"/>
                <a:gd name="connsiteY47" fmla="*/ 711879 h 767703"/>
                <a:gd name="connsiteX48" fmla="*/ 1920436 w 3337030"/>
                <a:gd name="connsiteY48" fmla="*/ 721209 h 767703"/>
                <a:gd name="connsiteX49" fmla="*/ 1831116 w 3337030"/>
                <a:gd name="connsiteY49" fmla="*/ 742540 h 767703"/>
                <a:gd name="connsiteX50" fmla="*/ 1815118 w 3337030"/>
                <a:gd name="connsiteY50" fmla="*/ 728541 h 767703"/>
                <a:gd name="connsiteX51" fmla="*/ 1862445 w 3337030"/>
                <a:gd name="connsiteY51" fmla="*/ 689881 h 767703"/>
                <a:gd name="connsiteX52" fmla="*/ 2016752 w 3337030"/>
                <a:gd name="connsiteY52" fmla="*/ 675218 h 767703"/>
                <a:gd name="connsiteX53" fmla="*/ 2081740 w 3337030"/>
                <a:gd name="connsiteY53" fmla="*/ 684551 h 767703"/>
                <a:gd name="connsiteX54" fmla="*/ 1963761 w 3337030"/>
                <a:gd name="connsiteY54" fmla="*/ 716547 h 767703"/>
                <a:gd name="connsiteX55" fmla="*/ 1961761 w 3337030"/>
                <a:gd name="connsiteY55" fmla="*/ 699882 h 767703"/>
                <a:gd name="connsiteX56" fmla="*/ 2016752 w 3337030"/>
                <a:gd name="connsiteY56" fmla="*/ 675218 h 767703"/>
                <a:gd name="connsiteX57" fmla="*/ 2185308 w 3337030"/>
                <a:gd name="connsiteY57" fmla="*/ 649515 h 767703"/>
                <a:gd name="connsiteX58" fmla="*/ 2211055 w 3337030"/>
                <a:gd name="connsiteY58" fmla="*/ 655890 h 767703"/>
                <a:gd name="connsiteX59" fmla="*/ 2105070 w 3337030"/>
                <a:gd name="connsiteY59" fmla="*/ 685887 h 767703"/>
                <a:gd name="connsiteX60" fmla="*/ 2185308 w 3337030"/>
                <a:gd name="connsiteY60" fmla="*/ 649515 h 767703"/>
                <a:gd name="connsiteX61" fmla="*/ 829944 w 3337030"/>
                <a:gd name="connsiteY61" fmla="*/ 625176 h 767703"/>
                <a:gd name="connsiteX62" fmla="*/ 849951 w 3337030"/>
                <a:gd name="connsiteY62" fmla="*/ 625895 h 767703"/>
                <a:gd name="connsiteX63" fmla="*/ 861283 w 3337030"/>
                <a:gd name="connsiteY63" fmla="*/ 631228 h 767703"/>
                <a:gd name="connsiteX64" fmla="*/ 901277 w 3337030"/>
                <a:gd name="connsiteY64" fmla="*/ 649224 h 767703"/>
                <a:gd name="connsiteX65" fmla="*/ 907941 w 3337030"/>
                <a:gd name="connsiteY65" fmla="*/ 721212 h 767703"/>
                <a:gd name="connsiteX66" fmla="*/ 863950 w 3337030"/>
                <a:gd name="connsiteY66" fmla="*/ 748540 h 767703"/>
                <a:gd name="connsiteX67" fmla="*/ 781296 w 3337030"/>
                <a:gd name="connsiteY67" fmla="*/ 657889 h 767703"/>
                <a:gd name="connsiteX68" fmla="*/ 829944 w 3337030"/>
                <a:gd name="connsiteY68" fmla="*/ 625176 h 767703"/>
                <a:gd name="connsiteX69" fmla="*/ 704926 w 3337030"/>
                <a:gd name="connsiteY69" fmla="*/ 618562 h 767703"/>
                <a:gd name="connsiteX70" fmla="*/ 722642 w 3337030"/>
                <a:gd name="connsiteY70" fmla="*/ 621895 h 767703"/>
                <a:gd name="connsiteX71" fmla="*/ 766636 w 3337030"/>
                <a:gd name="connsiteY71" fmla="*/ 672552 h 767703"/>
                <a:gd name="connsiteX72" fmla="*/ 768636 w 3337030"/>
                <a:gd name="connsiteY72" fmla="*/ 693883 h 767703"/>
                <a:gd name="connsiteX73" fmla="*/ 732641 w 3337030"/>
                <a:gd name="connsiteY73" fmla="*/ 739874 h 767703"/>
                <a:gd name="connsiteX74" fmla="*/ 661984 w 3337030"/>
                <a:gd name="connsiteY74" fmla="*/ 696550 h 767703"/>
                <a:gd name="connsiteX75" fmla="*/ 662650 w 3337030"/>
                <a:gd name="connsiteY75" fmla="*/ 642557 h 767703"/>
                <a:gd name="connsiteX76" fmla="*/ 704926 w 3337030"/>
                <a:gd name="connsiteY76" fmla="*/ 618562 h 767703"/>
                <a:gd name="connsiteX77" fmla="*/ 981568 w 3337030"/>
                <a:gd name="connsiteY77" fmla="*/ 617894 h 767703"/>
                <a:gd name="connsiteX78" fmla="*/ 1030593 w 3337030"/>
                <a:gd name="connsiteY78" fmla="*/ 665886 h 767703"/>
                <a:gd name="connsiteX79" fmla="*/ 1037259 w 3337030"/>
                <a:gd name="connsiteY79" fmla="*/ 708546 h 767703"/>
                <a:gd name="connsiteX80" fmla="*/ 1006595 w 3337030"/>
                <a:gd name="connsiteY80" fmla="*/ 738541 h 767703"/>
                <a:gd name="connsiteX81" fmla="*/ 923276 w 3337030"/>
                <a:gd name="connsiteY81" fmla="*/ 693881 h 767703"/>
                <a:gd name="connsiteX82" fmla="*/ 951271 w 3337030"/>
                <a:gd name="connsiteY82" fmla="*/ 626559 h 767703"/>
                <a:gd name="connsiteX83" fmla="*/ 981568 w 3337030"/>
                <a:gd name="connsiteY83" fmla="*/ 617894 h 767703"/>
                <a:gd name="connsiteX84" fmla="*/ 1111244 w 3337030"/>
                <a:gd name="connsiteY84" fmla="*/ 613229 h 767703"/>
                <a:gd name="connsiteX85" fmla="*/ 1145905 w 3337030"/>
                <a:gd name="connsiteY85" fmla="*/ 643226 h 767703"/>
                <a:gd name="connsiteX86" fmla="*/ 1152570 w 3337030"/>
                <a:gd name="connsiteY86" fmla="*/ 691217 h 767703"/>
                <a:gd name="connsiteX87" fmla="*/ 1116575 w 3337030"/>
                <a:gd name="connsiteY87" fmla="*/ 737876 h 767703"/>
                <a:gd name="connsiteX88" fmla="*/ 1067250 w 3337030"/>
                <a:gd name="connsiteY88" fmla="*/ 712546 h 767703"/>
                <a:gd name="connsiteX89" fmla="*/ 1041254 w 3337030"/>
                <a:gd name="connsiteY89" fmla="*/ 657222 h 767703"/>
                <a:gd name="connsiteX90" fmla="*/ 1063250 w 3337030"/>
                <a:gd name="connsiteY90" fmla="*/ 621895 h 767703"/>
                <a:gd name="connsiteX91" fmla="*/ 1111244 w 3337030"/>
                <a:gd name="connsiteY91" fmla="*/ 613229 h 767703"/>
                <a:gd name="connsiteX92" fmla="*/ 456686 w 3337030"/>
                <a:gd name="connsiteY92" fmla="*/ 609896 h 767703"/>
                <a:gd name="connsiteX93" fmla="*/ 522011 w 3337030"/>
                <a:gd name="connsiteY93" fmla="*/ 679886 h 767703"/>
                <a:gd name="connsiteX94" fmla="*/ 494680 w 3337030"/>
                <a:gd name="connsiteY94" fmla="*/ 711214 h 767703"/>
                <a:gd name="connsiteX95" fmla="*/ 410028 w 3337030"/>
                <a:gd name="connsiteY95" fmla="*/ 646557 h 767703"/>
                <a:gd name="connsiteX96" fmla="*/ 456686 w 3337030"/>
                <a:gd name="connsiteY96" fmla="*/ 609896 h 767703"/>
                <a:gd name="connsiteX97" fmla="*/ 1232552 w 3337030"/>
                <a:gd name="connsiteY97" fmla="*/ 607232 h 767703"/>
                <a:gd name="connsiteX98" fmla="*/ 1283211 w 3337030"/>
                <a:gd name="connsiteY98" fmla="*/ 662556 h 767703"/>
                <a:gd name="connsiteX99" fmla="*/ 1284545 w 3337030"/>
                <a:gd name="connsiteY99" fmla="*/ 681886 h 767703"/>
                <a:gd name="connsiteX100" fmla="*/ 1249217 w 3337030"/>
                <a:gd name="connsiteY100" fmla="*/ 725213 h 767703"/>
                <a:gd name="connsiteX101" fmla="*/ 1161899 w 3337030"/>
                <a:gd name="connsiteY101" fmla="*/ 658557 h 767703"/>
                <a:gd name="connsiteX102" fmla="*/ 1189229 w 3337030"/>
                <a:gd name="connsiteY102" fmla="*/ 621229 h 767703"/>
                <a:gd name="connsiteX103" fmla="*/ 1232552 w 3337030"/>
                <a:gd name="connsiteY103" fmla="*/ 607232 h 767703"/>
                <a:gd name="connsiteX104" fmla="*/ 1380945 w 3337030"/>
                <a:gd name="connsiteY104" fmla="*/ 607209 h 767703"/>
                <a:gd name="connsiteX105" fmla="*/ 1413189 w 3337030"/>
                <a:gd name="connsiteY105" fmla="*/ 653889 h 767703"/>
                <a:gd name="connsiteX106" fmla="*/ 1374531 w 3337030"/>
                <a:gd name="connsiteY106" fmla="*/ 712548 h 767703"/>
                <a:gd name="connsiteX107" fmla="*/ 1291876 w 3337030"/>
                <a:gd name="connsiteY107" fmla="*/ 639225 h 767703"/>
                <a:gd name="connsiteX108" fmla="*/ 1350533 w 3337030"/>
                <a:gd name="connsiteY108" fmla="*/ 607897 h 767703"/>
                <a:gd name="connsiteX109" fmla="*/ 1380945 w 3337030"/>
                <a:gd name="connsiteY109" fmla="*/ 607209 h 767703"/>
                <a:gd name="connsiteX110" fmla="*/ 579999 w 3337030"/>
                <a:gd name="connsiteY110" fmla="*/ 604564 h 767703"/>
                <a:gd name="connsiteX111" fmla="*/ 599995 w 3337030"/>
                <a:gd name="connsiteY111" fmla="*/ 623227 h 767703"/>
                <a:gd name="connsiteX112" fmla="*/ 643989 w 3337030"/>
                <a:gd name="connsiteY112" fmla="*/ 704547 h 767703"/>
                <a:gd name="connsiteX113" fmla="*/ 624659 w 3337030"/>
                <a:gd name="connsiteY113" fmla="*/ 731209 h 767703"/>
                <a:gd name="connsiteX114" fmla="*/ 540005 w 3337030"/>
                <a:gd name="connsiteY114" fmla="*/ 637225 h 767703"/>
                <a:gd name="connsiteX115" fmla="*/ 558003 w 3337030"/>
                <a:gd name="connsiteY115" fmla="*/ 625893 h 767703"/>
                <a:gd name="connsiteX116" fmla="*/ 575999 w 3337030"/>
                <a:gd name="connsiteY116" fmla="*/ 608563 h 767703"/>
                <a:gd name="connsiteX117" fmla="*/ 579999 w 3337030"/>
                <a:gd name="connsiteY117" fmla="*/ 604564 h 767703"/>
                <a:gd name="connsiteX118" fmla="*/ 323294 w 3337030"/>
                <a:gd name="connsiteY118" fmla="*/ 601314 h 767703"/>
                <a:gd name="connsiteX119" fmla="*/ 353371 w 3337030"/>
                <a:gd name="connsiteY119" fmla="*/ 605897 h 767703"/>
                <a:gd name="connsiteX120" fmla="*/ 394697 w 3337030"/>
                <a:gd name="connsiteY120" fmla="*/ 657222 h 767703"/>
                <a:gd name="connsiteX121" fmla="*/ 426692 w 3337030"/>
                <a:gd name="connsiteY121" fmla="*/ 718548 h 767703"/>
                <a:gd name="connsiteX122" fmla="*/ 286049 w 3337030"/>
                <a:gd name="connsiteY122" fmla="*/ 657889 h 767703"/>
                <a:gd name="connsiteX123" fmla="*/ 268720 w 3337030"/>
                <a:gd name="connsiteY123" fmla="*/ 627893 h 767703"/>
                <a:gd name="connsiteX124" fmla="*/ 294715 w 3337030"/>
                <a:gd name="connsiteY124" fmla="*/ 609230 h 767703"/>
                <a:gd name="connsiteX125" fmla="*/ 323294 w 3337030"/>
                <a:gd name="connsiteY125" fmla="*/ 601314 h 767703"/>
                <a:gd name="connsiteX126" fmla="*/ 1648767 w 3337030"/>
                <a:gd name="connsiteY126" fmla="*/ 591232 h 767703"/>
                <a:gd name="connsiteX127" fmla="*/ 1674479 w 3337030"/>
                <a:gd name="connsiteY127" fmla="*/ 596565 h 767703"/>
                <a:gd name="connsiteX128" fmla="*/ 1718472 w 3337030"/>
                <a:gd name="connsiteY128" fmla="*/ 683884 h 767703"/>
                <a:gd name="connsiteX129" fmla="*/ 1709807 w 3337030"/>
                <a:gd name="connsiteY129" fmla="*/ 691217 h 767703"/>
                <a:gd name="connsiteX130" fmla="*/ 1641820 w 3337030"/>
                <a:gd name="connsiteY130" fmla="*/ 705216 h 767703"/>
                <a:gd name="connsiteX131" fmla="*/ 1571164 w 3337030"/>
                <a:gd name="connsiteY131" fmla="*/ 619227 h 767703"/>
                <a:gd name="connsiteX132" fmla="*/ 1576495 w 3337030"/>
                <a:gd name="connsiteY132" fmla="*/ 609230 h 767703"/>
                <a:gd name="connsiteX133" fmla="*/ 1648767 w 3337030"/>
                <a:gd name="connsiteY133" fmla="*/ 591232 h 767703"/>
                <a:gd name="connsiteX134" fmla="*/ 1480426 w 3337030"/>
                <a:gd name="connsiteY134" fmla="*/ 583322 h 767703"/>
                <a:gd name="connsiteX135" fmla="*/ 1506832 w 3337030"/>
                <a:gd name="connsiteY135" fmla="*/ 587297 h 767703"/>
                <a:gd name="connsiteX136" fmla="*/ 1557169 w 3337030"/>
                <a:gd name="connsiteY136" fmla="*/ 645224 h 767703"/>
                <a:gd name="connsiteX137" fmla="*/ 1563834 w 3337030"/>
                <a:gd name="connsiteY137" fmla="*/ 675219 h 767703"/>
                <a:gd name="connsiteX138" fmla="*/ 1538504 w 3337030"/>
                <a:gd name="connsiteY138" fmla="*/ 711213 h 767703"/>
                <a:gd name="connsiteX139" fmla="*/ 1498510 w 3337030"/>
                <a:gd name="connsiteY139" fmla="*/ 711213 h 767703"/>
                <a:gd name="connsiteX140" fmla="*/ 1427190 w 3337030"/>
                <a:gd name="connsiteY140" fmla="*/ 647224 h 767703"/>
                <a:gd name="connsiteX141" fmla="*/ 1445852 w 3337030"/>
                <a:gd name="connsiteY141" fmla="*/ 611230 h 767703"/>
                <a:gd name="connsiteX142" fmla="*/ 1464433 w 3337030"/>
                <a:gd name="connsiteY142" fmla="*/ 598982 h 767703"/>
                <a:gd name="connsiteX143" fmla="*/ 1479847 w 3337030"/>
                <a:gd name="connsiteY143" fmla="*/ 583235 h 767703"/>
                <a:gd name="connsiteX144" fmla="*/ 1480514 w 3337030"/>
                <a:gd name="connsiteY144" fmla="*/ 583235 h 767703"/>
                <a:gd name="connsiteX145" fmla="*/ 1480426 w 3337030"/>
                <a:gd name="connsiteY145" fmla="*/ 583322 h 767703"/>
                <a:gd name="connsiteX146" fmla="*/ 193764 w 3337030"/>
                <a:gd name="connsiteY146" fmla="*/ 573298 h 767703"/>
                <a:gd name="connsiteX147" fmla="*/ 200732 w 3337030"/>
                <a:gd name="connsiteY147" fmla="*/ 573902 h 767703"/>
                <a:gd name="connsiteX148" fmla="*/ 246726 w 3337030"/>
                <a:gd name="connsiteY148" fmla="*/ 617896 h 767703"/>
                <a:gd name="connsiteX149" fmla="*/ 210065 w 3337030"/>
                <a:gd name="connsiteY149" fmla="*/ 652558 h 767703"/>
                <a:gd name="connsiteX150" fmla="*/ 154072 w 3337030"/>
                <a:gd name="connsiteY150" fmla="*/ 631893 h 767703"/>
                <a:gd name="connsiteX151" fmla="*/ 140742 w 3337030"/>
                <a:gd name="connsiteY151" fmla="*/ 609230 h 767703"/>
                <a:gd name="connsiteX152" fmla="*/ 160071 w 3337030"/>
                <a:gd name="connsiteY152" fmla="*/ 593898 h 767703"/>
                <a:gd name="connsiteX153" fmla="*/ 174736 w 3337030"/>
                <a:gd name="connsiteY153" fmla="*/ 589232 h 767703"/>
                <a:gd name="connsiteX154" fmla="*/ 193764 w 3337030"/>
                <a:gd name="connsiteY154" fmla="*/ 573298 h 767703"/>
                <a:gd name="connsiteX155" fmla="*/ 1783125 w 3337030"/>
                <a:gd name="connsiteY155" fmla="*/ 571236 h 767703"/>
                <a:gd name="connsiteX156" fmla="*/ 1831785 w 3337030"/>
                <a:gd name="connsiteY156" fmla="*/ 586568 h 767703"/>
                <a:gd name="connsiteX157" fmla="*/ 1851114 w 3337030"/>
                <a:gd name="connsiteY157" fmla="*/ 624563 h 767703"/>
                <a:gd name="connsiteX158" fmla="*/ 1858447 w 3337030"/>
                <a:gd name="connsiteY158" fmla="*/ 640559 h 767703"/>
                <a:gd name="connsiteX159" fmla="*/ 1843784 w 3337030"/>
                <a:gd name="connsiteY159" fmla="*/ 677887 h 767703"/>
                <a:gd name="connsiteX160" fmla="*/ 1792457 w 3337030"/>
                <a:gd name="connsiteY160" fmla="*/ 687886 h 767703"/>
                <a:gd name="connsiteX161" fmla="*/ 1723134 w 3337030"/>
                <a:gd name="connsiteY161" fmla="*/ 607231 h 767703"/>
                <a:gd name="connsiteX162" fmla="*/ 1783125 w 3337030"/>
                <a:gd name="connsiteY162" fmla="*/ 571236 h 767703"/>
                <a:gd name="connsiteX163" fmla="*/ 1952428 w 3337030"/>
                <a:gd name="connsiteY163" fmla="*/ 563906 h 767703"/>
                <a:gd name="connsiteX164" fmla="*/ 1997088 w 3337030"/>
                <a:gd name="connsiteY164" fmla="*/ 625896 h 767703"/>
                <a:gd name="connsiteX165" fmla="*/ 1984423 w 3337030"/>
                <a:gd name="connsiteY165" fmla="*/ 667890 h 767703"/>
                <a:gd name="connsiteX166" fmla="*/ 1901104 w 3337030"/>
                <a:gd name="connsiteY166" fmla="*/ 677221 h 767703"/>
                <a:gd name="connsiteX167" fmla="*/ 1873776 w 3337030"/>
                <a:gd name="connsiteY167" fmla="*/ 599234 h 767703"/>
                <a:gd name="connsiteX168" fmla="*/ 1952428 w 3337030"/>
                <a:gd name="connsiteY168" fmla="*/ 563906 h 767703"/>
                <a:gd name="connsiteX169" fmla="*/ 2125068 w 3337030"/>
                <a:gd name="connsiteY169" fmla="*/ 551907 h 767703"/>
                <a:gd name="connsiteX170" fmla="*/ 2133734 w 3337030"/>
                <a:gd name="connsiteY170" fmla="*/ 563237 h 767703"/>
                <a:gd name="connsiteX171" fmla="*/ 2070410 w 3337030"/>
                <a:gd name="connsiteY171" fmla="*/ 656558 h 767703"/>
                <a:gd name="connsiteX172" fmla="*/ 2009085 w 3337030"/>
                <a:gd name="connsiteY172" fmla="*/ 591901 h 767703"/>
                <a:gd name="connsiteX173" fmla="*/ 2018417 w 3337030"/>
                <a:gd name="connsiteY173" fmla="*/ 569903 h 767703"/>
                <a:gd name="connsiteX174" fmla="*/ 2125068 w 3337030"/>
                <a:gd name="connsiteY174" fmla="*/ 551907 h 767703"/>
                <a:gd name="connsiteX175" fmla="*/ 42089 w 3337030"/>
                <a:gd name="connsiteY175" fmla="*/ 545908 h 767703"/>
                <a:gd name="connsiteX176" fmla="*/ 104079 w 3337030"/>
                <a:gd name="connsiteY176" fmla="*/ 592569 h 767703"/>
                <a:gd name="connsiteX177" fmla="*/ 121411 w 3337030"/>
                <a:gd name="connsiteY177" fmla="*/ 607899 h 767703"/>
                <a:gd name="connsiteX178" fmla="*/ 96749 w 3337030"/>
                <a:gd name="connsiteY178" fmla="*/ 625230 h 767703"/>
                <a:gd name="connsiteX179" fmla="*/ 42089 w 3337030"/>
                <a:gd name="connsiteY179" fmla="*/ 545908 h 767703"/>
                <a:gd name="connsiteX180" fmla="*/ 2219716 w 3337030"/>
                <a:gd name="connsiteY180" fmla="*/ 515246 h 767703"/>
                <a:gd name="connsiteX181" fmla="*/ 2286372 w 3337030"/>
                <a:gd name="connsiteY181" fmla="*/ 581235 h 767703"/>
                <a:gd name="connsiteX182" fmla="*/ 2231048 w 3337030"/>
                <a:gd name="connsiteY182" fmla="*/ 635225 h 767703"/>
                <a:gd name="connsiteX183" fmla="*/ 2157060 w 3337030"/>
                <a:gd name="connsiteY183" fmla="*/ 568569 h 767703"/>
                <a:gd name="connsiteX184" fmla="*/ 2219716 w 3337030"/>
                <a:gd name="connsiteY184" fmla="*/ 515246 h 767703"/>
                <a:gd name="connsiteX185" fmla="*/ 2385772 w 3337030"/>
                <a:gd name="connsiteY185" fmla="*/ 499081 h 767703"/>
                <a:gd name="connsiteX186" fmla="*/ 2417016 w 3337030"/>
                <a:gd name="connsiteY186" fmla="*/ 509247 h 767703"/>
                <a:gd name="connsiteX187" fmla="*/ 2431681 w 3337030"/>
                <a:gd name="connsiteY187" fmla="*/ 557239 h 767703"/>
                <a:gd name="connsiteX188" fmla="*/ 2376358 w 3337030"/>
                <a:gd name="connsiteY188" fmla="*/ 605899 h 767703"/>
                <a:gd name="connsiteX189" fmla="*/ 2323032 w 3337030"/>
                <a:gd name="connsiteY189" fmla="*/ 605899 h 767703"/>
                <a:gd name="connsiteX190" fmla="*/ 2303036 w 3337030"/>
                <a:gd name="connsiteY190" fmla="*/ 548575 h 767703"/>
                <a:gd name="connsiteX191" fmla="*/ 2353027 w 3337030"/>
                <a:gd name="connsiteY191" fmla="*/ 499914 h 767703"/>
                <a:gd name="connsiteX192" fmla="*/ 2385772 w 3337030"/>
                <a:gd name="connsiteY192" fmla="*/ 499081 h 767703"/>
                <a:gd name="connsiteX193" fmla="*/ 490014 w 3337030"/>
                <a:gd name="connsiteY193" fmla="*/ 495915 h 767703"/>
                <a:gd name="connsiteX194" fmla="*/ 526676 w 3337030"/>
                <a:gd name="connsiteY194" fmla="*/ 497248 h 767703"/>
                <a:gd name="connsiteX195" fmla="*/ 561337 w 3337030"/>
                <a:gd name="connsiteY195" fmla="*/ 543907 h 767703"/>
                <a:gd name="connsiteX196" fmla="*/ 580000 w 3337030"/>
                <a:gd name="connsiteY196" fmla="*/ 603899 h 767703"/>
                <a:gd name="connsiteX197" fmla="*/ 576000 w 3337030"/>
                <a:gd name="connsiteY197" fmla="*/ 607899 h 767703"/>
                <a:gd name="connsiteX198" fmla="*/ 524009 w 3337030"/>
                <a:gd name="connsiteY198" fmla="*/ 607232 h 767703"/>
                <a:gd name="connsiteX199" fmla="*/ 467352 w 3337030"/>
                <a:gd name="connsiteY199" fmla="*/ 509247 h 767703"/>
                <a:gd name="connsiteX200" fmla="*/ 490014 w 3337030"/>
                <a:gd name="connsiteY200" fmla="*/ 495915 h 767703"/>
                <a:gd name="connsiteX201" fmla="*/ 98748 w 3337030"/>
                <a:gd name="connsiteY201" fmla="*/ 495417 h 767703"/>
                <a:gd name="connsiteX202" fmla="*/ 126744 w 3337030"/>
                <a:gd name="connsiteY202" fmla="*/ 507247 h 767703"/>
                <a:gd name="connsiteX203" fmla="*/ 164738 w 3337030"/>
                <a:gd name="connsiteY203" fmla="*/ 515913 h 767703"/>
                <a:gd name="connsiteX204" fmla="*/ 190734 w 3337030"/>
                <a:gd name="connsiteY204" fmla="*/ 543909 h 767703"/>
                <a:gd name="connsiteX205" fmla="*/ 160738 w 3337030"/>
                <a:gd name="connsiteY205" fmla="*/ 575904 h 767703"/>
                <a:gd name="connsiteX206" fmla="*/ 58754 w 3337030"/>
                <a:gd name="connsiteY206" fmla="*/ 534576 h 767703"/>
                <a:gd name="connsiteX207" fmla="*/ 68753 w 3337030"/>
                <a:gd name="connsiteY207" fmla="*/ 502581 h 767703"/>
                <a:gd name="connsiteX208" fmla="*/ 98748 w 3337030"/>
                <a:gd name="connsiteY208" fmla="*/ 495417 h 767703"/>
                <a:gd name="connsiteX209" fmla="*/ 396031 w 3337030"/>
                <a:gd name="connsiteY209" fmla="*/ 493915 h 767703"/>
                <a:gd name="connsiteX210" fmla="*/ 435358 w 3337030"/>
                <a:gd name="connsiteY210" fmla="*/ 502581 h 767703"/>
                <a:gd name="connsiteX211" fmla="*/ 441358 w 3337030"/>
                <a:gd name="connsiteY211" fmla="*/ 503914 h 767703"/>
                <a:gd name="connsiteX212" fmla="*/ 450688 w 3337030"/>
                <a:gd name="connsiteY212" fmla="*/ 580568 h 767703"/>
                <a:gd name="connsiteX213" fmla="*/ 408696 w 3337030"/>
                <a:gd name="connsiteY213" fmla="*/ 601899 h 767703"/>
                <a:gd name="connsiteX214" fmla="*/ 325376 w 3337030"/>
                <a:gd name="connsiteY214" fmla="*/ 529243 h 767703"/>
                <a:gd name="connsiteX215" fmla="*/ 339375 w 3337030"/>
                <a:gd name="connsiteY215" fmla="*/ 505914 h 767703"/>
                <a:gd name="connsiteX216" fmla="*/ 396031 w 3337030"/>
                <a:gd name="connsiteY216" fmla="*/ 493915 h 767703"/>
                <a:gd name="connsiteX217" fmla="*/ 752877 w 3337030"/>
                <a:gd name="connsiteY217" fmla="*/ 489138 h 767703"/>
                <a:gd name="connsiteX218" fmla="*/ 821959 w 3337030"/>
                <a:gd name="connsiteY218" fmla="*/ 547908 h 767703"/>
                <a:gd name="connsiteX219" fmla="*/ 736640 w 3337030"/>
                <a:gd name="connsiteY219" fmla="*/ 611897 h 767703"/>
                <a:gd name="connsiteX220" fmla="*/ 723308 w 3337030"/>
                <a:gd name="connsiteY220" fmla="*/ 595901 h 767703"/>
                <a:gd name="connsiteX221" fmla="*/ 710644 w 3337030"/>
                <a:gd name="connsiteY221" fmla="*/ 520579 h 767703"/>
                <a:gd name="connsiteX222" fmla="*/ 721976 w 3337030"/>
                <a:gd name="connsiteY222" fmla="*/ 494584 h 767703"/>
                <a:gd name="connsiteX223" fmla="*/ 752877 w 3337030"/>
                <a:gd name="connsiteY223" fmla="*/ 489138 h 767703"/>
                <a:gd name="connsiteX224" fmla="*/ 644977 w 3337030"/>
                <a:gd name="connsiteY224" fmla="*/ 486105 h 767703"/>
                <a:gd name="connsiteX225" fmla="*/ 663318 w 3337030"/>
                <a:gd name="connsiteY225" fmla="*/ 493916 h 767703"/>
                <a:gd name="connsiteX226" fmla="*/ 700647 w 3337030"/>
                <a:gd name="connsiteY226" fmla="*/ 591234 h 767703"/>
                <a:gd name="connsiteX227" fmla="*/ 669984 w 3337030"/>
                <a:gd name="connsiteY227" fmla="*/ 618563 h 767703"/>
                <a:gd name="connsiteX228" fmla="*/ 587998 w 3337030"/>
                <a:gd name="connsiteY228" fmla="*/ 535910 h 767703"/>
                <a:gd name="connsiteX229" fmla="*/ 605328 w 3337030"/>
                <a:gd name="connsiteY229" fmla="*/ 497915 h 767703"/>
                <a:gd name="connsiteX230" fmla="*/ 644977 w 3337030"/>
                <a:gd name="connsiteY230" fmla="*/ 486105 h 767703"/>
                <a:gd name="connsiteX231" fmla="*/ 901946 w 3337030"/>
                <a:gd name="connsiteY231" fmla="*/ 477919 h 767703"/>
                <a:gd name="connsiteX232" fmla="*/ 969270 w 3337030"/>
                <a:gd name="connsiteY232" fmla="*/ 575237 h 767703"/>
                <a:gd name="connsiteX233" fmla="*/ 917279 w 3337030"/>
                <a:gd name="connsiteY233" fmla="*/ 619231 h 767703"/>
                <a:gd name="connsiteX234" fmla="*/ 834623 w 3337030"/>
                <a:gd name="connsiteY234" fmla="*/ 551908 h 767703"/>
                <a:gd name="connsiteX235" fmla="*/ 901946 w 3337030"/>
                <a:gd name="connsiteY235" fmla="*/ 477919 h 767703"/>
                <a:gd name="connsiteX236" fmla="*/ 1014146 w 3337030"/>
                <a:gd name="connsiteY236" fmla="*/ 468378 h 767703"/>
                <a:gd name="connsiteX237" fmla="*/ 1081915 w 3337030"/>
                <a:gd name="connsiteY237" fmla="*/ 515246 h 767703"/>
                <a:gd name="connsiteX238" fmla="*/ 1100580 w 3337030"/>
                <a:gd name="connsiteY238" fmla="*/ 576570 h 767703"/>
                <a:gd name="connsiteX239" fmla="*/ 1085248 w 3337030"/>
                <a:gd name="connsiteY239" fmla="*/ 601232 h 767703"/>
                <a:gd name="connsiteX240" fmla="*/ 1039922 w 3337030"/>
                <a:gd name="connsiteY240" fmla="*/ 607899 h 767703"/>
                <a:gd name="connsiteX241" fmla="*/ 1013260 w 3337030"/>
                <a:gd name="connsiteY241" fmla="*/ 601232 h 767703"/>
                <a:gd name="connsiteX242" fmla="*/ 975933 w 3337030"/>
                <a:gd name="connsiteY242" fmla="*/ 485918 h 767703"/>
                <a:gd name="connsiteX243" fmla="*/ 990598 w 3337030"/>
                <a:gd name="connsiteY243" fmla="*/ 471253 h 767703"/>
                <a:gd name="connsiteX244" fmla="*/ 1014146 w 3337030"/>
                <a:gd name="connsiteY244" fmla="*/ 468378 h 767703"/>
                <a:gd name="connsiteX245" fmla="*/ 1183231 w 3337030"/>
                <a:gd name="connsiteY245" fmla="*/ 467255 h 767703"/>
                <a:gd name="connsiteX246" fmla="*/ 1203225 w 3337030"/>
                <a:gd name="connsiteY246" fmla="*/ 483251 h 767703"/>
                <a:gd name="connsiteX247" fmla="*/ 1220553 w 3337030"/>
                <a:gd name="connsiteY247" fmla="*/ 570571 h 767703"/>
                <a:gd name="connsiteX248" fmla="*/ 1203225 w 3337030"/>
                <a:gd name="connsiteY248" fmla="*/ 597902 h 767703"/>
                <a:gd name="connsiteX249" fmla="*/ 1141238 w 3337030"/>
                <a:gd name="connsiteY249" fmla="*/ 595235 h 767703"/>
                <a:gd name="connsiteX250" fmla="*/ 1101244 w 3337030"/>
                <a:gd name="connsiteY250" fmla="*/ 493917 h 767703"/>
                <a:gd name="connsiteX251" fmla="*/ 1105910 w 3337030"/>
                <a:gd name="connsiteY251" fmla="*/ 484585 h 767703"/>
                <a:gd name="connsiteX252" fmla="*/ 1183231 w 3337030"/>
                <a:gd name="connsiteY252" fmla="*/ 467255 h 767703"/>
                <a:gd name="connsiteX253" fmla="*/ 2566327 w 3337030"/>
                <a:gd name="connsiteY253" fmla="*/ 465922 h 767703"/>
                <a:gd name="connsiteX254" fmla="*/ 2588325 w 3337030"/>
                <a:gd name="connsiteY254" fmla="*/ 487918 h 767703"/>
                <a:gd name="connsiteX255" fmla="*/ 2574326 w 3337030"/>
                <a:gd name="connsiteY255" fmla="*/ 520579 h 767703"/>
                <a:gd name="connsiteX256" fmla="*/ 2482340 w 3337030"/>
                <a:gd name="connsiteY256" fmla="*/ 555239 h 767703"/>
                <a:gd name="connsiteX257" fmla="*/ 2453012 w 3337030"/>
                <a:gd name="connsiteY257" fmla="*/ 546574 h 767703"/>
                <a:gd name="connsiteX258" fmla="*/ 2442346 w 3337030"/>
                <a:gd name="connsiteY258" fmla="*/ 499916 h 767703"/>
                <a:gd name="connsiteX259" fmla="*/ 2447679 w 3337030"/>
                <a:gd name="connsiteY259" fmla="*/ 497250 h 767703"/>
                <a:gd name="connsiteX260" fmla="*/ 2566327 w 3337030"/>
                <a:gd name="connsiteY260" fmla="*/ 465922 h 767703"/>
                <a:gd name="connsiteX261" fmla="*/ 1429190 w 3337030"/>
                <a:gd name="connsiteY261" fmla="*/ 456590 h 767703"/>
                <a:gd name="connsiteX262" fmla="*/ 1484515 w 3337030"/>
                <a:gd name="connsiteY262" fmla="*/ 571240 h 767703"/>
                <a:gd name="connsiteX263" fmla="*/ 1480515 w 3337030"/>
                <a:gd name="connsiteY263" fmla="*/ 583237 h 767703"/>
                <a:gd name="connsiteX264" fmla="*/ 1480515 w 3337030"/>
                <a:gd name="connsiteY264" fmla="*/ 582570 h 767703"/>
                <a:gd name="connsiteX265" fmla="*/ 1441187 w 3337030"/>
                <a:gd name="connsiteY265" fmla="*/ 591903 h 767703"/>
                <a:gd name="connsiteX266" fmla="*/ 1349868 w 3337030"/>
                <a:gd name="connsiteY266" fmla="*/ 533246 h 767703"/>
                <a:gd name="connsiteX267" fmla="*/ 1344535 w 3337030"/>
                <a:gd name="connsiteY267" fmla="*/ 485252 h 767703"/>
                <a:gd name="connsiteX268" fmla="*/ 1385863 w 3337030"/>
                <a:gd name="connsiteY268" fmla="*/ 467922 h 767703"/>
                <a:gd name="connsiteX269" fmla="*/ 1429190 w 3337030"/>
                <a:gd name="connsiteY269" fmla="*/ 456590 h 767703"/>
                <a:gd name="connsiteX270" fmla="*/ 1264549 w 3337030"/>
                <a:gd name="connsiteY270" fmla="*/ 452591 h 767703"/>
                <a:gd name="connsiteX271" fmla="*/ 1277214 w 3337030"/>
                <a:gd name="connsiteY271" fmla="*/ 457257 h 767703"/>
                <a:gd name="connsiteX272" fmla="*/ 1328539 w 3337030"/>
                <a:gd name="connsiteY272" fmla="*/ 554575 h 767703"/>
                <a:gd name="connsiteX273" fmla="*/ 1283211 w 3337030"/>
                <a:gd name="connsiteY273" fmla="*/ 597236 h 767703"/>
                <a:gd name="connsiteX274" fmla="*/ 1238553 w 3337030"/>
                <a:gd name="connsiteY274" fmla="*/ 561908 h 767703"/>
                <a:gd name="connsiteX275" fmla="*/ 1225220 w 3337030"/>
                <a:gd name="connsiteY275" fmla="*/ 524580 h 767703"/>
                <a:gd name="connsiteX276" fmla="*/ 1264549 w 3337030"/>
                <a:gd name="connsiteY276" fmla="*/ 452591 h 767703"/>
                <a:gd name="connsiteX277" fmla="*/ 50754 w 3337030"/>
                <a:gd name="connsiteY277" fmla="*/ 441925 h 767703"/>
                <a:gd name="connsiteX278" fmla="*/ 75416 w 3337030"/>
                <a:gd name="connsiteY278" fmla="*/ 449924 h 767703"/>
                <a:gd name="connsiteX279" fmla="*/ 87415 w 3337030"/>
                <a:gd name="connsiteY279" fmla="*/ 466587 h 767703"/>
                <a:gd name="connsiteX280" fmla="*/ 73417 w 3337030"/>
                <a:gd name="connsiteY280" fmla="*/ 477919 h 767703"/>
                <a:gd name="connsiteX281" fmla="*/ 43422 w 3337030"/>
                <a:gd name="connsiteY281" fmla="*/ 493248 h 767703"/>
                <a:gd name="connsiteX282" fmla="*/ 2764 w 3337030"/>
                <a:gd name="connsiteY282" fmla="*/ 483251 h 767703"/>
                <a:gd name="connsiteX283" fmla="*/ 25426 w 3337030"/>
                <a:gd name="connsiteY283" fmla="*/ 447924 h 767703"/>
                <a:gd name="connsiteX284" fmla="*/ 50754 w 3337030"/>
                <a:gd name="connsiteY284" fmla="*/ 441925 h 767703"/>
                <a:gd name="connsiteX285" fmla="*/ 1573664 w 3337030"/>
                <a:gd name="connsiteY285" fmla="*/ 431677 h 767703"/>
                <a:gd name="connsiteX286" fmla="*/ 1605824 w 3337030"/>
                <a:gd name="connsiteY286" fmla="*/ 443924 h 767703"/>
                <a:gd name="connsiteX287" fmla="*/ 1617156 w 3337030"/>
                <a:gd name="connsiteY287" fmla="*/ 487918 h 767703"/>
                <a:gd name="connsiteX288" fmla="*/ 1625154 w 3337030"/>
                <a:gd name="connsiteY288" fmla="*/ 550573 h 767703"/>
                <a:gd name="connsiteX289" fmla="*/ 1608491 w 3337030"/>
                <a:gd name="connsiteY289" fmla="*/ 583234 h 767703"/>
                <a:gd name="connsiteX290" fmla="*/ 1517173 w 3337030"/>
                <a:gd name="connsiteY290" fmla="*/ 551240 h 767703"/>
                <a:gd name="connsiteX291" fmla="*/ 1498509 w 3337030"/>
                <a:gd name="connsiteY291" fmla="*/ 509246 h 767703"/>
                <a:gd name="connsiteX292" fmla="*/ 1523174 w 3337030"/>
                <a:gd name="connsiteY292" fmla="*/ 454590 h 767703"/>
                <a:gd name="connsiteX293" fmla="*/ 1542502 w 3337030"/>
                <a:gd name="connsiteY293" fmla="*/ 445924 h 767703"/>
                <a:gd name="connsiteX294" fmla="*/ 1573664 w 3337030"/>
                <a:gd name="connsiteY294" fmla="*/ 431677 h 767703"/>
                <a:gd name="connsiteX295" fmla="*/ 2674308 w 3337030"/>
                <a:gd name="connsiteY295" fmla="*/ 427260 h 767703"/>
                <a:gd name="connsiteX296" fmla="*/ 2704303 w 3337030"/>
                <a:gd name="connsiteY296" fmla="*/ 437259 h 767703"/>
                <a:gd name="connsiteX297" fmla="*/ 2690305 w 3337030"/>
                <a:gd name="connsiteY297" fmla="*/ 461255 h 767703"/>
                <a:gd name="connsiteX298" fmla="*/ 2632314 w 3337030"/>
                <a:gd name="connsiteY298" fmla="*/ 493917 h 767703"/>
                <a:gd name="connsiteX299" fmla="*/ 2602319 w 3337030"/>
                <a:gd name="connsiteY299" fmla="*/ 478587 h 767703"/>
                <a:gd name="connsiteX300" fmla="*/ 2620315 w 3337030"/>
                <a:gd name="connsiteY300" fmla="*/ 447258 h 767703"/>
                <a:gd name="connsiteX301" fmla="*/ 2674308 w 3337030"/>
                <a:gd name="connsiteY301" fmla="*/ 427260 h 767703"/>
                <a:gd name="connsiteX302" fmla="*/ 1727353 w 3337030"/>
                <a:gd name="connsiteY302" fmla="*/ 424594 h 767703"/>
                <a:gd name="connsiteX303" fmla="*/ 1752464 w 3337030"/>
                <a:gd name="connsiteY303" fmla="*/ 430593 h 767703"/>
                <a:gd name="connsiteX304" fmla="*/ 1759130 w 3337030"/>
                <a:gd name="connsiteY304" fmla="*/ 446591 h 767703"/>
                <a:gd name="connsiteX305" fmla="*/ 1780459 w 3337030"/>
                <a:gd name="connsiteY305" fmla="*/ 538577 h 767703"/>
                <a:gd name="connsiteX306" fmla="*/ 1774462 w 3337030"/>
                <a:gd name="connsiteY306" fmla="*/ 555240 h 767703"/>
                <a:gd name="connsiteX307" fmla="*/ 1695806 w 3337030"/>
                <a:gd name="connsiteY307" fmla="*/ 576571 h 767703"/>
                <a:gd name="connsiteX308" fmla="*/ 1648482 w 3337030"/>
                <a:gd name="connsiteY308" fmla="*/ 539243 h 767703"/>
                <a:gd name="connsiteX309" fmla="*/ 1645151 w 3337030"/>
                <a:gd name="connsiteY309" fmla="*/ 496583 h 767703"/>
                <a:gd name="connsiteX310" fmla="*/ 1657148 w 3337030"/>
                <a:gd name="connsiteY310" fmla="*/ 442592 h 767703"/>
                <a:gd name="connsiteX311" fmla="*/ 1727353 w 3337030"/>
                <a:gd name="connsiteY311" fmla="*/ 424594 h 767703"/>
                <a:gd name="connsiteX312" fmla="*/ 215721 w 3337030"/>
                <a:gd name="connsiteY312" fmla="*/ 420877 h 767703"/>
                <a:gd name="connsiteX313" fmla="*/ 242061 w 3337030"/>
                <a:gd name="connsiteY313" fmla="*/ 456591 h 767703"/>
                <a:gd name="connsiteX314" fmla="*/ 285386 w 3337030"/>
                <a:gd name="connsiteY314" fmla="*/ 498583 h 767703"/>
                <a:gd name="connsiteX315" fmla="*/ 310050 w 3337030"/>
                <a:gd name="connsiteY315" fmla="*/ 530577 h 767703"/>
                <a:gd name="connsiteX316" fmla="*/ 312048 w 3337030"/>
                <a:gd name="connsiteY316" fmla="*/ 560574 h 767703"/>
                <a:gd name="connsiteX317" fmla="*/ 292718 w 3337030"/>
                <a:gd name="connsiteY317" fmla="*/ 591903 h 767703"/>
                <a:gd name="connsiteX318" fmla="*/ 206733 w 3337030"/>
                <a:gd name="connsiteY318" fmla="*/ 525247 h 767703"/>
                <a:gd name="connsiteX319" fmla="*/ 230729 w 3337030"/>
                <a:gd name="connsiteY319" fmla="*/ 493918 h 767703"/>
                <a:gd name="connsiteX320" fmla="*/ 166073 w 3337030"/>
                <a:gd name="connsiteY320" fmla="*/ 492585 h 767703"/>
                <a:gd name="connsiteX321" fmla="*/ 126745 w 3337030"/>
                <a:gd name="connsiteY321" fmla="*/ 489919 h 767703"/>
                <a:gd name="connsiteX322" fmla="*/ 106749 w 3337030"/>
                <a:gd name="connsiteY322" fmla="*/ 458591 h 767703"/>
                <a:gd name="connsiteX323" fmla="*/ 135411 w 3337030"/>
                <a:gd name="connsiteY323" fmla="*/ 431929 h 767703"/>
                <a:gd name="connsiteX324" fmla="*/ 198067 w 3337030"/>
                <a:gd name="connsiteY324" fmla="*/ 421263 h 767703"/>
                <a:gd name="connsiteX325" fmla="*/ 215721 w 3337030"/>
                <a:gd name="connsiteY325" fmla="*/ 420877 h 767703"/>
                <a:gd name="connsiteX326" fmla="*/ 2761959 w 3337030"/>
                <a:gd name="connsiteY326" fmla="*/ 411764 h 767703"/>
                <a:gd name="connsiteX327" fmla="*/ 2796953 w 3337030"/>
                <a:gd name="connsiteY327" fmla="*/ 416597 h 767703"/>
                <a:gd name="connsiteX328" fmla="*/ 2737629 w 3337030"/>
                <a:gd name="connsiteY328" fmla="*/ 443261 h 767703"/>
                <a:gd name="connsiteX329" fmla="*/ 2722297 w 3337030"/>
                <a:gd name="connsiteY329" fmla="*/ 436594 h 767703"/>
                <a:gd name="connsiteX330" fmla="*/ 2728963 w 3337030"/>
                <a:gd name="connsiteY330" fmla="*/ 417928 h 767703"/>
                <a:gd name="connsiteX331" fmla="*/ 2761959 w 3337030"/>
                <a:gd name="connsiteY331" fmla="*/ 411764 h 767703"/>
                <a:gd name="connsiteX332" fmla="*/ 1979759 w 3337030"/>
                <a:gd name="connsiteY332" fmla="*/ 405930 h 767703"/>
                <a:gd name="connsiteX333" fmla="*/ 1985758 w 3337030"/>
                <a:gd name="connsiteY333" fmla="*/ 406597 h 767703"/>
                <a:gd name="connsiteX334" fmla="*/ 2053082 w 3337030"/>
                <a:gd name="connsiteY334" fmla="*/ 469921 h 767703"/>
                <a:gd name="connsiteX335" fmla="*/ 2055081 w 3337030"/>
                <a:gd name="connsiteY335" fmla="*/ 481919 h 767703"/>
                <a:gd name="connsiteX336" fmla="*/ 2065078 w 3337030"/>
                <a:gd name="connsiteY336" fmla="*/ 531911 h 767703"/>
                <a:gd name="connsiteX337" fmla="*/ 1996422 w 3337030"/>
                <a:gd name="connsiteY337" fmla="*/ 551909 h 767703"/>
                <a:gd name="connsiteX338" fmla="*/ 1941098 w 3337030"/>
                <a:gd name="connsiteY338" fmla="*/ 518581 h 767703"/>
                <a:gd name="connsiteX339" fmla="*/ 1926433 w 3337030"/>
                <a:gd name="connsiteY339" fmla="*/ 468587 h 767703"/>
                <a:gd name="connsiteX340" fmla="*/ 1979759 w 3337030"/>
                <a:gd name="connsiteY340" fmla="*/ 405930 h 767703"/>
                <a:gd name="connsiteX341" fmla="*/ 1832680 w 3337030"/>
                <a:gd name="connsiteY341" fmla="*/ 402765 h 767703"/>
                <a:gd name="connsiteX342" fmla="*/ 1889107 w 3337030"/>
                <a:gd name="connsiteY342" fmla="*/ 419262 h 767703"/>
                <a:gd name="connsiteX343" fmla="*/ 1899773 w 3337030"/>
                <a:gd name="connsiteY343" fmla="*/ 428595 h 767703"/>
                <a:gd name="connsiteX344" fmla="*/ 1925102 w 3337030"/>
                <a:gd name="connsiteY344" fmla="*/ 528577 h 767703"/>
                <a:gd name="connsiteX345" fmla="*/ 1891107 w 3337030"/>
                <a:gd name="connsiteY345" fmla="*/ 559239 h 767703"/>
                <a:gd name="connsiteX346" fmla="*/ 1804455 w 3337030"/>
                <a:gd name="connsiteY346" fmla="*/ 537241 h 767703"/>
                <a:gd name="connsiteX347" fmla="*/ 1786456 w 3337030"/>
                <a:gd name="connsiteY347" fmla="*/ 435927 h 767703"/>
                <a:gd name="connsiteX348" fmla="*/ 1798455 w 3337030"/>
                <a:gd name="connsiteY348" fmla="*/ 420595 h 767703"/>
                <a:gd name="connsiteX349" fmla="*/ 1813121 w 3337030"/>
                <a:gd name="connsiteY349" fmla="*/ 417262 h 767703"/>
                <a:gd name="connsiteX350" fmla="*/ 1832680 w 3337030"/>
                <a:gd name="connsiteY350" fmla="*/ 402765 h 767703"/>
                <a:gd name="connsiteX351" fmla="*/ 321377 w 3337030"/>
                <a:gd name="connsiteY351" fmla="*/ 395934 h 767703"/>
                <a:gd name="connsiteX352" fmla="*/ 377368 w 3337030"/>
                <a:gd name="connsiteY352" fmla="*/ 467253 h 767703"/>
                <a:gd name="connsiteX353" fmla="*/ 323377 w 3337030"/>
                <a:gd name="connsiteY353" fmla="*/ 484585 h 767703"/>
                <a:gd name="connsiteX354" fmla="*/ 260053 w 3337030"/>
                <a:gd name="connsiteY354" fmla="*/ 439925 h 767703"/>
                <a:gd name="connsiteX355" fmla="*/ 321377 w 3337030"/>
                <a:gd name="connsiteY355" fmla="*/ 395934 h 767703"/>
                <a:gd name="connsiteX356" fmla="*/ 2135263 w 3337030"/>
                <a:gd name="connsiteY356" fmla="*/ 384800 h 767703"/>
                <a:gd name="connsiteX357" fmla="*/ 2157061 w 3337030"/>
                <a:gd name="connsiteY357" fmla="*/ 388602 h 767703"/>
                <a:gd name="connsiteX358" fmla="*/ 2205055 w 3337030"/>
                <a:gd name="connsiteY358" fmla="*/ 477921 h 767703"/>
                <a:gd name="connsiteX359" fmla="*/ 2177726 w 3337030"/>
                <a:gd name="connsiteY359" fmla="*/ 517915 h 767703"/>
                <a:gd name="connsiteX360" fmla="*/ 2115067 w 3337030"/>
                <a:gd name="connsiteY360" fmla="*/ 519248 h 767703"/>
                <a:gd name="connsiteX361" fmla="*/ 2065743 w 3337030"/>
                <a:gd name="connsiteY361" fmla="*/ 426596 h 767703"/>
                <a:gd name="connsiteX362" fmla="*/ 2075742 w 3337030"/>
                <a:gd name="connsiteY362" fmla="*/ 403267 h 767703"/>
                <a:gd name="connsiteX363" fmla="*/ 2135263 w 3337030"/>
                <a:gd name="connsiteY363" fmla="*/ 384800 h 767703"/>
                <a:gd name="connsiteX364" fmla="*/ 454020 w 3337030"/>
                <a:gd name="connsiteY364" fmla="*/ 379936 h 767703"/>
                <a:gd name="connsiteX365" fmla="*/ 490014 w 3337030"/>
                <a:gd name="connsiteY365" fmla="*/ 453259 h 767703"/>
                <a:gd name="connsiteX366" fmla="*/ 470683 w 3337030"/>
                <a:gd name="connsiteY366" fmla="*/ 483921 h 767703"/>
                <a:gd name="connsiteX367" fmla="*/ 392698 w 3337030"/>
                <a:gd name="connsiteY367" fmla="*/ 443260 h 767703"/>
                <a:gd name="connsiteX368" fmla="*/ 454020 w 3337030"/>
                <a:gd name="connsiteY368" fmla="*/ 379936 h 767703"/>
                <a:gd name="connsiteX369" fmla="*/ 2275458 w 3337030"/>
                <a:gd name="connsiteY369" fmla="*/ 354523 h 767703"/>
                <a:gd name="connsiteX370" fmla="*/ 2308369 w 3337030"/>
                <a:gd name="connsiteY370" fmla="*/ 357272 h 767703"/>
                <a:gd name="connsiteX371" fmla="*/ 2322367 w 3337030"/>
                <a:gd name="connsiteY371" fmla="*/ 377269 h 767703"/>
                <a:gd name="connsiteX372" fmla="*/ 2338366 w 3337030"/>
                <a:gd name="connsiteY372" fmla="*/ 448591 h 767703"/>
                <a:gd name="connsiteX373" fmla="*/ 2304371 w 3337030"/>
                <a:gd name="connsiteY373" fmla="*/ 503247 h 767703"/>
                <a:gd name="connsiteX374" fmla="*/ 2276374 w 3337030"/>
                <a:gd name="connsiteY374" fmla="*/ 508580 h 767703"/>
                <a:gd name="connsiteX375" fmla="*/ 2229049 w 3337030"/>
                <a:gd name="connsiteY375" fmla="*/ 479918 h 767703"/>
                <a:gd name="connsiteX376" fmla="*/ 2207719 w 3337030"/>
                <a:gd name="connsiteY376" fmla="*/ 413263 h 767703"/>
                <a:gd name="connsiteX377" fmla="*/ 2228382 w 3337030"/>
                <a:gd name="connsiteY377" fmla="*/ 373270 h 767703"/>
                <a:gd name="connsiteX378" fmla="*/ 2245045 w 3337030"/>
                <a:gd name="connsiteY378" fmla="*/ 367270 h 767703"/>
                <a:gd name="connsiteX379" fmla="*/ 2275458 w 3337030"/>
                <a:gd name="connsiteY379" fmla="*/ 354523 h 767703"/>
                <a:gd name="connsiteX380" fmla="*/ 2376106 w 3337030"/>
                <a:gd name="connsiteY380" fmla="*/ 348106 h 767703"/>
                <a:gd name="connsiteX381" fmla="*/ 2405018 w 3337030"/>
                <a:gd name="connsiteY381" fmla="*/ 348605 h 767703"/>
                <a:gd name="connsiteX382" fmla="*/ 2464344 w 3337030"/>
                <a:gd name="connsiteY382" fmla="*/ 358604 h 767703"/>
                <a:gd name="connsiteX383" fmla="*/ 2475007 w 3337030"/>
                <a:gd name="connsiteY383" fmla="*/ 371270 h 767703"/>
                <a:gd name="connsiteX384" fmla="*/ 2485006 w 3337030"/>
                <a:gd name="connsiteY384" fmla="*/ 443926 h 767703"/>
                <a:gd name="connsiteX385" fmla="*/ 2468343 w 3337030"/>
                <a:gd name="connsiteY385" fmla="*/ 470588 h 767703"/>
                <a:gd name="connsiteX386" fmla="*/ 2413017 w 3337030"/>
                <a:gd name="connsiteY386" fmla="*/ 482585 h 767703"/>
                <a:gd name="connsiteX387" fmla="*/ 2362359 w 3337030"/>
                <a:gd name="connsiteY387" fmla="*/ 451257 h 767703"/>
                <a:gd name="connsiteX388" fmla="*/ 2347694 w 3337030"/>
                <a:gd name="connsiteY388" fmla="*/ 407931 h 767703"/>
                <a:gd name="connsiteX389" fmla="*/ 2351693 w 3337030"/>
                <a:gd name="connsiteY389" fmla="*/ 362604 h 767703"/>
                <a:gd name="connsiteX390" fmla="*/ 2376106 w 3337030"/>
                <a:gd name="connsiteY390" fmla="*/ 348106 h 767703"/>
                <a:gd name="connsiteX391" fmla="*/ 695982 w 3337030"/>
                <a:gd name="connsiteY391" fmla="*/ 337276 h 767703"/>
                <a:gd name="connsiteX392" fmla="*/ 737976 w 3337030"/>
                <a:gd name="connsiteY392" fmla="*/ 375270 h 767703"/>
                <a:gd name="connsiteX393" fmla="*/ 743310 w 3337030"/>
                <a:gd name="connsiteY393" fmla="*/ 405265 h 767703"/>
                <a:gd name="connsiteX394" fmla="*/ 693983 w 3337030"/>
                <a:gd name="connsiteY394" fmla="*/ 477255 h 767703"/>
                <a:gd name="connsiteX395" fmla="*/ 632658 w 3337030"/>
                <a:gd name="connsiteY395" fmla="*/ 406598 h 767703"/>
                <a:gd name="connsiteX396" fmla="*/ 695982 w 3337030"/>
                <a:gd name="connsiteY396" fmla="*/ 337276 h 767703"/>
                <a:gd name="connsiteX397" fmla="*/ 283647 w 3337030"/>
                <a:gd name="connsiteY397" fmla="*/ 327069 h 767703"/>
                <a:gd name="connsiteX398" fmla="*/ 300050 w 3337030"/>
                <a:gd name="connsiteY398" fmla="*/ 361939 h 767703"/>
                <a:gd name="connsiteX399" fmla="*/ 238061 w 3337030"/>
                <a:gd name="connsiteY399" fmla="*/ 408599 h 767703"/>
                <a:gd name="connsiteX400" fmla="*/ 145407 w 3337030"/>
                <a:gd name="connsiteY400" fmla="*/ 417263 h 767703"/>
                <a:gd name="connsiteX401" fmla="*/ 88750 w 3337030"/>
                <a:gd name="connsiteY401" fmla="*/ 429262 h 767703"/>
                <a:gd name="connsiteX402" fmla="*/ 62088 w 3337030"/>
                <a:gd name="connsiteY402" fmla="*/ 408599 h 767703"/>
                <a:gd name="connsiteX403" fmla="*/ 85417 w 3337030"/>
                <a:gd name="connsiteY403" fmla="*/ 364605 h 767703"/>
                <a:gd name="connsiteX404" fmla="*/ 180735 w 3337030"/>
                <a:gd name="connsiteY404" fmla="*/ 357939 h 767703"/>
                <a:gd name="connsiteX405" fmla="*/ 181402 w 3337030"/>
                <a:gd name="connsiteY405" fmla="*/ 399267 h 767703"/>
                <a:gd name="connsiteX406" fmla="*/ 263389 w 3337030"/>
                <a:gd name="connsiteY406" fmla="*/ 331943 h 767703"/>
                <a:gd name="connsiteX407" fmla="*/ 283647 w 3337030"/>
                <a:gd name="connsiteY407" fmla="*/ 327069 h 767703"/>
                <a:gd name="connsiteX408" fmla="*/ 827876 w 3337030"/>
                <a:gd name="connsiteY408" fmla="*/ 316612 h 767703"/>
                <a:gd name="connsiteX409" fmla="*/ 864621 w 3337030"/>
                <a:gd name="connsiteY409" fmla="*/ 326610 h 767703"/>
                <a:gd name="connsiteX410" fmla="*/ 873285 w 3337030"/>
                <a:gd name="connsiteY410" fmla="*/ 370604 h 767703"/>
                <a:gd name="connsiteX411" fmla="*/ 881950 w 3337030"/>
                <a:gd name="connsiteY411" fmla="*/ 435926 h 767703"/>
                <a:gd name="connsiteX412" fmla="*/ 851289 w 3337030"/>
                <a:gd name="connsiteY412" fmla="*/ 483251 h 767703"/>
                <a:gd name="connsiteX413" fmla="*/ 817961 w 3337030"/>
                <a:gd name="connsiteY413" fmla="*/ 484584 h 767703"/>
                <a:gd name="connsiteX414" fmla="*/ 767971 w 3337030"/>
                <a:gd name="connsiteY414" fmla="*/ 440593 h 767703"/>
                <a:gd name="connsiteX415" fmla="*/ 760638 w 3337030"/>
                <a:gd name="connsiteY415" fmla="*/ 373937 h 767703"/>
                <a:gd name="connsiteX416" fmla="*/ 790633 w 3337030"/>
                <a:gd name="connsiteY416" fmla="*/ 324610 h 767703"/>
                <a:gd name="connsiteX417" fmla="*/ 827876 w 3337030"/>
                <a:gd name="connsiteY417" fmla="*/ 316612 h 767703"/>
                <a:gd name="connsiteX418" fmla="*/ 2545661 w 3337030"/>
                <a:gd name="connsiteY418" fmla="*/ 312616 h 767703"/>
                <a:gd name="connsiteX419" fmla="*/ 2598321 w 3337030"/>
                <a:gd name="connsiteY419" fmla="*/ 333279 h 767703"/>
                <a:gd name="connsiteX420" fmla="*/ 2629649 w 3337030"/>
                <a:gd name="connsiteY420" fmla="*/ 411934 h 767703"/>
                <a:gd name="connsiteX421" fmla="*/ 2542328 w 3337030"/>
                <a:gd name="connsiteY421" fmla="*/ 452593 h 767703"/>
                <a:gd name="connsiteX422" fmla="*/ 2488337 w 3337030"/>
                <a:gd name="connsiteY422" fmla="*/ 355275 h 767703"/>
                <a:gd name="connsiteX423" fmla="*/ 2545661 w 3337030"/>
                <a:gd name="connsiteY423" fmla="*/ 312616 h 767703"/>
                <a:gd name="connsiteX424" fmla="*/ 935224 w 3337030"/>
                <a:gd name="connsiteY424" fmla="*/ 306864 h 767703"/>
                <a:gd name="connsiteX425" fmla="*/ 971937 w 3337030"/>
                <a:gd name="connsiteY425" fmla="*/ 307947 h 767703"/>
                <a:gd name="connsiteX426" fmla="*/ 995933 w 3337030"/>
                <a:gd name="connsiteY426" fmla="*/ 333276 h 767703"/>
                <a:gd name="connsiteX427" fmla="*/ 1001933 w 3337030"/>
                <a:gd name="connsiteY427" fmla="*/ 443258 h 767703"/>
                <a:gd name="connsiteX428" fmla="*/ 1000599 w 3337030"/>
                <a:gd name="connsiteY428" fmla="*/ 454590 h 767703"/>
                <a:gd name="connsiteX429" fmla="*/ 900614 w 3337030"/>
                <a:gd name="connsiteY429" fmla="*/ 443258 h 767703"/>
                <a:gd name="connsiteX430" fmla="*/ 889949 w 3337030"/>
                <a:gd name="connsiteY430" fmla="*/ 388601 h 767703"/>
                <a:gd name="connsiteX431" fmla="*/ 935224 w 3337030"/>
                <a:gd name="connsiteY431" fmla="*/ 306864 h 767703"/>
                <a:gd name="connsiteX432" fmla="*/ 420025 w 3337030"/>
                <a:gd name="connsiteY432" fmla="*/ 295951 h 767703"/>
                <a:gd name="connsiteX433" fmla="*/ 421359 w 3337030"/>
                <a:gd name="connsiteY433" fmla="*/ 315947 h 767703"/>
                <a:gd name="connsiteX434" fmla="*/ 335374 w 3337030"/>
                <a:gd name="connsiteY434" fmla="*/ 383269 h 767703"/>
                <a:gd name="connsiteX435" fmla="*/ 331375 w 3337030"/>
                <a:gd name="connsiteY435" fmla="*/ 352607 h 767703"/>
                <a:gd name="connsiteX436" fmla="*/ 420025 w 3337030"/>
                <a:gd name="connsiteY436" fmla="*/ 295951 h 767703"/>
                <a:gd name="connsiteX437" fmla="*/ 2686970 w 3337030"/>
                <a:gd name="connsiteY437" fmla="*/ 291284 h 767703"/>
                <a:gd name="connsiteX438" fmla="*/ 2732963 w 3337030"/>
                <a:gd name="connsiteY438" fmla="*/ 298615 h 767703"/>
                <a:gd name="connsiteX439" fmla="*/ 2750293 w 3337030"/>
                <a:gd name="connsiteY439" fmla="*/ 369271 h 767703"/>
                <a:gd name="connsiteX440" fmla="*/ 2676973 w 3337030"/>
                <a:gd name="connsiteY440" fmla="*/ 407266 h 767703"/>
                <a:gd name="connsiteX441" fmla="*/ 2624314 w 3337030"/>
                <a:gd name="connsiteY441" fmla="*/ 335943 h 767703"/>
                <a:gd name="connsiteX442" fmla="*/ 2686970 w 3337030"/>
                <a:gd name="connsiteY442" fmla="*/ 291284 h 767703"/>
                <a:gd name="connsiteX443" fmla="*/ 1073658 w 3337030"/>
                <a:gd name="connsiteY443" fmla="*/ 286368 h 767703"/>
                <a:gd name="connsiteX444" fmla="*/ 1099247 w 3337030"/>
                <a:gd name="connsiteY444" fmla="*/ 288617 h 767703"/>
                <a:gd name="connsiteX445" fmla="*/ 1117910 w 3337030"/>
                <a:gd name="connsiteY445" fmla="*/ 311948 h 767703"/>
                <a:gd name="connsiteX446" fmla="*/ 1117243 w 3337030"/>
                <a:gd name="connsiteY446" fmla="*/ 345942 h 767703"/>
                <a:gd name="connsiteX447" fmla="*/ 1138574 w 3337030"/>
                <a:gd name="connsiteY447" fmla="*/ 439260 h 767703"/>
                <a:gd name="connsiteX448" fmla="*/ 1131908 w 3337030"/>
                <a:gd name="connsiteY448" fmla="*/ 457923 h 767703"/>
                <a:gd name="connsiteX449" fmla="*/ 1023926 w 3337030"/>
                <a:gd name="connsiteY449" fmla="*/ 409265 h 767703"/>
                <a:gd name="connsiteX450" fmla="*/ 1021259 w 3337030"/>
                <a:gd name="connsiteY450" fmla="*/ 330611 h 767703"/>
                <a:gd name="connsiteX451" fmla="*/ 1073658 w 3337030"/>
                <a:gd name="connsiteY451" fmla="*/ 286368 h 767703"/>
                <a:gd name="connsiteX452" fmla="*/ 2797619 w 3337030"/>
                <a:gd name="connsiteY452" fmla="*/ 273287 h 767703"/>
                <a:gd name="connsiteX453" fmla="*/ 2870940 w 3337030"/>
                <a:gd name="connsiteY453" fmla="*/ 326613 h 767703"/>
                <a:gd name="connsiteX454" fmla="*/ 2806949 w 3337030"/>
                <a:gd name="connsiteY454" fmla="*/ 384604 h 767703"/>
                <a:gd name="connsiteX455" fmla="*/ 2757625 w 3337030"/>
                <a:gd name="connsiteY455" fmla="*/ 305949 h 767703"/>
                <a:gd name="connsiteX456" fmla="*/ 2797619 w 3337030"/>
                <a:gd name="connsiteY456" fmla="*/ 273287 h 767703"/>
                <a:gd name="connsiteX457" fmla="*/ 1217890 w 3337030"/>
                <a:gd name="connsiteY457" fmla="*/ 264621 h 767703"/>
                <a:gd name="connsiteX458" fmla="*/ 1259883 w 3337030"/>
                <a:gd name="connsiteY458" fmla="*/ 316613 h 767703"/>
                <a:gd name="connsiteX459" fmla="*/ 1265883 w 3337030"/>
                <a:gd name="connsiteY459" fmla="*/ 361939 h 767703"/>
                <a:gd name="connsiteX460" fmla="*/ 1270549 w 3337030"/>
                <a:gd name="connsiteY460" fmla="*/ 402597 h 767703"/>
                <a:gd name="connsiteX461" fmla="*/ 1246554 w 3337030"/>
                <a:gd name="connsiteY461" fmla="*/ 448590 h 767703"/>
                <a:gd name="connsiteX462" fmla="*/ 1151238 w 3337030"/>
                <a:gd name="connsiteY462" fmla="*/ 426595 h 767703"/>
                <a:gd name="connsiteX463" fmla="*/ 1141239 w 3337030"/>
                <a:gd name="connsiteY463" fmla="*/ 306614 h 767703"/>
                <a:gd name="connsiteX464" fmla="*/ 1217890 w 3337030"/>
                <a:gd name="connsiteY464" fmla="*/ 264621 h 767703"/>
                <a:gd name="connsiteX465" fmla="*/ 2896269 w 3337030"/>
                <a:gd name="connsiteY465" fmla="*/ 263290 h 767703"/>
                <a:gd name="connsiteX466" fmla="*/ 2896066 w 3337030"/>
                <a:gd name="connsiteY466" fmla="*/ 263931 h 767703"/>
                <a:gd name="connsiteX467" fmla="*/ 2894935 w 3337030"/>
                <a:gd name="connsiteY467" fmla="*/ 263957 h 767703"/>
                <a:gd name="connsiteX468" fmla="*/ 2896269 w 3337030"/>
                <a:gd name="connsiteY468" fmla="*/ 263290 h 767703"/>
                <a:gd name="connsiteX469" fmla="*/ 2949427 w 3337030"/>
                <a:gd name="connsiteY469" fmla="*/ 262707 h 767703"/>
                <a:gd name="connsiteX470" fmla="*/ 3002918 w 3337030"/>
                <a:gd name="connsiteY470" fmla="*/ 271956 h 767703"/>
                <a:gd name="connsiteX471" fmla="*/ 2924931 w 3337030"/>
                <a:gd name="connsiteY471" fmla="*/ 356607 h 767703"/>
                <a:gd name="connsiteX472" fmla="*/ 2893602 w 3337030"/>
                <a:gd name="connsiteY472" fmla="*/ 335278 h 767703"/>
                <a:gd name="connsiteX473" fmla="*/ 2884936 w 3337030"/>
                <a:gd name="connsiteY473" fmla="*/ 299033 h 767703"/>
                <a:gd name="connsiteX474" fmla="*/ 2896066 w 3337030"/>
                <a:gd name="connsiteY474" fmla="*/ 263931 h 767703"/>
                <a:gd name="connsiteX475" fmla="*/ 2894711 w 3337030"/>
                <a:gd name="connsiteY475" fmla="*/ 262479 h 767703"/>
                <a:gd name="connsiteX476" fmla="*/ 2895603 w 3337030"/>
                <a:gd name="connsiteY476" fmla="*/ 262626 h 767703"/>
                <a:gd name="connsiteX477" fmla="*/ 2894270 w 3337030"/>
                <a:gd name="connsiteY477" fmla="*/ 263293 h 767703"/>
                <a:gd name="connsiteX478" fmla="*/ 1339703 w 3337030"/>
                <a:gd name="connsiteY478" fmla="*/ 256820 h 767703"/>
                <a:gd name="connsiteX479" fmla="*/ 1389195 w 3337030"/>
                <a:gd name="connsiteY479" fmla="*/ 317278 h 767703"/>
                <a:gd name="connsiteX480" fmla="*/ 1401192 w 3337030"/>
                <a:gd name="connsiteY480" fmla="*/ 421928 h 767703"/>
                <a:gd name="connsiteX481" fmla="*/ 1372530 w 3337030"/>
                <a:gd name="connsiteY481" fmla="*/ 454590 h 767703"/>
                <a:gd name="connsiteX482" fmla="*/ 1342535 w 3337030"/>
                <a:gd name="connsiteY482" fmla="*/ 460589 h 767703"/>
                <a:gd name="connsiteX483" fmla="*/ 1290545 w 3337030"/>
                <a:gd name="connsiteY483" fmla="*/ 425261 h 767703"/>
                <a:gd name="connsiteX484" fmla="*/ 1287878 w 3337030"/>
                <a:gd name="connsiteY484" fmla="*/ 281953 h 767703"/>
                <a:gd name="connsiteX485" fmla="*/ 1307208 w 3337030"/>
                <a:gd name="connsiteY485" fmla="*/ 261288 h 767703"/>
                <a:gd name="connsiteX486" fmla="*/ 1339703 w 3337030"/>
                <a:gd name="connsiteY486" fmla="*/ 256820 h 767703"/>
                <a:gd name="connsiteX487" fmla="*/ 3041596 w 3337030"/>
                <a:gd name="connsiteY487" fmla="*/ 239553 h 767703"/>
                <a:gd name="connsiteX488" fmla="*/ 3062239 w 3337030"/>
                <a:gd name="connsiteY488" fmla="*/ 247292 h 767703"/>
                <a:gd name="connsiteX489" fmla="*/ 3108899 w 3337030"/>
                <a:gd name="connsiteY489" fmla="*/ 254622 h 767703"/>
                <a:gd name="connsiteX490" fmla="*/ 3121565 w 3337030"/>
                <a:gd name="connsiteY490" fmla="*/ 259289 h 767703"/>
                <a:gd name="connsiteX491" fmla="*/ 3118898 w 3337030"/>
                <a:gd name="connsiteY491" fmla="*/ 273287 h 767703"/>
                <a:gd name="connsiteX492" fmla="*/ 3030910 w 3337030"/>
                <a:gd name="connsiteY492" fmla="*/ 312615 h 767703"/>
                <a:gd name="connsiteX493" fmla="*/ 3018913 w 3337030"/>
                <a:gd name="connsiteY493" fmla="*/ 279954 h 767703"/>
                <a:gd name="connsiteX494" fmla="*/ 3041596 w 3337030"/>
                <a:gd name="connsiteY494" fmla="*/ 239553 h 767703"/>
                <a:gd name="connsiteX495" fmla="*/ 565335 w 3337030"/>
                <a:gd name="connsiteY495" fmla="*/ 237293 h 767703"/>
                <a:gd name="connsiteX496" fmla="*/ 531341 w 3337030"/>
                <a:gd name="connsiteY496" fmla="*/ 344609 h 767703"/>
                <a:gd name="connsiteX497" fmla="*/ 479351 w 3337030"/>
                <a:gd name="connsiteY497" fmla="*/ 359272 h 767703"/>
                <a:gd name="connsiteX498" fmla="*/ 442023 w 3337030"/>
                <a:gd name="connsiteY498" fmla="*/ 352608 h 767703"/>
                <a:gd name="connsiteX499" fmla="*/ 459353 w 3337030"/>
                <a:gd name="connsiteY499" fmla="*/ 308614 h 767703"/>
                <a:gd name="connsiteX500" fmla="*/ 565335 w 3337030"/>
                <a:gd name="connsiteY500" fmla="*/ 237293 h 767703"/>
                <a:gd name="connsiteX501" fmla="*/ 1471338 w 3337030"/>
                <a:gd name="connsiteY501" fmla="*/ 235867 h 767703"/>
                <a:gd name="connsiteX502" fmla="*/ 1506510 w 3337030"/>
                <a:gd name="connsiteY502" fmla="*/ 243292 h 767703"/>
                <a:gd name="connsiteX503" fmla="*/ 1526505 w 3337030"/>
                <a:gd name="connsiteY503" fmla="*/ 274621 h 767703"/>
                <a:gd name="connsiteX504" fmla="*/ 1548504 w 3337030"/>
                <a:gd name="connsiteY504" fmla="*/ 381937 h 767703"/>
                <a:gd name="connsiteX505" fmla="*/ 1519839 w 3337030"/>
                <a:gd name="connsiteY505" fmla="*/ 433261 h 767703"/>
                <a:gd name="connsiteX506" fmla="*/ 1517175 w 3337030"/>
                <a:gd name="connsiteY506" fmla="*/ 433928 h 767703"/>
                <a:gd name="connsiteX507" fmla="*/ 1409858 w 3337030"/>
                <a:gd name="connsiteY507" fmla="*/ 357940 h 767703"/>
                <a:gd name="connsiteX508" fmla="*/ 1403192 w 3337030"/>
                <a:gd name="connsiteY508" fmla="*/ 307949 h 767703"/>
                <a:gd name="connsiteX509" fmla="*/ 1471338 w 3337030"/>
                <a:gd name="connsiteY509" fmla="*/ 235867 h 767703"/>
                <a:gd name="connsiteX510" fmla="*/ 1590495 w 3337030"/>
                <a:gd name="connsiteY510" fmla="*/ 215964 h 767703"/>
                <a:gd name="connsiteX511" fmla="*/ 1658486 w 3337030"/>
                <a:gd name="connsiteY511" fmla="*/ 253958 h 767703"/>
                <a:gd name="connsiteX512" fmla="*/ 1689144 w 3337030"/>
                <a:gd name="connsiteY512" fmla="*/ 399936 h 767703"/>
                <a:gd name="connsiteX513" fmla="*/ 1678479 w 3337030"/>
                <a:gd name="connsiteY513" fmla="*/ 418599 h 767703"/>
                <a:gd name="connsiteX514" fmla="*/ 1642486 w 3337030"/>
                <a:gd name="connsiteY514" fmla="*/ 421265 h 767703"/>
                <a:gd name="connsiteX515" fmla="*/ 1595161 w 3337030"/>
                <a:gd name="connsiteY515" fmla="*/ 423931 h 767703"/>
                <a:gd name="connsiteX516" fmla="*/ 1559167 w 3337030"/>
                <a:gd name="connsiteY516" fmla="*/ 369941 h 767703"/>
                <a:gd name="connsiteX517" fmla="*/ 1546501 w 3337030"/>
                <a:gd name="connsiteY517" fmla="*/ 269290 h 767703"/>
                <a:gd name="connsiteX518" fmla="*/ 1590495 w 3337030"/>
                <a:gd name="connsiteY518" fmla="*/ 215964 h 767703"/>
                <a:gd name="connsiteX519" fmla="*/ 670650 w 3337030"/>
                <a:gd name="connsiteY519" fmla="*/ 199299 h 767703"/>
                <a:gd name="connsiteX520" fmla="*/ 689315 w 3337030"/>
                <a:gd name="connsiteY520" fmla="*/ 217961 h 767703"/>
                <a:gd name="connsiteX521" fmla="*/ 677316 w 3337030"/>
                <a:gd name="connsiteY521" fmla="*/ 298615 h 767703"/>
                <a:gd name="connsiteX522" fmla="*/ 659987 w 3337030"/>
                <a:gd name="connsiteY522" fmla="*/ 330610 h 767703"/>
                <a:gd name="connsiteX523" fmla="*/ 617327 w 3337030"/>
                <a:gd name="connsiteY523" fmla="*/ 439925 h 767703"/>
                <a:gd name="connsiteX524" fmla="*/ 588665 w 3337030"/>
                <a:gd name="connsiteY524" fmla="*/ 477919 h 767703"/>
                <a:gd name="connsiteX525" fmla="*/ 579333 w 3337030"/>
                <a:gd name="connsiteY525" fmla="*/ 477919 h 767703"/>
                <a:gd name="connsiteX526" fmla="*/ 514678 w 3337030"/>
                <a:gd name="connsiteY526" fmla="*/ 469253 h 767703"/>
                <a:gd name="connsiteX527" fmla="*/ 504014 w 3337030"/>
                <a:gd name="connsiteY527" fmla="*/ 386599 h 767703"/>
                <a:gd name="connsiteX528" fmla="*/ 542006 w 3337030"/>
                <a:gd name="connsiteY528" fmla="*/ 362604 h 767703"/>
                <a:gd name="connsiteX529" fmla="*/ 607328 w 3337030"/>
                <a:gd name="connsiteY529" fmla="*/ 350605 h 767703"/>
                <a:gd name="connsiteX530" fmla="*/ 566003 w 3337030"/>
                <a:gd name="connsiteY530" fmla="*/ 293949 h 767703"/>
                <a:gd name="connsiteX531" fmla="*/ 670650 w 3337030"/>
                <a:gd name="connsiteY531" fmla="*/ 199299 h 767703"/>
                <a:gd name="connsiteX532" fmla="*/ 1740466 w 3337030"/>
                <a:gd name="connsiteY532" fmla="*/ 197302 h 767703"/>
                <a:gd name="connsiteX533" fmla="*/ 1813122 w 3337030"/>
                <a:gd name="connsiteY533" fmla="*/ 236629 h 767703"/>
                <a:gd name="connsiteX534" fmla="*/ 1829785 w 3337030"/>
                <a:gd name="connsiteY534" fmla="*/ 330614 h 767703"/>
                <a:gd name="connsiteX535" fmla="*/ 1793790 w 3337030"/>
                <a:gd name="connsiteY535" fmla="*/ 405933 h 767703"/>
                <a:gd name="connsiteX536" fmla="*/ 1721801 w 3337030"/>
                <a:gd name="connsiteY536" fmla="*/ 389270 h 767703"/>
                <a:gd name="connsiteX537" fmla="*/ 1679809 w 3337030"/>
                <a:gd name="connsiteY537" fmla="*/ 240627 h 767703"/>
                <a:gd name="connsiteX538" fmla="*/ 1740466 w 3337030"/>
                <a:gd name="connsiteY538" fmla="*/ 197302 h 767703"/>
                <a:gd name="connsiteX539" fmla="*/ 809293 w 3337030"/>
                <a:gd name="connsiteY539" fmla="*/ 180636 h 767703"/>
                <a:gd name="connsiteX540" fmla="*/ 801296 w 3337030"/>
                <a:gd name="connsiteY540" fmla="*/ 277288 h 767703"/>
                <a:gd name="connsiteX541" fmla="*/ 734639 w 3337030"/>
                <a:gd name="connsiteY541" fmla="*/ 325948 h 767703"/>
                <a:gd name="connsiteX542" fmla="*/ 699311 w 3337030"/>
                <a:gd name="connsiteY542" fmla="*/ 275288 h 767703"/>
                <a:gd name="connsiteX543" fmla="*/ 809293 w 3337030"/>
                <a:gd name="connsiteY543" fmla="*/ 180636 h 767703"/>
                <a:gd name="connsiteX544" fmla="*/ 1869777 w 3337030"/>
                <a:gd name="connsiteY544" fmla="*/ 176637 h 767703"/>
                <a:gd name="connsiteX545" fmla="*/ 1940433 w 3337030"/>
                <a:gd name="connsiteY545" fmla="*/ 215298 h 767703"/>
                <a:gd name="connsiteX546" fmla="*/ 1967762 w 3337030"/>
                <a:gd name="connsiteY546" fmla="*/ 370606 h 767703"/>
                <a:gd name="connsiteX547" fmla="*/ 1965096 w 3337030"/>
                <a:gd name="connsiteY547" fmla="*/ 383269 h 767703"/>
                <a:gd name="connsiteX548" fmla="*/ 1885109 w 3337030"/>
                <a:gd name="connsiteY548" fmla="*/ 394601 h 767703"/>
                <a:gd name="connsiteX549" fmla="*/ 1847781 w 3337030"/>
                <a:gd name="connsiteY549" fmla="*/ 338612 h 767703"/>
                <a:gd name="connsiteX550" fmla="*/ 1829116 w 3337030"/>
                <a:gd name="connsiteY550" fmla="*/ 229963 h 767703"/>
                <a:gd name="connsiteX551" fmla="*/ 1869777 w 3337030"/>
                <a:gd name="connsiteY551" fmla="*/ 176637 h 767703"/>
                <a:gd name="connsiteX552" fmla="*/ 2023083 w 3337030"/>
                <a:gd name="connsiteY552" fmla="*/ 172638 h 767703"/>
                <a:gd name="connsiteX553" fmla="*/ 2075740 w 3337030"/>
                <a:gd name="connsiteY553" fmla="*/ 223962 h 767703"/>
                <a:gd name="connsiteX554" fmla="*/ 2093071 w 3337030"/>
                <a:gd name="connsiteY554" fmla="*/ 341944 h 767703"/>
                <a:gd name="connsiteX555" fmla="*/ 2050411 w 3337030"/>
                <a:gd name="connsiteY555" fmla="*/ 383936 h 767703"/>
                <a:gd name="connsiteX556" fmla="*/ 2034415 w 3337030"/>
                <a:gd name="connsiteY556" fmla="*/ 386602 h 767703"/>
                <a:gd name="connsiteX557" fmla="*/ 1983089 w 3337030"/>
                <a:gd name="connsiteY557" fmla="*/ 354607 h 767703"/>
                <a:gd name="connsiteX558" fmla="*/ 1967093 w 3337030"/>
                <a:gd name="connsiteY558" fmla="*/ 230628 h 767703"/>
                <a:gd name="connsiteX559" fmla="*/ 2023083 w 3337030"/>
                <a:gd name="connsiteY559" fmla="*/ 172638 h 767703"/>
                <a:gd name="connsiteX560" fmla="*/ 877283 w 3337030"/>
                <a:gd name="connsiteY560" fmla="*/ 168637 h 767703"/>
                <a:gd name="connsiteX561" fmla="*/ 927941 w 3337030"/>
                <a:gd name="connsiteY561" fmla="*/ 218631 h 767703"/>
                <a:gd name="connsiteX562" fmla="*/ 923275 w 3337030"/>
                <a:gd name="connsiteY562" fmla="*/ 261289 h 767703"/>
                <a:gd name="connsiteX563" fmla="*/ 860618 w 3337030"/>
                <a:gd name="connsiteY563" fmla="*/ 301950 h 767703"/>
                <a:gd name="connsiteX564" fmla="*/ 851952 w 3337030"/>
                <a:gd name="connsiteY564" fmla="*/ 299950 h 767703"/>
                <a:gd name="connsiteX565" fmla="*/ 817291 w 3337030"/>
                <a:gd name="connsiteY565" fmla="*/ 250626 h 767703"/>
                <a:gd name="connsiteX566" fmla="*/ 857952 w 3337030"/>
                <a:gd name="connsiteY566" fmla="*/ 176636 h 767703"/>
                <a:gd name="connsiteX567" fmla="*/ 877283 w 3337030"/>
                <a:gd name="connsiteY567" fmla="*/ 168637 h 767703"/>
                <a:gd name="connsiteX568" fmla="*/ 2152394 w 3337030"/>
                <a:gd name="connsiteY568" fmla="*/ 156641 h 767703"/>
                <a:gd name="connsiteX569" fmla="*/ 2219715 w 3337030"/>
                <a:gd name="connsiteY569" fmla="*/ 204632 h 767703"/>
                <a:gd name="connsiteX570" fmla="*/ 2247044 w 3337030"/>
                <a:gd name="connsiteY570" fmla="*/ 301952 h 767703"/>
                <a:gd name="connsiteX571" fmla="*/ 2213716 w 3337030"/>
                <a:gd name="connsiteY571" fmla="*/ 355942 h 767703"/>
                <a:gd name="connsiteX572" fmla="*/ 2181722 w 3337030"/>
                <a:gd name="connsiteY572" fmla="*/ 365275 h 767703"/>
                <a:gd name="connsiteX573" fmla="*/ 2109067 w 3337030"/>
                <a:gd name="connsiteY573" fmla="*/ 327280 h 767703"/>
                <a:gd name="connsiteX574" fmla="*/ 2091071 w 3337030"/>
                <a:gd name="connsiteY574" fmla="*/ 224630 h 767703"/>
                <a:gd name="connsiteX575" fmla="*/ 2152394 w 3337030"/>
                <a:gd name="connsiteY575" fmla="*/ 156641 h 767703"/>
                <a:gd name="connsiteX576" fmla="*/ 984096 w 3337030"/>
                <a:gd name="connsiteY576" fmla="*/ 151392 h 767703"/>
                <a:gd name="connsiteX577" fmla="*/ 1009259 w 3337030"/>
                <a:gd name="connsiteY577" fmla="*/ 156641 h 767703"/>
                <a:gd name="connsiteX578" fmla="*/ 1048587 w 3337030"/>
                <a:gd name="connsiteY578" fmla="*/ 206635 h 767703"/>
                <a:gd name="connsiteX579" fmla="*/ 1043921 w 3337030"/>
                <a:gd name="connsiteY579" fmla="*/ 233297 h 767703"/>
                <a:gd name="connsiteX580" fmla="*/ 975931 w 3337030"/>
                <a:gd name="connsiteY580" fmla="*/ 299287 h 767703"/>
                <a:gd name="connsiteX581" fmla="*/ 934603 w 3337030"/>
                <a:gd name="connsiteY581" fmla="*/ 251293 h 767703"/>
                <a:gd name="connsiteX582" fmla="*/ 963932 w 3337030"/>
                <a:gd name="connsiteY582" fmla="*/ 166641 h 767703"/>
                <a:gd name="connsiteX583" fmla="*/ 984096 w 3337030"/>
                <a:gd name="connsiteY583" fmla="*/ 151392 h 767703"/>
                <a:gd name="connsiteX584" fmla="*/ 2317032 w 3337030"/>
                <a:gd name="connsiteY584" fmla="*/ 133977 h 767703"/>
                <a:gd name="connsiteX585" fmla="*/ 2364358 w 3337030"/>
                <a:gd name="connsiteY585" fmla="*/ 177970 h 767703"/>
                <a:gd name="connsiteX586" fmla="*/ 2384354 w 3337030"/>
                <a:gd name="connsiteY586" fmla="*/ 285952 h 767703"/>
                <a:gd name="connsiteX587" fmla="*/ 2351693 w 3337030"/>
                <a:gd name="connsiteY587" fmla="*/ 333278 h 767703"/>
                <a:gd name="connsiteX588" fmla="*/ 2327698 w 3337030"/>
                <a:gd name="connsiteY588" fmla="*/ 335945 h 767703"/>
                <a:gd name="connsiteX589" fmla="*/ 2267709 w 3337030"/>
                <a:gd name="connsiteY589" fmla="*/ 309949 h 767703"/>
                <a:gd name="connsiteX590" fmla="*/ 2233714 w 3337030"/>
                <a:gd name="connsiteY590" fmla="*/ 189301 h 767703"/>
                <a:gd name="connsiteX591" fmla="*/ 2258376 w 3337030"/>
                <a:gd name="connsiteY591" fmla="*/ 147975 h 767703"/>
                <a:gd name="connsiteX592" fmla="*/ 2317032 w 3337030"/>
                <a:gd name="connsiteY592" fmla="*/ 133977 h 767703"/>
                <a:gd name="connsiteX593" fmla="*/ 1111908 w 3337030"/>
                <a:gd name="connsiteY593" fmla="*/ 133310 h 767703"/>
                <a:gd name="connsiteX594" fmla="*/ 1165232 w 3337030"/>
                <a:gd name="connsiteY594" fmla="*/ 171971 h 767703"/>
                <a:gd name="connsiteX595" fmla="*/ 1167232 w 3337030"/>
                <a:gd name="connsiteY595" fmla="*/ 202633 h 767703"/>
                <a:gd name="connsiteX596" fmla="*/ 1093245 w 3337030"/>
                <a:gd name="connsiteY596" fmla="*/ 275955 h 767703"/>
                <a:gd name="connsiteX597" fmla="*/ 1061916 w 3337030"/>
                <a:gd name="connsiteY597" fmla="*/ 247293 h 767703"/>
                <a:gd name="connsiteX598" fmla="*/ 1067247 w 3337030"/>
                <a:gd name="connsiteY598" fmla="*/ 159307 h 767703"/>
                <a:gd name="connsiteX599" fmla="*/ 1111908 w 3337030"/>
                <a:gd name="connsiteY599" fmla="*/ 133310 h 767703"/>
                <a:gd name="connsiteX600" fmla="*/ 2973590 w 3337030"/>
                <a:gd name="connsiteY600" fmla="*/ 132644 h 767703"/>
                <a:gd name="connsiteX601" fmla="*/ 2979589 w 3337030"/>
                <a:gd name="connsiteY601" fmla="*/ 132644 h 767703"/>
                <a:gd name="connsiteX602" fmla="*/ 3032914 w 3337030"/>
                <a:gd name="connsiteY602" fmla="*/ 189301 h 767703"/>
                <a:gd name="connsiteX603" fmla="*/ 2964924 w 3337030"/>
                <a:gd name="connsiteY603" fmla="*/ 243961 h 767703"/>
                <a:gd name="connsiteX604" fmla="*/ 2938928 w 3337030"/>
                <a:gd name="connsiteY604" fmla="*/ 217963 h 767703"/>
                <a:gd name="connsiteX605" fmla="*/ 2934262 w 3337030"/>
                <a:gd name="connsiteY605" fmla="*/ 178638 h 767703"/>
                <a:gd name="connsiteX606" fmla="*/ 2973590 w 3337030"/>
                <a:gd name="connsiteY606" fmla="*/ 132644 h 767703"/>
                <a:gd name="connsiteX607" fmla="*/ 2454345 w 3337030"/>
                <a:gd name="connsiteY607" fmla="*/ 130979 h 767703"/>
                <a:gd name="connsiteX608" fmla="*/ 2494338 w 3337030"/>
                <a:gd name="connsiteY608" fmla="*/ 140643 h 767703"/>
                <a:gd name="connsiteX609" fmla="*/ 2500338 w 3337030"/>
                <a:gd name="connsiteY609" fmla="*/ 147309 h 767703"/>
                <a:gd name="connsiteX610" fmla="*/ 2525000 w 3337030"/>
                <a:gd name="connsiteY610" fmla="*/ 288620 h 767703"/>
                <a:gd name="connsiteX611" fmla="*/ 2447680 w 3337030"/>
                <a:gd name="connsiteY611" fmla="*/ 337944 h 767703"/>
                <a:gd name="connsiteX612" fmla="*/ 2401020 w 3337030"/>
                <a:gd name="connsiteY612" fmla="*/ 303283 h 767703"/>
                <a:gd name="connsiteX613" fmla="*/ 2385021 w 3337030"/>
                <a:gd name="connsiteY613" fmla="*/ 185303 h 767703"/>
                <a:gd name="connsiteX614" fmla="*/ 2414352 w 3337030"/>
                <a:gd name="connsiteY614" fmla="*/ 139310 h 767703"/>
                <a:gd name="connsiteX615" fmla="*/ 2454345 w 3337030"/>
                <a:gd name="connsiteY615" fmla="*/ 130979 h 767703"/>
                <a:gd name="connsiteX616" fmla="*/ 3321529 w 3337030"/>
                <a:gd name="connsiteY616" fmla="*/ 126646 h 767703"/>
                <a:gd name="connsiteX617" fmla="*/ 3336192 w 3337030"/>
                <a:gd name="connsiteY617" fmla="*/ 169972 h 767703"/>
                <a:gd name="connsiteX618" fmla="*/ 3326862 w 3337030"/>
                <a:gd name="connsiteY618" fmla="*/ 187301 h 767703"/>
                <a:gd name="connsiteX619" fmla="*/ 3318196 w 3337030"/>
                <a:gd name="connsiteY619" fmla="*/ 187968 h 767703"/>
                <a:gd name="connsiteX620" fmla="*/ 3316863 w 3337030"/>
                <a:gd name="connsiteY620" fmla="*/ 171972 h 767703"/>
                <a:gd name="connsiteX621" fmla="*/ 3321529 w 3337030"/>
                <a:gd name="connsiteY621" fmla="*/ 126646 h 767703"/>
                <a:gd name="connsiteX622" fmla="*/ 3179552 w 3337030"/>
                <a:gd name="connsiteY622" fmla="*/ 126645 h 767703"/>
                <a:gd name="connsiteX623" fmla="*/ 3206880 w 3337030"/>
                <a:gd name="connsiteY623" fmla="*/ 170638 h 767703"/>
                <a:gd name="connsiteX624" fmla="*/ 3153557 w 3337030"/>
                <a:gd name="connsiteY624" fmla="*/ 249959 h 767703"/>
                <a:gd name="connsiteX625" fmla="*/ 3172886 w 3337030"/>
                <a:gd name="connsiteY625" fmla="*/ 205965 h 767703"/>
                <a:gd name="connsiteX626" fmla="*/ 3170220 w 3337030"/>
                <a:gd name="connsiteY626" fmla="*/ 175304 h 767703"/>
                <a:gd name="connsiteX627" fmla="*/ 3179552 w 3337030"/>
                <a:gd name="connsiteY627" fmla="*/ 126645 h 767703"/>
                <a:gd name="connsiteX628" fmla="*/ 935769 w 3337030"/>
                <a:gd name="connsiteY628" fmla="*/ 123897 h 767703"/>
                <a:gd name="connsiteX629" fmla="*/ 945267 w 3337030"/>
                <a:gd name="connsiteY629" fmla="*/ 125980 h 767703"/>
                <a:gd name="connsiteX630" fmla="*/ 943933 w 3337030"/>
                <a:gd name="connsiteY630" fmla="*/ 148644 h 767703"/>
                <a:gd name="connsiteX631" fmla="*/ 925271 w 3337030"/>
                <a:gd name="connsiteY631" fmla="*/ 157977 h 767703"/>
                <a:gd name="connsiteX632" fmla="*/ 887944 w 3337030"/>
                <a:gd name="connsiteY632" fmla="*/ 150644 h 767703"/>
                <a:gd name="connsiteX633" fmla="*/ 925271 w 3337030"/>
                <a:gd name="connsiteY633" fmla="*/ 127312 h 767703"/>
                <a:gd name="connsiteX634" fmla="*/ 935769 w 3337030"/>
                <a:gd name="connsiteY634" fmla="*/ 123897 h 767703"/>
                <a:gd name="connsiteX635" fmla="*/ 3119898 w 3337030"/>
                <a:gd name="connsiteY635" fmla="*/ 123490 h 767703"/>
                <a:gd name="connsiteX636" fmla="*/ 3152893 w 3337030"/>
                <a:gd name="connsiteY636" fmla="*/ 176639 h 767703"/>
                <a:gd name="connsiteX637" fmla="*/ 3089569 w 3337030"/>
                <a:gd name="connsiteY637" fmla="*/ 235963 h 767703"/>
                <a:gd name="connsiteX638" fmla="*/ 3056241 w 3337030"/>
                <a:gd name="connsiteY638" fmla="*/ 206635 h 767703"/>
                <a:gd name="connsiteX639" fmla="*/ 3053575 w 3337030"/>
                <a:gd name="connsiteY639" fmla="*/ 188636 h 767703"/>
                <a:gd name="connsiteX640" fmla="*/ 3044909 w 3337030"/>
                <a:gd name="connsiteY640" fmla="*/ 139311 h 767703"/>
                <a:gd name="connsiteX641" fmla="*/ 3093569 w 3337030"/>
                <a:gd name="connsiteY641" fmla="*/ 127312 h 767703"/>
                <a:gd name="connsiteX642" fmla="*/ 3119898 w 3337030"/>
                <a:gd name="connsiteY642" fmla="*/ 123490 h 767703"/>
                <a:gd name="connsiteX643" fmla="*/ 1218367 w 3337030"/>
                <a:gd name="connsiteY643" fmla="*/ 123313 h 767703"/>
                <a:gd name="connsiteX644" fmla="*/ 1235885 w 3337030"/>
                <a:gd name="connsiteY644" fmla="*/ 130646 h 767703"/>
                <a:gd name="connsiteX645" fmla="*/ 1244551 w 3337030"/>
                <a:gd name="connsiteY645" fmla="*/ 131979 h 767703"/>
                <a:gd name="connsiteX646" fmla="*/ 1301875 w 3337030"/>
                <a:gd name="connsiteY646" fmla="*/ 196635 h 767703"/>
                <a:gd name="connsiteX647" fmla="*/ 1303208 w 3337030"/>
                <a:gd name="connsiteY647" fmla="*/ 217297 h 767703"/>
                <a:gd name="connsiteX648" fmla="*/ 1261883 w 3337030"/>
                <a:gd name="connsiteY648" fmla="*/ 252625 h 767703"/>
                <a:gd name="connsiteX649" fmla="*/ 1222554 w 3337030"/>
                <a:gd name="connsiteY649" fmla="*/ 246625 h 767703"/>
                <a:gd name="connsiteX650" fmla="*/ 1187227 w 3337030"/>
                <a:gd name="connsiteY650" fmla="*/ 207965 h 767703"/>
                <a:gd name="connsiteX651" fmla="*/ 1194560 w 3337030"/>
                <a:gd name="connsiteY651" fmla="*/ 153308 h 767703"/>
                <a:gd name="connsiteX652" fmla="*/ 1218367 w 3337030"/>
                <a:gd name="connsiteY652" fmla="*/ 123313 h 767703"/>
                <a:gd name="connsiteX653" fmla="*/ 2578875 w 3337030"/>
                <a:gd name="connsiteY653" fmla="*/ 119960 h 767703"/>
                <a:gd name="connsiteX654" fmla="*/ 2612984 w 3337030"/>
                <a:gd name="connsiteY654" fmla="*/ 128646 h 767703"/>
                <a:gd name="connsiteX655" fmla="*/ 2636982 w 3337030"/>
                <a:gd name="connsiteY655" fmla="*/ 161307 h 767703"/>
                <a:gd name="connsiteX656" fmla="*/ 2663644 w 3337030"/>
                <a:gd name="connsiteY656" fmla="*/ 267291 h 767703"/>
                <a:gd name="connsiteX657" fmla="*/ 2660311 w 3337030"/>
                <a:gd name="connsiteY657" fmla="*/ 288620 h 767703"/>
                <a:gd name="connsiteX658" fmla="*/ 2538330 w 3337030"/>
                <a:gd name="connsiteY658" fmla="*/ 241962 h 767703"/>
                <a:gd name="connsiteX659" fmla="*/ 2529664 w 3337030"/>
                <a:gd name="connsiteY659" fmla="*/ 184636 h 767703"/>
                <a:gd name="connsiteX660" fmla="*/ 2578875 w 3337030"/>
                <a:gd name="connsiteY660" fmla="*/ 119960 h 767703"/>
                <a:gd name="connsiteX661" fmla="*/ 2827947 w 3337030"/>
                <a:gd name="connsiteY661" fmla="*/ 116721 h 767703"/>
                <a:gd name="connsiteX662" fmla="*/ 2908933 w 3337030"/>
                <a:gd name="connsiteY662" fmla="*/ 157309 h 767703"/>
                <a:gd name="connsiteX663" fmla="*/ 2921349 w 3337030"/>
                <a:gd name="connsiteY663" fmla="*/ 213300 h 767703"/>
                <a:gd name="connsiteX664" fmla="*/ 2894711 w 3337030"/>
                <a:gd name="connsiteY664" fmla="*/ 262479 h 767703"/>
                <a:gd name="connsiteX665" fmla="*/ 2883938 w 3337030"/>
                <a:gd name="connsiteY665" fmla="*/ 260710 h 767703"/>
                <a:gd name="connsiteX666" fmla="*/ 2872272 w 3337030"/>
                <a:gd name="connsiteY666" fmla="*/ 263293 h 767703"/>
                <a:gd name="connsiteX667" fmla="*/ 2803618 w 3337030"/>
                <a:gd name="connsiteY667" fmla="*/ 222632 h 767703"/>
                <a:gd name="connsiteX668" fmla="*/ 2785619 w 3337030"/>
                <a:gd name="connsiteY668" fmla="*/ 155309 h 767703"/>
                <a:gd name="connsiteX669" fmla="*/ 2800285 w 3337030"/>
                <a:gd name="connsiteY669" fmla="*/ 123980 h 767703"/>
                <a:gd name="connsiteX670" fmla="*/ 2827947 w 3337030"/>
                <a:gd name="connsiteY670" fmla="*/ 116721 h 767703"/>
                <a:gd name="connsiteX671" fmla="*/ 3240209 w 3337030"/>
                <a:gd name="connsiteY671" fmla="*/ 115314 h 767703"/>
                <a:gd name="connsiteX672" fmla="*/ 3292201 w 3337030"/>
                <a:gd name="connsiteY672" fmla="*/ 148642 h 767703"/>
                <a:gd name="connsiteX673" fmla="*/ 3258872 w 3337030"/>
                <a:gd name="connsiteY673" fmla="*/ 212632 h 767703"/>
                <a:gd name="connsiteX674" fmla="*/ 3228877 w 3337030"/>
                <a:gd name="connsiteY674" fmla="*/ 223296 h 767703"/>
                <a:gd name="connsiteX675" fmla="*/ 3218213 w 3337030"/>
                <a:gd name="connsiteY675" fmla="*/ 140643 h 767703"/>
                <a:gd name="connsiteX676" fmla="*/ 3240209 w 3337030"/>
                <a:gd name="connsiteY676" fmla="*/ 115314 h 767703"/>
                <a:gd name="connsiteX677" fmla="*/ 2720964 w 3337030"/>
                <a:gd name="connsiteY677" fmla="*/ 113981 h 767703"/>
                <a:gd name="connsiteX678" fmla="*/ 2776289 w 3337030"/>
                <a:gd name="connsiteY678" fmla="*/ 157972 h 767703"/>
                <a:gd name="connsiteX679" fmla="*/ 2782953 w 3337030"/>
                <a:gd name="connsiteY679" fmla="*/ 221961 h 767703"/>
                <a:gd name="connsiteX680" fmla="*/ 2743628 w 3337030"/>
                <a:gd name="connsiteY680" fmla="*/ 271287 h 767703"/>
                <a:gd name="connsiteX681" fmla="*/ 2728296 w 3337030"/>
                <a:gd name="connsiteY681" fmla="*/ 271953 h 767703"/>
                <a:gd name="connsiteX682" fmla="*/ 2660974 w 3337030"/>
                <a:gd name="connsiteY682" fmla="*/ 216630 h 767703"/>
                <a:gd name="connsiteX683" fmla="*/ 2656975 w 3337030"/>
                <a:gd name="connsiteY683" fmla="*/ 195299 h 767703"/>
                <a:gd name="connsiteX684" fmla="*/ 2720964 w 3337030"/>
                <a:gd name="connsiteY684" fmla="*/ 113981 h 767703"/>
                <a:gd name="connsiteX685" fmla="*/ 1407762 w 3337030"/>
                <a:gd name="connsiteY685" fmla="*/ 104743 h 767703"/>
                <a:gd name="connsiteX686" fmla="*/ 1443851 w 3337030"/>
                <a:gd name="connsiteY686" fmla="*/ 170639 h 767703"/>
                <a:gd name="connsiteX687" fmla="*/ 1353199 w 3337030"/>
                <a:gd name="connsiteY687" fmla="*/ 241295 h 767703"/>
                <a:gd name="connsiteX688" fmla="*/ 1319871 w 3337030"/>
                <a:gd name="connsiteY688" fmla="*/ 190635 h 767703"/>
                <a:gd name="connsiteX689" fmla="*/ 1321871 w 3337030"/>
                <a:gd name="connsiteY689" fmla="*/ 159973 h 767703"/>
                <a:gd name="connsiteX690" fmla="*/ 1369862 w 3337030"/>
                <a:gd name="connsiteY690" fmla="*/ 107315 h 767703"/>
                <a:gd name="connsiteX691" fmla="*/ 1407762 w 3337030"/>
                <a:gd name="connsiteY691" fmla="*/ 104743 h 767703"/>
                <a:gd name="connsiteX692" fmla="*/ 1064582 w 3337030"/>
                <a:gd name="connsiteY692" fmla="*/ 98650 h 767703"/>
                <a:gd name="connsiteX693" fmla="*/ 1086578 w 3337030"/>
                <a:gd name="connsiteY693" fmla="*/ 106649 h 767703"/>
                <a:gd name="connsiteX694" fmla="*/ 1076579 w 3337030"/>
                <a:gd name="connsiteY694" fmla="*/ 122648 h 767703"/>
                <a:gd name="connsiteX695" fmla="*/ 1027921 w 3337030"/>
                <a:gd name="connsiteY695" fmla="*/ 134646 h 767703"/>
                <a:gd name="connsiteX696" fmla="*/ 990594 w 3337030"/>
                <a:gd name="connsiteY696" fmla="*/ 131313 h 767703"/>
                <a:gd name="connsiteX697" fmla="*/ 1064582 w 3337030"/>
                <a:gd name="connsiteY697" fmla="*/ 98650 h 767703"/>
                <a:gd name="connsiteX698" fmla="*/ 1164813 w 3337030"/>
                <a:gd name="connsiteY698" fmla="*/ 93318 h 767703"/>
                <a:gd name="connsiteX699" fmla="*/ 1207891 w 3337030"/>
                <a:gd name="connsiteY699" fmla="*/ 98651 h 767703"/>
                <a:gd name="connsiteX700" fmla="*/ 1129235 w 3337030"/>
                <a:gd name="connsiteY700" fmla="*/ 107982 h 767703"/>
                <a:gd name="connsiteX701" fmla="*/ 1164813 w 3337030"/>
                <a:gd name="connsiteY701" fmla="*/ 93318 h 767703"/>
                <a:gd name="connsiteX702" fmla="*/ 1529421 w 3337030"/>
                <a:gd name="connsiteY702" fmla="*/ 84903 h 767703"/>
                <a:gd name="connsiteX703" fmla="*/ 1564498 w 3337030"/>
                <a:gd name="connsiteY703" fmla="*/ 99985 h 767703"/>
                <a:gd name="connsiteX704" fmla="*/ 1573164 w 3337030"/>
                <a:gd name="connsiteY704" fmla="*/ 141311 h 767703"/>
                <a:gd name="connsiteX705" fmla="*/ 1566499 w 3337030"/>
                <a:gd name="connsiteY705" fmla="*/ 193304 h 767703"/>
                <a:gd name="connsiteX706" fmla="*/ 1509174 w 3337030"/>
                <a:gd name="connsiteY706" fmla="*/ 222632 h 767703"/>
                <a:gd name="connsiteX707" fmla="*/ 1500509 w 3337030"/>
                <a:gd name="connsiteY707" fmla="*/ 220633 h 767703"/>
                <a:gd name="connsiteX708" fmla="*/ 1461183 w 3337030"/>
                <a:gd name="connsiteY708" fmla="*/ 155309 h 767703"/>
                <a:gd name="connsiteX709" fmla="*/ 1467180 w 3337030"/>
                <a:gd name="connsiteY709" fmla="*/ 131980 h 767703"/>
                <a:gd name="connsiteX710" fmla="*/ 1491844 w 3337030"/>
                <a:gd name="connsiteY710" fmla="*/ 87320 h 767703"/>
                <a:gd name="connsiteX711" fmla="*/ 1529421 w 3337030"/>
                <a:gd name="connsiteY711" fmla="*/ 84903 h 767703"/>
                <a:gd name="connsiteX712" fmla="*/ 2489119 w 3337030"/>
                <a:gd name="connsiteY712" fmla="*/ 77550 h 767703"/>
                <a:gd name="connsiteX713" fmla="*/ 2556328 w 3337030"/>
                <a:gd name="connsiteY713" fmla="*/ 91986 h 767703"/>
                <a:gd name="connsiteX714" fmla="*/ 2468342 w 3337030"/>
                <a:gd name="connsiteY714" fmla="*/ 113983 h 767703"/>
                <a:gd name="connsiteX715" fmla="*/ 2453012 w 3337030"/>
                <a:gd name="connsiteY715" fmla="*/ 101319 h 767703"/>
                <a:gd name="connsiteX716" fmla="*/ 2465675 w 3337030"/>
                <a:gd name="connsiteY716" fmla="*/ 85986 h 767703"/>
                <a:gd name="connsiteX717" fmla="*/ 2489119 w 3337030"/>
                <a:gd name="connsiteY717" fmla="*/ 77550 h 767703"/>
                <a:gd name="connsiteX718" fmla="*/ 1654294 w 3337030"/>
                <a:gd name="connsiteY718" fmla="*/ 69040 h 767703"/>
                <a:gd name="connsiteX719" fmla="*/ 1704471 w 3337030"/>
                <a:gd name="connsiteY719" fmla="*/ 72654 h 767703"/>
                <a:gd name="connsiteX720" fmla="*/ 1710471 w 3337030"/>
                <a:gd name="connsiteY720" fmla="*/ 73987 h 767703"/>
                <a:gd name="connsiteX721" fmla="*/ 1745798 w 3337030"/>
                <a:gd name="connsiteY721" fmla="*/ 119980 h 767703"/>
                <a:gd name="connsiteX722" fmla="*/ 1744465 w 3337030"/>
                <a:gd name="connsiteY722" fmla="*/ 139976 h 767703"/>
                <a:gd name="connsiteX723" fmla="*/ 1711137 w 3337030"/>
                <a:gd name="connsiteY723" fmla="*/ 183303 h 767703"/>
                <a:gd name="connsiteX724" fmla="*/ 1617154 w 3337030"/>
                <a:gd name="connsiteY724" fmla="*/ 197299 h 767703"/>
                <a:gd name="connsiteX725" fmla="*/ 1588492 w 3337030"/>
                <a:gd name="connsiteY725" fmla="*/ 171304 h 767703"/>
                <a:gd name="connsiteX726" fmla="*/ 1654294 w 3337030"/>
                <a:gd name="connsiteY726" fmla="*/ 69040 h 767703"/>
                <a:gd name="connsiteX727" fmla="*/ 1362533 w 3337030"/>
                <a:gd name="connsiteY727" fmla="*/ 65324 h 767703"/>
                <a:gd name="connsiteX728" fmla="*/ 1225220 w 3337030"/>
                <a:gd name="connsiteY728" fmla="*/ 99320 h 767703"/>
                <a:gd name="connsiteX729" fmla="*/ 1362533 w 3337030"/>
                <a:gd name="connsiteY729" fmla="*/ 65324 h 767703"/>
                <a:gd name="connsiteX730" fmla="*/ 2318950 w 3337030"/>
                <a:gd name="connsiteY730" fmla="*/ 64323 h 767703"/>
                <a:gd name="connsiteX731" fmla="*/ 2339030 w 3337030"/>
                <a:gd name="connsiteY731" fmla="*/ 64655 h 767703"/>
                <a:gd name="connsiteX732" fmla="*/ 2418350 w 3337030"/>
                <a:gd name="connsiteY732" fmla="*/ 67321 h 767703"/>
                <a:gd name="connsiteX733" fmla="*/ 2439682 w 3337030"/>
                <a:gd name="connsiteY733" fmla="*/ 77987 h 767703"/>
                <a:gd name="connsiteX734" fmla="*/ 2433016 w 3337030"/>
                <a:gd name="connsiteY734" fmla="*/ 111314 h 767703"/>
                <a:gd name="connsiteX735" fmla="*/ 2371692 w 3337030"/>
                <a:gd name="connsiteY735" fmla="*/ 128646 h 767703"/>
                <a:gd name="connsiteX736" fmla="*/ 2324365 w 3337030"/>
                <a:gd name="connsiteY736" fmla="*/ 118647 h 767703"/>
                <a:gd name="connsiteX737" fmla="*/ 2306369 w 3337030"/>
                <a:gd name="connsiteY737" fmla="*/ 77987 h 767703"/>
                <a:gd name="connsiteX738" fmla="*/ 2318950 w 3337030"/>
                <a:gd name="connsiteY738" fmla="*/ 64323 h 767703"/>
                <a:gd name="connsiteX739" fmla="*/ 1843781 w 3337030"/>
                <a:gd name="connsiteY739" fmla="*/ 47992 h 767703"/>
                <a:gd name="connsiteX740" fmla="*/ 1875109 w 3337030"/>
                <a:gd name="connsiteY740" fmla="*/ 86653 h 767703"/>
                <a:gd name="connsiteX741" fmla="*/ 1871776 w 3337030"/>
                <a:gd name="connsiteY741" fmla="*/ 116648 h 767703"/>
                <a:gd name="connsiteX742" fmla="*/ 1784459 w 3337030"/>
                <a:gd name="connsiteY742" fmla="*/ 182638 h 767703"/>
                <a:gd name="connsiteX743" fmla="*/ 1757795 w 3337030"/>
                <a:gd name="connsiteY743" fmla="*/ 145977 h 767703"/>
                <a:gd name="connsiteX744" fmla="*/ 1843781 w 3337030"/>
                <a:gd name="connsiteY744" fmla="*/ 47992 h 767703"/>
                <a:gd name="connsiteX745" fmla="*/ 1470742 w 3337030"/>
                <a:gd name="connsiteY745" fmla="*/ 43555 h 767703"/>
                <a:gd name="connsiteX746" fmla="*/ 1495175 w 3337030"/>
                <a:gd name="connsiteY746" fmla="*/ 45992 h 767703"/>
                <a:gd name="connsiteX747" fmla="*/ 1498509 w 3337030"/>
                <a:gd name="connsiteY747" fmla="*/ 63989 h 767703"/>
                <a:gd name="connsiteX748" fmla="*/ 1411853 w 3337030"/>
                <a:gd name="connsiteY748" fmla="*/ 80655 h 767703"/>
                <a:gd name="connsiteX749" fmla="*/ 1403190 w 3337030"/>
                <a:gd name="connsiteY749" fmla="*/ 78655 h 767703"/>
                <a:gd name="connsiteX750" fmla="*/ 1395190 w 3337030"/>
                <a:gd name="connsiteY750" fmla="*/ 75989 h 767703"/>
                <a:gd name="connsiteX751" fmla="*/ 1470742 w 3337030"/>
                <a:gd name="connsiteY751" fmla="*/ 43555 h 767703"/>
                <a:gd name="connsiteX752" fmla="*/ 2200388 w 3337030"/>
                <a:gd name="connsiteY752" fmla="*/ 39326 h 767703"/>
                <a:gd name="connsiteX753" fmla="*/ 2257712 w 3337030"/>
                <a:gd name="connsiteY753" fmla="*/ 50659 h 767703"/>
                <a:gd name="connsiteX754" fmla="*/ 2291707 w 3337030"/>
                <a:gd name="connsiteY754" fmla="*/ 87987 h 767703"/>
                <a:gd name="connsiteX755" fmla="*/ 2270375 w 3337030"/>
                <a:gd name="connsiteY755" fmla="*/ 121981 h 767703"/>
                <a:gd name="connsiteX756" fmla="*/ 2242380 w 3337030"/>
                <a:gd name="connsiteY756" fmla="*/ 139311 h 767703"/>
                <a:gd name="connsiteX757" fmla="*/ 2192388 w 3337030"/>
                <a:gd name="connsiteY757" fmla="*/ 143311 h 767703"/>
                <a:gd name="connsiteX758" fmla="*/ 2174390 w 3337030"/>
                <a:gd name="connsiteY758" fmla="*/ 107316 h 767703"/>
                <a:gd name="connsiteX759" fmla="*/ 2176390 w 3337030"/>
                <a:gd name="connsiteY759" fmla="*/ 58656 h 767703"/>
                <a:gd name="connsiteX760" fmla="*/ 2200388 w 3337030"/>
                <a:gd name="connsiteY760" fmla="*/ 39326 h 767703"/>
                <a:gd name="connsiteX761" fmla="*/ 1933765 w 3337030"/>
                <a:gd name="connsiteY761" fmla="*/ 25328 h 767703"/>
                <a:gd name="connsiteX762" fmla="*/ 2003087 w 3337030"/>
                <a:gd name="connsiteY762" fmla="*/ 52658 h 767703"/>
                <a:gd name="connsiteX763" fmla="*/ 2001087 w 3337030"/>
                <a:gd name="connsiteY763" fmla="*/ 65988 h 767703"/>
                <a:gd name="connsiteX764" fmla="*/ 1998421 w 3337030"/>
                <a:gd name="connsiteY764" fmla="*/ 101982 h 767703"/>
                <a:gd name="connsiteX765" fmla="*/ 1971759 w 3337030"/>
                <a:gd name="connsiteY765" fmla="*/ 170637 h 767703"/>
                <a:gd name="connsiteX766" fmla="*/ 1927101 w 3337030"/>
                <a:gd name="connsiteY766" fmla="*/ 166637 h 767703"/>
                <a:gd name="connsiteX767" fmla="*/ 1917102 w 3337030"/>
                <a:gd name="connsiteY767" fmla="*/ 160638 h 767703"/>
                <a:gd name="connsiteX768" fmla="*/ 1885774 w 3337030"/>
                <a:gd name="connsiteY768" fmla="*/ 115980 h 767703"/>
                <a:gd name="connsiteX769" fmla="*/ 1893107 w 3337030"/>
                <a:gd name="connsiteY769" fmla="*/ 64655 h 767703"/>
                <a:gd name="connsiteX770" fmla="*/ 1933765 w 3337030"/>
                <a:gd name="connsiteY770" fmla="*/ 25328 h 767703"/>
                <a:gd name="connsiteX771" fmla="*/ 2063743 w 3337030"/>
                <a:gd name="connsiteY771" fmla="*/ 22664 h 767703"/>
                <a:gd name="connsiteX772" fmla="*/ 2094404 w 3337030"/>
                <a:gd name="connsiteY772" fmla="*/ 23331 h 767703"/>
                <a:gd name="connsiteX773" fmla="*/ 2151727 w 3337030"/>
                <a:gd name="connsiteY773" fmla="*/ 81321 h 767703"/>
                <a:gd name="connsiteX774" fmla="*/ 2043747 w 3337030"/>
                <a:gd name="connsiteY774" fmla="*/ 155977 h 767703"/>
                <a:gd name="connsiteX775" fmla="*/ 2029082 w 3337030"/>
                <a:gd name="connsiteY775" fmla="*/ 141978 h 767703"/>
                <a:gd name="connsiteX776" fmla="*/ 2028415 w 3337030"/>
                <a:gd name="connsiteY776" fmla="*/ 50659 h 767703"/>
                <a:gd name="connsiteX777" fmla="*/ 2063743 w 3337030"/>
                <a:gd name="connsiteY777" fmla="*/ 22664 h 767703"/>
                <a:gd name="connsiteX778" fmla="*/ 1654817 w 3337030"/>
                <a:gd name="connsiteY778" fmla="*/ 11748 h 767703"/>
                <a:gd name="connsiteX779" fmla="*/ 1662482 w 3337030"/>
                <a:gd name="connsiteY779" fmla="*/ 17998 h 767703"/>
                <a:gd name="connsiteX780" fmla="*/ 1648484 w 3337030"/>
                <a:gd name="connsiteY780" fmla="*/ 46659 h 767703"/>
                <a:gd name="connsiteX781" fmla="*/ 1608491 w 3337030"/>
                <a:gd name="connsiteY781" fmla="*/ 65988 h 767703"/>
                <a:gd name="connsiteX782" fmla="*/ 1529170 w 3337030"/>
                <a:gd name="connsiteY782" fmla="*/ 66655 h 767703"/>
                <a:gd name="connsiteX783" fmla="*/ 1625155 w 3337030"/>
                <a:gd name="connsiteY783" fmla="*/ 19998 h 767703"/>
                <a:gd name="connsiteX784" fmla="*/ 1643153 w 3337030"/>
                <a:gd name="connsiteY784" fmla="*/ 15998 h 767703"/>
                <a:gd name="connsiteX785" fmla="*/ 1654817 w 3337030"/>
                <a:gd name="connsiteY785" fmla="*/ 11748 h 767703"/>
                <a:gd name="connsiteX786" fmla="*/ 1794458 w 3337030"/>
                <a:gd name="connsiteY786" fmla="*/ 2668 h 767703"/>
                <a:gd name="connsiteX787" fmla="*/ 1806456 w 3337030"/>
                <a:gd name="connsiteY787" fmla="*/ 24663 h 767703"/>
                <a:gd name="connsiteX788" fmla="*/ 1747133 w 3337030"/>
                <a:gd name="connsiteY788" fmla="*/ 55324 h 767703"/>
                <a:gd name="connsiteX789" fmla="*/ 1700472 w 3337030"/>
                <a:gd name="connsiteY789" fmla="*/ 43992 h 767703"/>
                <a:gd name="connsiteX790" fmla="*/ 1794458 w 3337030"/>
                <a:gd name="connsiteY790" fmla="*/ 2668 h 767703"/>
                <a:gd name="connsiteX791" fmla="*/ 1935100 w 3337030"/>
                <a:gd name="connsiteY791" fmla="*/ 666 h 767703"/>
                <a:gd name="connsiteX792" fmla="*/ 1855111 w 3337030"/>
                <a:gd name="connsiteY792" fmla="*/ 21329 h 767703"/>
                <a:gd name="connsiteX793" fmla="*/ 1935100 w 3337030"/>
                <a:gd name="connsiteY793" fmla="*/ 666 h 76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</a:cxnLst>
              <a:rect l="l" t="t" r="r" b="b"/>
              <a:pathLst>
                <a:path w="3337030" h="767703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grpFill/>
            <a:ln w="3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582627-1F53-4801-8AB3-82FD36C5702A}"/>
                </a:ext>
              </a:extLst>
            </p:cNvPr>
            <p:cNvSpPr/>
            <p:nvPr/>
          </p:nvSpPr>
          <p:spPr>
            <a:xfrm>
              <a:off x="2841974" y="-235563"/>
              <a:ext cx="2554471" cy="2526906"/>
            </a:xfrm>
            <a:custGeom>
              <a:avLst/>
              <a:gdLst>
                <a:gd name="connsiteX0" fmla="*/ 41900 w 2554471"/>
                <a:gd name="connsiteY0" fmla="*/ 2487722 h 2526906"/>
                <a:gd name="connsiteX1" fmla="*/ 62657 w 2554471"/>
                <a:gd name="connsiteY1" fmla="*/ 2489576 h 2526906"/>
                <a:gd name="connsiteX2" fmla="*/ 71323 w 2554471"/>
                <a:gd name="connsiteY2" fmla="*/ 2494909 h 2526906"/>
                <a:gd name="connsiteX3" fmla="*/ 63990 w 2554471"/>
                <a:gd name="connsiteY3" fmla="*/ 2510907 h 2526906"/>
                <a:gd name="connsiteX4" fmla="*/ 0 w 2554471"/>
                <a:gd name="connsiteY4" fmla="*/ 2526906 h 2526906"/>
                <a:gd name="connsiteX5" fmla="*/ 41900 w 2554471"/>
                <a:gd name="connsiteY5" fmla="*/ 2487722 h 2526906"/>
                <a:gd name="connsiteX6" fmla="*/ 119313 w 2554471"/>
                <a:gd name="connsiteY6" fmla="*/ 2456248 h 2526906"/>
                <a:gd name="connsiteX7" fmla="*/ 141975 w 2554471"/>
                <a:gd name="connsiteY7" fmla="*/ 2490911 h 2526906"/>
                <a:gd name="connsiteX8" fmla="*/ 101982 w 2554471"/>
                <a:gd name="connsiteY8" fmla="*/ 2508241 h 2526906"/>
                <a:gd name="connsiteX9" fmla="*/ 76654 w 2554471"/>
                <a:gd name="connsiteY9" fmla="*/ 2490911 h 2526906"/>
                <a:gd name="connsiteX10" fmla="*/ 119313 w 2554471"/>
                <a:gd name="connsiteY10" fmla="*/ 2456248 h 2526906"/>
                <a:gd name="connsiteX11" fmla="*/ 218557 w 2554471"/>
                <a:gd name="connsiteY11" fmla="*/ 2369813 h 2526906"/>
                <a:gd name="connsiteX12" fmla="*/ 237960 w 2554471"/>
                <a:gd name="connsiteY12" fmla="*/ 2389592 h 2526906"/>
                <a:gd name="connsiteX13" fmla="*/ 239960 w 2554471"/>
                <a:gd name="connsiteY13" fmla="*/ 2418921 h 2526906"/>
                <a:gd name="connsiteX14" fmla="*/ 194633 w 2554471"/>
                <a:gd name="connsiteY14" fmla="*/ 2478245 h 2526906"/>
                <a:gd name="connsiteX15" fmla="*/ 173971 w 2554471"/>
                <a:gd name="connsiteY15" fmla="*/ 2486244 h 2526906"/>
                <a:gd name="connsiteX16" fmla="*/ 148640 w 2554471"/>
                <a:gd name="connsiteY16" fmla="*/ 2461580 h 2526906"/>
                <a:gd name="connsiteX17" fmla="*/ 197966 w 2554471"/>
                <a:gd name="connsiteY17" fmla="*/ 2371594 h 2526906"/>
                <a:gd name="connsiteX18" fmla="*/ 203299 w 2554471"/>
                <a:gd name="connsiteY18" fmla="*/ 2370261 h 2526906"/>
                <a:gd name="connsiteX19" fmla="*/ 218557 w 2554471"/>
                <a:gd name="connsiteY19" fmla="*/ 2369813 h 2526906"/>
                <a:gd name="connsiteX20" fmla="*/ 73322 w 2554471"/>
                <a:gd name="connsiteY20" fmla="*/ 2322270 h 2526906"/>
                <a:gd name="connsiteX21" fmla="*/ 137312 w 2554471"/>
                <a:gd name="connsiteY21" fmla="*/ 2386260 h 2526906"/>
                <a:gd name="connsiteX22" fmla="*/ 139978 w 2554471"/>
                <a:gd name="connsiteY22" fmla="*/ 2403592 h 2526906"/>
                <a:gd name="connsiteX23" fmla="*/ 75988 w 2554471"/>
                <a:gd name="connsiteY23" fmla="*/ 2464249 h 2526906"/>
                <a:gd name="connsiteX24" fmla="*/ 35327 w 2554471"/>
                <a:gd name="connsiteY24" fmla="*/ 2464916 h 2526906"/>
                <a:gd name="connsiteX25" fmla="*/ 31327 w 2554471"/>
                <a:gd name="connsiteY25" fmla="*/ 2430921 h 2526906"/>
                <a:gd name="connsiteX26" fmla="*/ 73322 w 2554471"/>
                <a:gd name="connsiteY26" fmla="*/ 2322270 h 2526906"/>
                <a:gd name="connsiteX27" fmla="*/ 296617 w 2554471"/>
                <a:gd name="connsiteY27" fmla="*/ 2296273 h 2526906"/>
                <a:gd name="connsiteX28" fmla="*/ 323946 w 2554471"/>
                <a:gd name="connsiteY28" fmla="*/ 2321602 h 2526906"/>
                <a:gd name="connsiteX29" fmla="*/ 267288 w 2554471"/>
                <a:gd name="connsiteY29" fmla="*/ 2385591 h 2526906"/>
                <a:gd name="connsiteX30" fmla="*/ 241959 w 2554471"/>
                <a:gd name="connsiteY30" fmla="*/ 2356929 h 2526906"/>
                <a:gd name="connsiteX31" fmla="*/ 296617 w 2554471"/>
                <a:gd name="connsiteY31" fmla="*/ 2296273 h 2526906"/>
                <a:gd name="connsiteX32" fmla="*/ 385267 w 2554471"/>
                <a:gd name="connsiteY32" fmla="*/ 2187627 h 2526906"/>
                <a:gd name="connsiteX33" fmla="*/ 399932 w 2554471"/>
                <a:gd name="connsiteY33" fmla="*/ 2188293 h 2526906"/>
                <a:gd name="connsiteX34" fmla="*/ 417262 w 2554471"/>
                <a:gd name="connsiteY34" fmla="*/ 2264281 h 2526906"/>
                <a:gd name="connsiteX35" fmla="*/ 377268 w 2554471"/>
                <a:gd name="connsiteY35" fmla="*/ 2301606 h 2526906"/>
                <a:gd name="connsiteX36" fmla="*/ 325278 w 2554471"/>
                <a:gd name="connsiteY36" fmla="*/ 2272945 h 2526906"/>
                <a:gd name="connsiteX37" fmla="*/ 385267 w 2554471"/>
                <a:gd name="connsiteY37" fmla="*/ 2187627 h 2526906"/>
                <a:gd name="connsiteX38" fmla="*/ 119313 w 2554471"/>
                <a:gd name="connsiteY38" fmla="*/ 2106306 h 2526906"/>
                <a:gd name="connsiteX39" fmla="*/ 101316 w 2554471"/>
                <a:gd name="connsiteY39" fmla="*/ 2198290 h 2526906"/>
                <a:gd name="connsiteX40" fmla="*/ 119313 w 2554471"/>
                <a:gd name="connsiteY40" fmla="*/ 2106306 h 2526906"/>
                <a:gd name="connsiteX41" fmla="*/ 205967 w 2554471"/>
                <a:gd name="connsiteY41" fmla="*/ 2104975 h 2526906"/>
                <a:gd name="connsiteX42" fmla="*/ 221963 w 2554471"/>
                <a:gd name="connsiteY42" fmla="*/ 2110974 h 2526906"/>
                <a:gd name="connsiteX43" fmla="*/ 307284 w 2554471"/>
                <a:gd name="connsiteY43" fmla="*/ 2194293 h 2526906"/>
                <a:gd name="connsiteX44" fmla="*/ 313284 w 2554471"/>
                <a:gd name="connsiteY44" fmla="*/ 2206959 h 2526906"/>
                <a:gd name="connsiteX45" fmla="*/ 272623 w 2554471"/>
                <a:gd name="connsiteY45" fmla="*/ 2279612 h 2526906"/>
                <a:gd name="connsiteX46" fmla="*/ 245961 w 2554471"/>
                <a:gd name="connsiteY46" fmla="*/ 2298943 h 2526906"/>
                <a:gd name="connsiteX47" fmla="*/ 177305 w 2554471"/>
                <a:gd name="connsiteY47" fmla="*/ 2363599 h 2526906"/>
                <a:gd name="connsiteX48" fmla="*/ 135978 w 2554471"/>
                <a:gd name="connsiteY48" fmla="*/ 2364266 h 2526906"/>
                <a:gd name="connsiteX49" fmla="*/ 99317 w 2554471"/>
                <a:gd name="connsiteY49" fmla="*/ 2331604 h 2526906"/>
                <a:gd name="connsiteX50" fmla="*/ 117315 w 2554471"/>
                <a:gd name="connsiteY50" fmla="*/ 2217622 h 2526906"/>
                <a:gd name="connsiteX51" fmla="*/ 149310 w 2554471"/>
                <a:gd name="connsiteY51" fmla="*/ 2223622 h 2526906"/>
                <a:gd name="connsiteX52" fmla="*/ 237962 w 2554471"/>
                <a:gd name="connsiteY52" fmla="*/ 2292944 h 2526906"/>
                <a:gd name="connsiteX53" fmla="*/ 213966 w 2554471"/>
                <a:gd name="connsiteY53" fmla="*/ 2255616 h 2526906"/>
                <a:gd name="connsiteX54" fmla="*/ 157307 w 2554471"/>
                <a:gd name="connsiteY54" fmla="*/ 2191627 h 2526906"/>
                <a:gd name="connsiteX55" fmla="*/ 205967 w 2554471"/>
                <a:gd name="connsiteY55" fmla="*/ 2104975 h 2526906"/>
                <a:gd name="connsiteX56" fmla="*/ 480502 w 2554471"/>
                <a:gd name="connsiteY56" fmla="*/ 2101057 h 2526906"/>
                <a:gd name="connsiteX57" fmla="*/ 513247 w 2554471"/>
                <a:gd name="connsiteY57" fmla="*/ 2124305 h 2526906"/>
                <a:gd name="connsiteX58" fmla="*/ 518413 w 2554471"/>
                <a:gd name="connsiteY58" fmla="*/ 2132969 h 2526906"/>
                <a:gd name="connsiteX59" fmla="*/ 527279 w 2554471"/>
                <a:gd name="connsiteY59" fmla="*/ 2135295 h 2526906"/>
                <a:gd name="connsiteX60" fmla="*/ 527912 w 2554471"/>
                <a:gd name="connsiteY60" fmla="*/ 2141301 h 2526906"/>
                <a:gd name="connsiteX61" fmla="*/ 533834 w 2554471"/>
                <a:gd name="connsiteY61" fmla="*/ 2141598 h 2526906"/>
                <a:gd name="connsiteX62" fmla="*/ 532910 w 2554471"/>
                <a:gd name="connsiteY62" fmla="*/ 2149384 h 2526906"/>
                <a:gd name="connsiteX63" fmla="*/ 539909 w 2554471"/>
                <a:gd name="connsiteY63" fmla="*/ 2154300 h 2526906"/>
                <a:gd name="connsiteX64" fmla="*/ 539242 w 2554471"/>
                <a:gd name="connsiteY64" fmla="*/ 2152967 h 2526906"/>
                <a:gd name="connsiteX65" fmla="*/ 573237 w 2554471"/>
                <a:gd name="connsiteY65" fmla="*/ 2183629 h 2526906"/>
                <a:gd name="connsiteX66" fmla="*/ 501248 w 2554471"/>
                <a:gd name="connsiteY66" fmla="*/ 2225621 h 2526906"/>
                <a:gd name="connsiteX67" fmla="*/ 441924 w 2554471"/>
                <a:gd name="connsiteY67" fmla="*/ 2224290 h 2526906"/>
                <a:gd name="connsiteX68" fmla="*/ 427927 w 2554471"/>
                <a:gd name="connsiteY68" fmla="*/ 2152967 h 2526906"/>
                <a:gd name="connsiteX69" fmla="*/ 447257 w 2554471"/>
                <a:gd name="connsiteY69" fmla="*/ 2122305 h 2526906"/>
                <a:gd name="connsiteX70" fmla="*/ 480502 w 2554471"/>
                <a:gd name="connsiteY70" fmla="*/ 2101057 h 2526906"/>
                <a:gd name="connsiteX71" fmla="*/ 291950 w 2554471"/>
                <a:gd name="connsiteY71" fmla="*/ 2024988 h 2526906"/>
                <a:gd name="connsiteX72" fmla="*/ 323279 w 2554471"/>
                <a:gd name="connsiteY72" fmla="*/ 2044317 h 2526906"/>
                <a:gd name="connsiteX73" fmla="*/ 355273 w 2554471"/>
                <a:gd name="connsiteY73" fmla="*/ 2066981 h 2526906"/>
                <a:gd name="connsiteX74" fmla="*/ 391268 w 2554471"/>
                <a:gd name="connsiteY74" fmla="*/ 2114972 h 2526906"/>
                <a:gd name="connsiteX75" fmla="*/ 409931 w 2554471"/>
                <a:gd name="connsiteY75" fmla="*/ 2133636 h 2526906"/>
                <a:gd name="connsiteX76" fmla="*/ 389268 w 2554471"/>
                <a:gd name="connsiteY76" fmla="*/ 2168964 h 2526906"/>
                <a:gd name="connsiteX77" fmla="*/ 343943 w 2554471"/>
                <a:gd name="connsiteY77" fmla="*/ 2188293 h 2526906"/>
                <a:gd name="connsiteX78" fmla="*/ 317946 w 2554471"/>
                <a:gd name="connsiteY78" fmla="*/ 2177628 h 2526906"/>
                <a:gd name="connsiteX79" fmla="*/ 259956 w 2554471"/>
                <a:gd name="connsiteY79" fmla="*/ 2123638 h 2526906"/>
                <a:gd name="connsiteX80" fmla="*/ 243959 w 2554471"/>
                <a:gd name="connsiteY80" fmla="*/ 2071645 h 2526906"/>
                <a:gd name="connsiteX81" fmla="*/ 291950 w 2554471"/>
                <a:gd name="connsiteY81" fmla="*/ 2024988 h 2526906"/>
                <a:gd name="connsiteX82" fmla="*/ 544146 w 2554471"/>
                <a:gd name="connsiteY82" fmla="*/ 2011530 h 2526906"/>
                <a:gd name="connsiteX83" fmla="*/ 589234 w 2554471"/>
                <a:gd name="connsiteY83" fmla="*/ 2039652 h 2526906"/>
                <a:gd name="connsiteX84" fmla="*/ 683218 w 2554471"/>
                <a:gd name="connsiteY84" fmla="*/ 2108308 h 2526906"/>
                <a:gd name="connsiteX85" fmla="*/ 551240 w 2554471"/>
                <a:gd name="connsiteY85" fmla="*/ 2152300 h 2526906"/>
                <a:gd name="connsiteX86" fmla="*/ 545157 w 2554471"/>
                <a:gd name="connsiteY86" fmla="*/ 2148718 h 2526906"/>
                <a:gd name="connsiteX87" fmla="*/ 540929 w 2554471"/>
                <a:gd name="connsiteY87" fmla="*/ 2150590 h 2526906"/>
                <a:gd name="connsiteX88" fmla="*/ 540578 w 2554471"/>
                <a:gd name="connsiteY88" fmla="*/ 2153634 h 2526906"/>
                <a:gd name="connsiteX89" fmla="*/ 533576 w 2554471"/>
                <a:gd name="connsiteY89" fmla="*/ 2148717 h 2526906"/>
                <a:gd name="connsiteX90" fmla="*/ 534418 w 2554471"/>
                <a:gd name="connsiteY90" fmla="*/ 2141627 h 2526906"/>
                <a:gd name="connsiteX91" fmla="*/ 533834 w 2554471"/>
                <a:gd name="connsiteY91" fmla="*/ 2141598 h 2526906"/>
                <a:gd name="connsiteX92" fmla="*/ 533909 w 2554471"/>
                <a:gd name="connsiteY92" fmla="*/ 2140968 h 2526906"/>
                <a:gd name="connsiteX93" fmla="*/ 534434 w 2554471"/>
                <a:gd name="connsiteY93" fmla="*/ 2141493 h 2526906"/>
                <a:gd name="connsiteX94" fmla="*/ 534501 w 2554471"/>
                <a:gd name="connsiteY94" fmla="*/ 2140932 h 2526906"/>
                <a:gd name="connsiteX95" fmla="*/ 528577 w 2554471"/>
                <a:gd name="connsiteY95" fmla="*/ 2140636 h 2526906"/>
                <a:gd name="connsiteX96" fmla="*/ 528035 w 2554471"/>
                <a:gd name="connsiteY96" fmla="*/ 2135493 h 2526906"/>
                <a:gd name="connsiteX97" fmla="*/ 527279 w 2554471"/>
                <a:gd name="connsiteY97" fmla="*/ 2135295 h 2526906"/>
                <a:gd name="connsiteX98" fmla="*/ 527245 w 2554471"/>
                <a:gd name="connsiteY98" fmla="*/ 2134969 h 2526906"/>
                <a:gd name="connsiteX99" fmla="*/ 528021 w 2554471"/>
                <a:gd name="connsiteY99" fmla="*/ 2135357 h 2526906"/>
                <a:gd name="connsiteX100" fmla="*/ 527910 w 2554471"/>
                <a:gd name="connsiteY100" fmla="*/ 2134305 h 2526906"/>
                <a:gd name="connsiteX101" fmla="*/ 527242 w 2554471"/>
                <a:gd name="connsiteY101" fmla="*/ 2133637 h 2526906"/>
                <a:gd name="connsiteX102" fmla="*/ 528545 w 2554471"/>
                <a:gd name="connsiteY102" fmla="*/ 2134822 h 2526906"/>
                <a:gd name="connsiteX103" fmla="*/ 528559 w 2554471"/>
                <a:gd name="connsiteY103" fmla="*/ 2134891 h 2526906"/>
                <a:gd name="connsiteX104" fmla="*/ 534570 w 2554471"/>
                <a:gd name="connsiteY104" fmla="*/ 2140355 h 2526906"/>
                <a:gd name="connsiteX105" fmla="*/ 534576 w 2554471"/>
                <a:gd name="connsiteY105" fmla="*/ 2140300 h 2526906"/>
                <a:gd name="connsiteX106" fmla="*/ 540884 w 2554471"/>
                <a:gd name="connsiteY106" fmla="*/ 2144504 h 2526906"/>
                <a:gd name="connsiteX107" fmla="*/ 540907 w 2554471"/>
                <a:gd name="connsiteY107" fmla="*/ 2144302 h 2526906"/>
                <a:gd name="connsiteX108" fmla="*/ 533908 w 2554471"/>
                <a:gd name="connsiteY108" fmla="*/ 2139636 h 2526906"/>
                <a:gd name="connsiteX109" fmla="*/ 534575 w 2554471"/>
                <a:gd name="connsiteY109" fmla="*/ 2140303 h 2526906"/>
                <a:gd name="connsiteX110" fmla="*/ 528545 w 2554471"/>
                <a:gd name="connsiteY110" fmla="*/ 2134822 h 2526906"/>
                <a:gd name="connsiteX111" fmla="*/ 524160 w 2554471"/>
                <a:gd name="connsiteY111" fmla="*/ 2112806 h 2526906"/>
                <a:gd name="connsiteX112" fmla="*/ 511246 w 2554471"/>
                <a:gd name="connsiteY112" fmla="*/ 2093642 h 2526906"/>
                <a:gd name="connsiteX113" fmla="*/ 526575 w 2554471"/>
                <a:gd name="connsiteY113" fmla="*/ 2018987 h 2526906"/>
                <a:gd name="connsiteX114" fmla="*/ 544146 w 2554471"/>
                <a:gd name="connsiteY114" fmla="*/ 2011530 h 2526906"/>
                <a:gd name="connsiteX115" fmla="*/ 880018 w 2554471"/>
                <a:gd name="connsiteY115" fmla="*/ 1983162 h 2526906"/>
                <a:gd name="connsiteX116" fmla="*/ 887184 w 2554471"/>
                <a:gd name="connsiteY116" fmla="*/ 1988327 h 2526906"/>
                <a:gd name="connsiteX117" fmla="*/ 885184 w 2554471"/>
                <a:gd name="connsiteY117" fmla="*/ 2000993 h 2526906"/>
                <a:gd name="connsiteX118" fmla="*/ 778533 w 2554471"/>
                <a:gd name="connsiteY118" fmla="*/ 2060984 h 2526906"/>
                <a:gd name="connsiteX119" fmla="*/ 835191 w 2554471"/>
                <a:gd name="connsiteY119" fmla="*/ 2008326 h 2526906"/>
                <a:gd name="connsiteX120" fmla="*/ 871852 w 2554471"/>
                <a:gd name="connsiteY120" fmla="*/ 1986994 h 2526906"/>
                <a:gd name="connsiteX121" fmla="*/ 880018 w 2554471"/>
                <a:gd name="connsiteY121" fmla="*/ 1983162 h 2526906"/>
                <a:gd name="connsiteX122" fmla="*/ 361604 w 2554471"/>
                <a:gd name="connsiteY122" fmla="*/ 1952750 h 2526906"/>
                <a:gd name="connsiteX123" fmla="*/ 386601 w 2554471"/>
                <a:gd name="connsiteY123" fmla="*/ 1963666 h 2526906"/>
                <a:gd name="connsiteX124" fmla="*/ 485252 w 2554471"/>
                <a:gd name="connsiteY124" fmla="*/ 2027656 h 2526906"/>
                <a:gd name="connsiteX125" fmla="*/ 490583 w 2554471"/>
                <a:gd name="connsiteY125" fmla="*/ 2036988 h 2526906"/>
                <a:gd name="connsiteX126" fmla="*/ 465254 w 2554471"/>
                <a:gd name="connsiteY126" fmla="*/ 2090312 h 2526906"/>
                <a:gd name="connsiteX127" fmla="*/ 393265 w 2554471"/>
                <a:gd name="connsiteY127" fmla="*/ 2092312 h 2526906"/>
                <a:gd name="connsiteX128" fmla="*/ 355939 w 2554471"/>
                <a:gd name="connsiteY128" fmla="*/ 2067650 h 2526906"/>
                <a:gd name="connsiteX129" fmla="*/ 325942 w 2554471"/>
                <a:gd name="connsiteY129" fmla="*/ 2014990 h 2526906"/>
                <a:gd name="connsiteX130" fmla="*/ 336608 w 2554471"/>
                <a:gd name="connsiteY130" fmla="*/ 1962332 h 2526906"/>
                <a:gd name="connsiteX131" fmla="*/ 361604 w 2554471"/>
                <a:gd name="connsiteY131" fmla="*/ 1952750 h 2526906"/>
                <a:gd name="connsiteX132" fmla="*/ 662220 w 2554471"/>
                <a:gd name="connsiteY132" fmla="*/ 1908423 h 2526906"/>
                <a:gd name="connsiteX133" fmla="*/ 691216 w 2554471"/>
                <a:gd name="connsiteY133" fmla="*/ 1939002 h 2526906"/>
                <a:gd name="connsiteX134" fmla="*/ 765868 w 2554471"/>
                <a:gd name="connsiteY134" fmla="*/ 2003658 h 2526906"/>
                <a:gd name="connsiteX135" fmla="*/ 773867 w 2554471"/>
                <a:gd name="connsiteY135" fmla="*/ 2021656 h 2526906"/>
                <a:gd name="connsiteX136" fmla="*/ 683883 w 2554471"/>
                <a:gd name="connsiteY136" fmla="*/ 2087645 h 2526906"/>
                <a:gd name="connsiteX137" fmla="*/ 651889 w 2554471"/>
                <a:gd name="connsiteY137" fmla="*/ 2078980 h 2526906"/>
                <a:gd name="connsiteX138" fmla="*/ 581234 w 2554471"/>
                <a:gd name="connsiteY138" fmla="*/ 1999658 h 2526906"/>
                <a:gd name="connsiteX139" fmla="*/ 591233 w 2554471"/>
                <a:gd name="connsiteY139" fmla="*/ 1947667 h 2526906"/>
                <a:gd name="connsiteX140" fmla="*/ 623227 w 2554471"/>
                <a:gd name="connsiteY140" fmla="*/ 1924338 h 2526906"/>
                <a:gd name="connsiteX141" fmla="*/ 662220 w 2554471"/>
                <a:gd name="connsiteY141" fmla="*/ 1908423 h 2526906"/>
                <a:gd name="connsiteX142" fmla="*/ 239292 w 2554471"/>
                <a:gd name="connsiteY142" fmla="*/ 1895674 h 2526906"/>
                <a:gd name="connsiteX143" fmla="*/ 298615 w 2554471"/>
                <a:gd name="connsiteY143" fmla="*/ 1948334 h 2526906"/>
                <a:gd name="connsiteX144" fmla="*/ 281286 w 2554471"/>
                <a:gd name="connsiteY144" fmla="*/ 2002991 h 2526906"/>
                <a:gd name="connsiteX145" fmla="*/ 224629 w 2554471"/>
                <a:gd name="connsiteY145" fmla="*/ 2062314 h 2526906"/>
                <a:gd name="connsiteX146" fmla="*/ 159306 w 2554471"/>
                <a:gd name="connsiteY146" fmla="*/ 2103642 h 2526906"/>
                <a:gd name="connsiteX147" fmla="*/ 133975 w 2554471"/>
                <a:gd name="connsiteY147" fmla="*/ 2061648 h 2526906"/>
                <a:gd name="connsiteX148" fmla="*/ 147974 w 2554471"/>
                <a:gd name="connsiteY148" fmla="*/ 2005657 h 2526906"/>
                <a:gd name="connsiteX149" fmla="*/ 175302 w 2554471"/>
                <a:gd name="connsiteY149" fmla="*/ 2000991 h 2526906"/>
                <a:gd name="connsiteX150" fmla="*/ 199298 w 2554471"/>
                <a:gd name="connsiteY150" fmla="*/ 2036319 h 2526906"/>
                <a:gd name="connsiteX151" fmla="*/ 217963 w 2554471"/>
                <a:gd name="connsiteY151" fmla="*/ 2047651 h 2526906"/>
                <a:gd name="connsiteX152" fmla="*/ 215963 w 2554471"/>
                <a:gd name="connsiteY152" fmla="*/ 2025653 h 2526906"/>
                <a:gd name="connsiteX153" fmla="*/ 194634 w 2554471"/>
                <a:gd name="connsiteY153" fmla="*/ 1999658 h 2526906"/>
                <a:gd name="connsiteX154" fmla="*/ 179969 w 2554471"/>
                <a:gd name="connsiteY154" fmla="*/ 1941001 h 2526906"/>
                <a:gd name="connsiteX155" fmla="*/ 239292 w 2554471"/>
                <a:gd name="connsiteY155" fmla="*/ 1895674 h 2526906"/>
                <a:gd name="connsiteX156" fmla="*/ 955838 w 2554471"/>
                <a:gd name="connsiteY156" fmla="*/ 1884345 h 2526906"/>
                <a:gd name="connsiteX157" fmla="*/ 1007829 w 2554471"/>
                <a:gd name="connsiteY157" fmla="*/ 1912342 h 2526906"/>
                <a:gd name="connsiteX158" fmla="*/ 999832 w 2554471"/>
                <a:gd name="connsiteY158" fmla="*/ 1924339 h 2526906"/>
                <a:gd name="connsiteX159" fmla="*/ 922510 w 2554471"/>
                <a:gd name="connsiteY159" fmla="*/ 1972998 h 2526906"/>
                <a:gd name="connsiteX160" fmla="*/ 897181 w 2554471"/>
                <a:gd name="connsiteY160" fmla="*/ 1968998 h 2526906"/>
                <a:gd name="connsiteX161" fmla="*/ 893848 w 2554471"/>
                <a:gd name="connsiteY161" fmla="*/ 1946336 h 2526906"/>
                <a:gd name="connsiteX162" fmla="*/ 955838 w 2554471"/>
                <a:gd name="connsiteY162" fmla="*/ 1884345 h 2526906"/>
                <a:gd name="connsiteX163" fmla="*/ 477919 w 2554471"/>
                <a:gd name="connsiteY163" fmla="*/ 1839018 h 2526906"/>
                <a:gd name="connsiteX164" fmla="*/ 492584 w 2554471"/>
                <a:gd name="connsiteY164" fmla="*/ 1850350 h 2526906"/>
                <a:gd name="connsiteX165" fmla="*/ 556573 w 2554471"/>
                <a:gd name="connsiteY165" fmla="*/ 1917006 h 2526906"/>
                <a:gd name="connsiteX166" fmla="*/ 572570 w 2554471"/>
                <a:gd name="connsiteY166" fmla="*/ 1943667 h 2526906"/>
                <a:gd name="connsiteX167" fmla="*/ 541242 w 2554471"/>
                <a:gd name="connsiteY167" fmla="*/ 1983661 h 2526906"/>
                <a:gd name="connsiteX168" fmla="*/ 515913 w 2554471"/>
                <a:gd name="connsiteY168" fmla="*/ 1992324 h 2526906"/>
                <a:gd name="connsiteX169" fmla="*/ 444591 w 2554471"/>
                <a:gd name="connsiteY169" fmla="*/ 1984992 h 2526906"/>
                <a:gd name="connsiteX170" fmla="*/ 402599 w 2554471"/>
                <a:gd name="connsiteY170" fmla="*/ 1944334 h 2526906"/>
                <a:gd name="connsiteX171" fmla="*/ 390600 w 2554471"/>
                <a:gd name="connsiteY171" fmla="*/ 1914339 h 2526906"/>
                <a:gd name="connsiteX172" fmla="*/ 477919 w 2554471"/>
                <a:gd name="connsiteY172" fmla="*/ 1839018 h 2526906"/>
                <a:gd name="connsiteX173" fmla="*/ 778284 w 2554471"/>
                <a:gd name="connsiteY173" fmla="*/ 1801191 h 2526906"/>
                <a:gd name="connsiteX174" fmla="*/ 800530 w 2554471"/>
                <a:gd name="connsiteY174" fmla="*/ 1820356 h 2526906"/>
                <a:gd name="connsiteX175" fmla="*/ 869853 w 2554471"/>
                <a:gd name="connsiteY175" fmla="*/ 1883012 h 2526906"/>
                <a:gd name="connsiteX176" fmla="*/ 884518 w 2554471"/>
                <a:gd name="connsiteY176" fmla="*/ 1936335 h 2526906"/>
                <a:gd name="connsiteX177" fmla="*/ 813196 w 2554471"/>
                <a:gd name="connsiteY177" fmla="*/ 1998991 h 2526906"/>
                <a:gd name="connsiteX178" fmla="*/ 778535 w 2554471"/>
                <a:gd name="connsiteY178" fmla="*/ 1986994 h 2526906"/>
                <a:gd name="connsiteX179" fmla="*/ 705879 w 2554471"/>
                <a:gd name="connsiteY179" fmla="*/ 1923005 h 2526906"/>
                <a:gd name="connsiteX180" fmla="*/ 720544 w 2554471"/>
                <a:gd name="connsiteY180" fmla="*/ 1823022 h 2526906"/>
                <a:gd name="connsiteX181" fmla="*/ 752539 w 2554471"/>
                <a:gd name="connsiteY181" fmla="*/ 1805024 h 2526906"/>
                <a:gd name="connsiteX182" fmla="*/ 778284 w 2554471"/>
                <a:gd name="connsiteY182" fmla="*/ 1801191 h 2526906"/>
                <a:gd name="connsiteX183" fmla="*/ 335944 w 2554471"/>
                <a:gd name="connsiteY183" fmla="*/ 1783695 h 2526906"/>
                <a:gd name="connsiteX184" fmla="*/ 405267 w 2554471"/>
                <a:gd name="connsiteY184" fmla="*/ 1846350 h 2526906"/>
                <a:gd name="connsiteX185" fmla="*/ 381936 w 2554471"/>
                <a:gd name="connsiteY185" fmla="*/ 1881011 h 2526906"/>
                <a:gd name="connsiteX186" fmla="*/ 343942 w 2554471"/>
                <a:gd name="connsiteY186" fmla="*/ 1931003 h 2526906"/>
                <a:gd name="connsiteX187" fmla="*/ 307280 w 2554471"/>
                <a:gd name="connsiteY187" fmla="*/ 1926337 h 2526906"/>
                <a:gd name="connsiteX188" fmla="*/ 287284 w 2554471"/>
                <a:gd name="connsiteY188" fmla="*/ 1899009 h 2526906"/>
                <a:gd name="connsiteX189" fmla="*/ 327279 w 2554471"/>
                <a:gd name="connsiteY189" fmla="*/ 1785028 h 2526906"/>
                <a:gd name="connsiteX190" fmla="*/ 335944 w 2554471"/>
                <a:gd name="connsiteY190" fmla="*/ 1783695 h 2526906"/>
                <a:gd name="connsiteX191" fmla="*/ 229961 w 2554471"/>
                <a:gd name="connsiteY191" fmla="*/ 1777696 h 2526906"/>
                <a:gd name="connsiteX192" fmla="*/ 255291 w 2554471"/>
                <a:gd name="connsiteY192" fmla="*/ 1806358 h 2526906"/>
                <a:gd name="connsiteX193" fmla="*/ 215965 w 2554471"/>
                <a:gd name="connsiteY193" fmla="*/ 1879681 h 2526906"/>
                <a:gd name="connsiteX194" fmla="*/ 189300 w 2554471"/>
                <a:gd name="connsiteY194" fmla="*/ 1876348 h 2526906"/>
                <a:gd name="connsiteX195" fmla="*/ 193966 w 2554471"/>
                <a:gd name="connsiteY195" fmla="*/ 1824356 h 2526906"/>
                <a:gd name="connsiteX196" fmla="*/ 229961 w 2554471"/>
                <a:gd name="connsiteY196" fmla="*/ 1777696 h 2526906"/>
                <a:gd name="connsiteX197" fmla="*/ 1351769 w 2554471"/>
                <a:gd name="connsiteY197" fmla="*/ 1729705 h 2526906"/>
                <a:gd name="connsiteX198" fmla="*/ 1286447 w 2554471"/>
                <a:gd name="connsiteY198" fmla="*/ 1782365 h 2526906"/>
                <a:gd name="connsiteX199" fmla="*/ 1351769 w 2554471"/>
                <a:gd name="connsiteY199" fmla="*/ 1729705 h 2526906"/>
                <a:gd name="connsiteX200" fmla="*/ 582815 w 2554471"/>
                <a:gd name="connsiteY200" fmla="*/ 1728285 h 2526906"/>
                <a:gd name="connsiteX201" fmla="*/ 629224 w 2554471"/>
                <a:gd name="connsiteY201" fmla="*/ 1755031 h 2526906"/>
                <a:gd name="connsiteX202" fmla="*/ 688548 w 2554471"/>
                <a:gd name="connsiteY202" fmla="*/ 1801691 h 2526906"/>
                <a:gd name="connsiteX203" fmla="*/ 691213 w 2554471"/>
                <a:gd name="connsiteY203" fmla="*/ 1823687 h 2526906"/>
                <a:gd name="connsiteX204" fmla="*/ 669884 w 2554471"/>
                <a:gd name="connsiteY204" fmla="*/ 1856348 h 2526906"/>
                <a:gd name="connsiteX205" fmla="*/ 596563 w 2554471"/>
                <a:gd name="connsiteY205" fmla="*/ 1906341 h 2526906"/>
                <a:gd name="connsiteX206" fmla="*/ 550572 w 2554471"/>
                <a:gd name="connsiteY206" fmla="*/ 1885010 h 2526906"/>
                <a:gd name="connsiteX207" fmla="*/ 521244 w 2554471"/>
                <a:gd name="connsiteY207" fmla="*/ 1849684 h 2526906"/>
                <a:gd name="connsiteX208" fmla="*/ 531907 w 2554471"/>
                <a:gd name="connsiteY208" fmla="*/ 1753031 h 2526906"/>
                <a:gd name="connsiteX209" fmla="*/ 582815 w 2554471"/>
                <a:gd name="connsiteY209" fmla="*/ 1728285 h 2526906"/>
                <a:gd name="connsiteX210" fmla="*/ 869186 w 2554471"/>
                <a:gd name="connsiteY210" fmla="*/ 1707707 h 2526906"/>
                <a:gd name="connsiteX211" fmla="*/ 910511 w 2554471"/>
                <a:gd name="connsiteY211" fmla="*/ 1741701 h 2526906"/>
                <a:gd name="connsiteX212" fmla="*/ 961836 w 2554471"/>
                <a:gd name="connsiteY212" fmla="*/ 1783694 h 2526906"/>
                <a:gd name="connsiteX213" fmla="*/ 1047154 w 2554471"/>
                <a:gd name="connsiteY213" fmla="*/ 1799693 h 2526906"/>
                <a:gd name="connsiteX214" fmla="*/ 1108477 w 2554471"/>
                <a:gd name="connsiteY214" fmla="*/ 1815689 h 2526906"/>
                <a:gd name="connsiteX215" fmla="*/ 1156469 w 2554471"/>
                <a:gd name="connsiteY215" fmla="*/ 1848350 h 2526906"/>
                <a:gd name="connsiteX216" fmla="*/ 1046488 w 2554471"/>
                <a:gd name="connsiteY216" fmla="*/ 1898342 h 2526906"/>
                <a:gd name="connsiteX217" fmla="*/ 985832 w 2554471"/>
                <a:gd name="connsiteY217" fmla="*/ 1869679 h 2526906"/>
                <a:gd name="connsiteX218" fmla="*/ 987831 w 2554471"/>
                <a:gd name="connsiteY218" fmla="*/ 1837020 h 2526906"/>
                <a:gd name="connsiteX219" fmla="*/ 988498 w 2554471"/>
                <a:gd name="connsiteY219" fmla="*/ 1815689 h 2526906"/>
                <a:gd name="connsiteX220" fmla="*/ 970502 w 2554471"/>
                <a:gd name="connsiteY220" fmla="*/ 1835687 h 2526906"/>
                <a:gd name="connsiteX221" fmla="*/ 871852 w 2554471"/>
                <a:gd name="connsiteY221" fmla="*/ 1861682 h 2526906"/>
                <a:gd name="connsiteX222" fmla="*/ 811861 w 2554471"/>
                <a:gd name="connsiteY222" fmla="*/ 1809690 h 2526906"/>
                <a:gd name="connsiteX223" fmla="*/ 801198 w 2554471"/>
                <a:gd name="connsiteY223" fmla="*/ 1751700 h 2526906"/>
                <a:gd name="connsiteX224" fmla="*/ 869186 w 2554471"/>
                <a:gd name="connsiteY224" fmla="*/ 1707707 h 2526906"/>
                <a:gd name="connsiteX225" fmla="*/ 1173134 w 2554471"/>
                <a:gd name="connsiteY225" fmla="*/ 1688961 h 2526906"/>
                <a:gd name="connsiteX226" fmla="*/ 1186465 w 2554471"/>
                <a:gd name="connsiteY226" fmla="*/ 1699044 h 2526906"/>
                <a:gd name="connsiteX227" fmla="*/ 1239125 w 2554471"/>
                <a:gd name="connsiteY227" fmla="*/ 1737703 h 2526906"/>
                <a:gd name="connsiteX228" fmla="*/ 1248455 w 2554471"/>
                <a:gd name="connsiteY228" fmla="*/ 1795029 h 2526906"/>
                <a:gd name="connsiteX229" fmla="*/ 1191131 w 2554471"/>
                <a:gd name="connsiteY229" fmla="*/ 1831690 h 2526906"/>
                <a:gd name="connsiteX230" fmla="*/ 1098480 w 2554471"/>
                <a:gd name="connsiteY230" fmla="*/ 1772364 h 2526906"/>
                <a:gd name="connsiteX231" fmla="*/ 1095147 w 2554471"/>
                <a:gd name="connsiteY231" fmla="*/ 1761034 h 2526906"/>
                <a:gd name="connsiteX232" fmla="*/ 1153804 w 2554471"/>
                <a:gd name="connsiteY232" fmla="*/ 1690378 h 2526906"/>
                <a:gd name="connsiteX233" fmla="*/ 1173134 w 2554471"/>
                <a:gd name="connsiteY233" fmla="*/ 1688961 h 2526906"/>
                <a:gd name="connsiteX234" fmla="*/ 771204 w 2554471"/>
                <a:gd name="connsiteY234" fmla="*/ 1673716 h 2526906"/>
                <a:gd name="connsiteX235" fmla="*/ 771870 w 2554471"/>
                <a:gd name="connsiteY235" fmla="*/ 1679713 h 2526906"/>
                <a:gd name="connsiteX236" fmla="*/ 771944 w 2554471"/>
                <a:gd name="connsiteY236" fmla="*/ 1679777 h 2526906"/>
                <a:gd name="connsiteX237" fmla="*/ 771869 w 2554471"/>
                <a:gd name="connsiteY237" fmla="*/ 1675713 h 2526906"/>
                <a:gd name="connsiteX238" fmla="*/ 774828 w 2554471"/>
                <a:gd name="connsiteY238" fmla="*/ 1674924 h 2526906"/>
                <a:gd name="connsiteX239" fmla="*/ 298700 w 2554471"/>
                <a:gd name="connsiteY239" fmla="*/ 1656632 h 2526906"/>
                <a:gd name="connsiteX240" fmla="*/ 316615 w 2554471"/>
                <a:gd name="connsiteY240" fmla="*/ 1660381 h 2526906"/>
                <a:gd name="connsiteX241" fmla="*/ 348610 w 2554471"/>
                <a:gd name="connsiteY241" fmla="*/ 1707041 h 2526906"/>
                <a:gd name="connsiteX242" fmla="*/ 280620 w 2554471"/>
                <a:gd name="connsiteY242" fmla="*/ 1784362 h 2526906"/>
                <a:gd name="connsiteX243" fmla="*/ 245292 w 2554471"/>
                <a:gd name="connsiteY243" fmla="*/ 1739035 h 2526906"/>
                <a:gd name="connsiteX244" fmla="*/ 283287 w 2554471"/>
                <a:gd name="connsiteY244" fmla="*/ 1666380 h 2526906"/>
                <a:gd name="connsiteX245" fmla="*/ 298700 w 2554471"/>
                <a:gd name="connsiteY245" fmla="*/ 1656632 h 2526906"/>
                <a:gd name="connsiteX246" fmla="*/ 1075151 w 2554471"/>
                <a:gd name="connsiteY246" fmla="*/ 1654385 h 2526906"/>
                <a:gd name="connsiteX247" fmla="*/ 1075151 w 2554471"/>
                <a:gd name="connsiteY247" fmla="*/ 1654502 h 2526906"/>
                <a:gd name="connsiteX248" fmla="*/ 1075192 w 2554471"/>
                <a:gd name="connsiteY248" fmla="*/ 1654427 h 2526906"/>
                <a:gd name="connsiteX249" fmla="*/ 1040881 w 2554471"/>
                <a:gd name="connsiteY249" fmla="*/ 1623903 h 2526906"/>
                <a:gd name="connsiteX250" fmla="*/ 1038617 w 2554471"/>
                <a:gd name="connsiteY250" fmla="*/ 1624199 h 2526906"/>
                <a:gd name="connsiteX251" fmla="*/ 1038657 w 2554471"/>
                <a:gd name="connsiteY251" fmla="*/ 1624256 h 2526906"/>
                <a:gd name="connsiteX252" fmla="*/ 1483496 w 2554471"/>
                <a:gd name="connsiteY252" fmla="*/ 1612223 h 2526906"/>
                <a:gd name="connsiteX253" fmla="*/ 1527740 w 2554471"/>
                <a:gd name="connsiteY253" fmla="*/ 1635053 h 2526906"/>
                <a:gd name="connsiteX254" fmla="*/ 1468416 w 2554471"/>
                <a:gd name="connsiteY254" fmla="*/ 1683713 h 2526906"/>
                <a:gd name="connsiteX255" fmla="*/ 1415092 w 2554471"/>
                <a:gd name="connsiteY255" fmla="*/ 1712375 h 2526906"/>
                <a:gd name="connsiteX256" fmla="*/ 1374432 w 2554471"/>
                <a:gd name="connsiteY256" fmla="*/ 1712375 h 2526906"/>
                <a:gd name="connsiteX257" fmla="*/ 1389097 w 2554471"/>
                <a:gd name="connsiteY257" fmla="*/ 1677047 h 2526906"/>
                <a:gd name="connsiteX258" fmla="*/ 1433755 w 2554471"/>
                <a:gd name="connsiteY258" fmla="*/ 1624389 h 2526906"/>
                <a:gd name="connsiteX259" fmla="*/ 1483496 w 2554471"/>
                <a:gd name="connsiteY259" fmla="*/ 1612223 h 2526906"/>
                <a:gd name="connsiteX260" fmla="*/ 1029878 w 2554471"/>
                <a:gd name="connsiteY260" fmla="*/ 1609661 h 2526906"/>
                <a:gd name="connsiteX261" fmla="*/ 1033659 w 2554471"/>
                <a:gd name="connsiteY261" fmla="*/ 1611142 h 2526906"/>
                <a:gd name="connsiteX262" fmla="*/ 1033971 w 2554471"/>
                <a:gd name="connsiteY262" fmla="*/ 1612041 h 2526906"/>
                <a:gd name="connsiteX263" fmla="*/ 1033656 w 2554471"/>
                <a:gd name="connsiteY263" fmla="*/ 1610976 h 2526906"/>
                <a:gd name="connsiteX264" fmla="*/ 1295780 w 2554471"/>
                <a:gd name="connsiteY264" fmla="*/ 1577730 h 2526906"/>
                <a:gd name="connsiteX265" fmla="*/ 1373099 w 2554471"/>
                <a:gd name="connsiteY265" fmla="*/ 1611724 h 2526906"/>
                <a:gd name="connsiteX266" fmla="*/ 1371765 w 2554471"/>
                <a:gd name="connsiteY266" fmla="*/ 1665049 h 2526906"/>
                <a:gd name="connsiteX267" fmla="*/ 1287114 w 2554471"/>
                <a:gd name="connsiteY267" fmla="*/ 1731704 h 2526906"/>
                <a:gd name="connsiteX268" fmla="*/ 1195130 w 2554471"/>
                <a:gd name="connsiteY268" fmla="*/ 1682378 h 2526906"/>
                <a:gd name="connsiteX269" fmla="*/ 1189131 w 2554471"/>
                <a:gd name="connsiteY269" fmla="*/ 1668382 h 2526906"/>
                <a:gd name="connsiteX270" fmla="*/ 1219126 w 2554471"/>
                <a:gd name="connsiteY270" fmla="*/ 1601727 h 2526906"/>
                <a:gd name="connsiteX271" fmla="*/ 1249120 w 2554471"/>
                <a:gd name="connsiteY271" fmla="*/ 1590395 h 2526906"/>
                <a:gd name="connsiteX272" fmla="*/ 1295780 w 2554471"/>
                <a:gd name="connsiteY272" fmla="*/ 1577730 h 2526906"/>
                <a:gd name="connsiteX273" fmla="*/ 526565 w 2554471"/>
                <a:gd name="connsiteY273" fmla="*/ 1569783 h 2526906"/>
                <a:gd name="connsiteX274" fmla="*/ 561902 w 2554471"/>
                <a:gd name="connsiteY274" fmla="*/ 1597059 h 2526906"/>
                <a:gd name="connsiteX275" fmla="*/ 579234 w 2554471"/>
                <a:gd name="connsiteY275" fmla="*/ 1619057 h 2526906"/>
                <a:gd name="connsiteX276" fmla="*/ 554572 w 2554471"/>
                <a:gd name="connsiteY276" fmla="*/ 1711707 h 2526906"/>
                <a:gd name="connsiteX277" fmla="*/ 490583 w 2554471"/>
                <a:gd name="connsiteY277" fmla="*/ 1787028 h 2526906"/>
                <a:gd name="connsiteX278" fmla="*/ 416594 w 2554471"/>
                <a:gd name="connsiteY278" fmla="*/ 1833685 h 2526906"/>
                <a:gd name="connsiteX279" fmla="*/ 398596 w 2554471"/>
                <a:gd name="connsiteY279" fmla="*/ 1825020 h 2526906"/>
                <a:gd name="connsiteX280" fmla="*/ 375934 w 2554471"/>
                <a:gd name="connsiteY280" fmla="*/ 1795692 h 2526906"/>
                <a:gd name="connsiteX281" fmla="*/ 415928 w 2554471"/>
                <a:gd name="connsiteY281" fmla="*/ 1686379 h 2526906"/>
                <a:gd name="connsiteX282" fmla="*/ 456588 w 2554471"/>
                <a:gd name="connsiteY282" fmla="*/ 1700375 h 2526906"/>
                <a:gd name="connsiteX283" fmla="*/ 498580 w 2554471"/>
                <a:gd name="connsiteY283" fmla="*/ 1751701 h 2526906"/>
                <a:gd name="connsiteX284" fmla="*/ 477917 w 2554471"/>
                <a:gd name="connsiteY284" fmla="*/ 1691709 h 2526906"/>
                <a:gd name="connsiteX285" fmla="*/ 446589 w 2554471"/>
                <a:gd name="connsiteY285" fmla="*/ 1637053 h 2526906"/>
                <a:gd name="connsiteX286" fmla="*/ 510578 w 2554471"/>
                <a:gd name="connsiteY286" fmla="*/ 1571731 h 2526906"/>
                <a:gd name="connsiteX287" fmla="*/ 526565 w 2554471"/>
                <a:gd name="connsiteY287" fmla="*/ 1569783 h 2526906"/>
                <a:gd name="connsiteX288" fmla="*/ 401267 w 2554471"/>
                <a:gd name="connsiteY288" fmla="*/ 1545068 h 2526906"/>
                <a:gd name="connsiteX289" fmla="*/ 434595 w 2554471"/>
                <a:gd name="connsiteY289" fmla="*/ 1588396 h 2526906"/>
                <a:gd name="connsiteX290" fmla="*/ 377271 w 2554471"/>
                <a:gd name="connsiteY290" fmla="*/ 1679048 h 2526906"/>
                <a:gd name="connsiteX291" fmla="*/ 350609 w 2554471"/>
                <a:gd name="connsiteY291" fmla="*/ 1671051 h 2526906"/>
                <a:gd name="connsiteX292" fmla="*/ 336610 w 2554471"/>
                <a:gd name="connsiteY292" fmla="*/ 1593728 h 2526906"/>
                <a:gd name="connsiteX293" fmla="*/ 401267 w 2554471"/>
                <a:gd name="connsiteY293" fmla="*/ 1545068 h 2526906"/>
                <a:gd name="connsiteX294" fmla="*/ 1545069 w 2554471"/>
                <a:gd name="connsiteY294" fmla="*/ 1523823 h 2526906"/>
                <a:gd name="connsiteX295" fmla="*/ 1574398 w 2554471"/>
                <a:gd name="connsiteY295" fmla="*/ 1529739 h 2526906"/>
                <a:gd name="connsiteX296" fmla="*/ 1597727 w 2554471"/>
                <a:gd name="connsiteY296" fmla="*/ 1543738 h 2526906"/>
                <a:gd name="connsiteX297" fmla="*/ 1620389 w 2554471"/>
                <a:gd name="connsiteY297" fmla="*/ 1558401 h 2526906"/>
                <a:gd name="connsiteX298" fmla="*/ 1595060 w 2554471"/>
                <a:gd name="connsiteY298" fmla="*/ 1586397 h 2526906"/>
                <a:gd name="connsiteX299" fmla="*/ 1491744 w 2554471"/>
                <a:gd name="connsiteY299" fmla="*/ 1587730 h 2526906"/>
                <a:gd name="connsiteX300" fmla="*/ 1521739 w 2554471"/>
                <a:gd name="connsiteY300" fmla="*/ 1542405 h 2526906"/>
                <a:gd name="connsiteX301" fmla="*/ 1545069 w 2554471"/>
                <a:gd name="connsiteY301" fmla="*/ 1523823 h 2526906"/>
                <a:gd name="connsiteX302" fmla="*/ 790449 w 2554471"/>
                <a:gd name="connsiteY302" fmla="*/ 1509825 h 2526906"/>
                <a:gd name="connsiteX303" fmla="*/ 832527 w 2554471"/>
                <a:gd name="connsiteY303" fmla="*/ 1526406 h 2526906"/>
                <a:gd name="connsiteX304" fmla="*/ 907180 w 2554471"/>
                <a:gd name="connsiteY304" fmla="*/ 1594395 h 2526906"/>
                <a:gd name="connsiteX305" fmla="*/ 907846 w 2554471"/>
                <a:gd name="connsiteY305" fmla="*/ 1613059 h 2526906"/>
                <a:gd name="connsiteX306" fmla="*/ 878518 w 2554471"/>
                <a:gd name="connsiteY306" fmla="*/ 1648385 h 2526906"/>
                <a:gd name="connsiteX307" fmla="*/ 781201 w 2554471"/>
                <a:gd name="connsiteY307" fmla="*/ 1677049 h 2526906"/>
                <a:gd name="connsiteX308" fmla="*/ 778913 w 2554471"/>
                <a:gd name="connsiteY308" fmla="*/ 1676286 h 2526906"/>
                <a:gd name="connsiteX309" fmla="*/ 781871 w 2554471"/>
                <a:gd name="connsiteY309" fmla="*/ 1679047 h 2526906"/>
                <a:gd name="connsiteX310" fmla="*/ 776537 w 2554471"/>
                <a:gd name="connsiteY310" fmla="*/ 1683714 h 2526906"/>
                <a:gd name="connsiteX311" fmla="*/ 776528 w 2554471"/>
                <a:gd name="connsiteY311" fmla="*/ 1683708 h 2526906"/>
                <a:gd name="connsiteX312" fmla="*/ 776534 w 2554471"/>
                <a:gd name="connsiteY312" fmla="*/ 1683713 h 2526906"/>
                <a:gd name="connsiteX313" fmla="*/ 768537 w 2554471"/>
                <a:gd name="connsiteY313" fmla="*/ 1756368 h 2526906"/>
                <a:gd name="connsiteX314" fmla="*/ 713878 w 2554471"/>
                <a:gd name="connsiteY314" fmla="*/ 1789029 h 2526906"/>
                <a:gd name="connsiteX315" fmla="*/ 688550 w 2554471"/>
                <a:gd name="connsiteY315" fmla="*/ 1778363 h 2526906"/>
                <a:gd name="connsiteX316" fmla="*/ 632559 w 2554471"/>
                <a:gd name="connsiteY316" fmla="*/ 1731039 h 2526906"/>
                <a:gd name="connsiteX317" fmla="*/ 609895 w 2554471"/>
                <a:gd name="connsiteY317" fmla="*/ 1673049 h 2526906"/>
                <a:gd name="connsiteX318" fmla="*/ 685217 w 2554471"/>
                <a:gd name="connsiteY318" fmla="*/ 1623056 h 2526906"/>
                <a:gd name="connsiteX319" fmla="*/ 734543 w 2554471"/>
                <a:gd name="connsiteY319" fmla="*/ 1647718 h 2526906"/>
                <a:gd name="connsiteX320" fmla="*/ 723877 w 2554471"/>
                <a:gd name="connsiteY320" fmla="*/ 1614390 h 2526906"/>
                <a:gd name="connsiteX321" fmla="*/ 739874 w 2554471"/>
                <a:gd name="connsiteY321" fmla="*/ 1535738 h 2526906"/>
                <a:gd name="connsiteX322" fmla="*/ 790449 w 2554471"/>
                <a:gd name="connsiteY322" fmla="*/ 1509825 h 2526906"/>
                <a:gd name="connsiteX323" fmla="*/ 1088481 w 2554471"/>
                <a:gd name="connsiteY323" fmla="*/ 1502410 h 2526906"/>
                <a:gd name="connsiteX324" fmla="*/ 1105143 w 2554471"/>
                <a:gd name="connsiteY324" fmla="*/ 1507743 h 2526906"/>
                <a:gd name="connsiteX325" fmla="*/ 1189795 w 2554471"/>
                <a:gd name="connsiteY325" fmla="*/ 1577065 h 2526906"/>
                <a:gd name="connsiteX326" fmla="*/ 1197794 w 2554471"/>
                <a:gd name="connsiteY326" fmla="*/ 1608394 h 2526906"/>
                <a:gd name="connsiteX327" fmla="*/ 1085148 w 2554471"/>
                <a:gd name="connsiteY327" fmla="*/ 1655718 h 2526906"/>
                <a:gd name="connsiteX328" fmla="*/ 1079732 w 2554471"/>
                <a:gd name="connsiteY328" fmla="*/ 1651719 h 2526906"/>
                <a:gd name="connsiteX329" fmla="*/ 1076732 w 2554471"/>
                <a:gd name="connsiteY329" fmla="*/ 1653747 h 2526906"/>
                <a:gd name="connsiteX330" fmla="*/ 1075818 w 2554471"/>
                <a:gd name="connsiteY330" fmla="*/ 1655052 h 2526906"/>
                <a:gd name="connsiteX331" fmla="*/ 1075408 w 2554471"/>
                <a:gd name="connsiteY331" fmla="*/ 1654642 h 2526906"/>
                <a:gd name="connsiteX332" fmla="*/ 1075151 w 2554471"/>
                <a:gd name="connsiteY332" fmla="*/ 1654816 h 2526906"/>
                <a:gd name="connsiteX333" fmla="*/ 1075151 w 2554471"/>
                <a:gd name="connsiteY333" fmla="*/ 1655051 h 2526906"/>
                <a:gd name="connsiteX334" fmla="*/ 1043156 w 2554471"/>
                <a:gd name="connsiteY334" fmla="*/ 1776363 h 2526906"/>
                <a:gd name="connsiteX335" fmla="*/ 983833 w 2554471"/>
                <a:gd name="connsiteY335" fmla="*/ 1774365 h 2526906"/>
                <a:gd name="connsiteX336" fmla="*/ 913177 w 2554471"/>
                <a:gd name="connsiteY336" fmla="*/ 1721706 h 2526906"/>
                <a:gd name="connsiteX337" fmla="*/ 912511 w 2554471"/>
                <a:gd name="connsiteY337" fmla="*/ 1653051 h 2526906"/>
                <a:gd name="connsiteX338" fmla="*/ 942506 w 2554471"/>
                <a:gd name="connsiteY338" fmla="*/ 1623056 h 2526906"/>
                <a:gd name="connsiteX339" fmla="*/ 990311 w 2554471"/>
                <a:gd name="connsiteY339" fmla="*/ 1597561 h 2526906"/>
                <a:gd name="connsiteX340" fmla="*/ 1010495 w 2554471"/>
                <a:gd name="connsiteY340" fmla="*/ 1606393 h 2526906"/>
                <a:gd name="connsiteX341" fmla="*/ 1015745 w 2554471"/>
                <a:gd name="connsiteY341" fmla="*/ 1608477 h 2526906"/>
                <a:gd name="connsiteX342" fmla="*/ 1020048 w 2554471"/>
                <a:gd name="connsiteY342" fmla="*/ 1605381 h 2526906"/>
                <a:gd name="connsiteX343" fmla="*/ 1005577 w 2554471"/>
                <a:gd name="connsiteY343" fmla="*/ 1572399 h 2526906"/>
                <a:gd name="connsiteX344" fmla="*/ 1015159 w 2554471"/>
                <a:gd name="connsiteY344" fmla="*/ 1536405 h 2526906"/>
                <a:gd name="connsiteX345" fmla="*/ 1088481 w 2554471"/>
                <a:gd name="connsiteY345" fmla="*/ 1502410 h 2526906"/>
                <a:gd name="connsiteX346" fmla="*/ 1383775 w 2554471"/>
                <a:gd name="connsiteY346" fmla="*/ 1473196 h 2526906"/>
                <a:gd name="connsiteX347" fmla="*/ 1450421 w 2554471"/>
                <a:gd name="connsiteY347" fmla="*/ 1504410 h 2526906"/>
                <a:gd name="connsiteX348" fmla="*/ 1489081 w 2554471"/>
                <a:gd name="connsiteY348" fmla="*/ 1521740 h 2526906"/>
                <a:gd name="connsiteX349" fmla="*/ 1500412 w 2554471"/>
                <a:gd name="connsiteY349" fmla="*/ 1534405 h 2526906"/>
                <a:gd name="connsiteX350" fmla="*/ 1438422 w 2554471"/>
                <a:gd name="connsiteY350" fmla="*/ 1598394 h 2526906"/>
                <a:gd name="connsiteX351" fmla="*/ 1323108 w 2554471"/>
                <a:gd name="connsiteY351" fmla="*/ 1561734 h 2526906"/>
                <a:gd name="connsiteX352" fmla="*/ 1314442 w 2554471"/>
                <a:gd name="connsiteY352" fmla="*/ 1549735 h 2526906"/>
                <a:gd name="connsiteX353" fmla="*/ 1356436 w 2554471"/>
                <a:gd name="connsiteY353" fmla="*/ 1483079 h 2526906"/>
                <a:gd name="connsiteX354" fmla="*/ 1383775 w 2554471"/>
                <a:gd name="connsiteY354" fmla="*/ 1473196 h 2526906"/>
                <a:gd name="connsiteX355" fmla="*/ 643889 w 2554471"/>
                <a:gd name="connsiteY355" fmla="*/ 1445088 h 2526906"/>
                <a:gd name="connsiteX356" fmla="*/ 677216 w 2554471"/>
                <a:gd name="connsiteY356" fmla="*/ 1463084 h 2526906"/>
                <a:gd name="connsiteX357" fmla="*/ 709211 w 2554471"/>
                <a:gd name="connsiteY357" fmla="*/ 1528407 h 2526906"/>
                <a:gd name="connsiteX358" fmla="*/ 675217 w 2554471"/>
                <a:gd name="connsiteY358" fmla="*/ 1587730 h 2526906"/>
                <a:gd name="connsiteX359" fmla="*/ 623226 w 2554471"/>
                <a:gd name="connsiteY359" fmla="*/ 1624391 h 2526906"/>
                <a:gd name="connsiteX360" fmla="*/ 601895 w 2554471"/>
                <a:gd name="connsiteY360" fmla="*/ 1620391 h 2526906"/>
                <a:gd name="connsiteX361" fmla="*/ 575234 w 2554471"/>
                <a:gd name="connsiteY361" fmla="*/ 1587063 h 2526906"/>
                <a:gd name="connsiteX362" fmla="*/ 555238 w 2554471"/>
                <a:gd name="connsiteY362" fmla="*/ 1501078 h 2526906"/>
                <a:gd name="connsiteX363" fmla="*/ 643889 w 2554471"/>
                <a:gd name="connsiteY363" fmla="*/ 1445088 h 2526906"/>
                <a:gd name="connsiteX364" fmla="*/ 512997 w 2554471"/>
                <a:gd name="connsiteY364" fmla="*/ 1416174 h 2526906"/>
                <a:gd name="connsiteX365" fmla="*/ 528577 w 2554471"/>
                <a:gd name="connsiteY365" fmla="*/ 1429756 h 2526906"/>
                <a:gd name="connsiteX366" fmla="*/ 544575 w 2554471"/>
                <a:gd name="connsiteY366" fmla="*/ 1490412 h 2526906"/>
                <a:gd name="connsiteX367" fmla="*/ 526577 w 2554471"/>
                <a:gd name="connsiteY367" fmla="*/ 1521739 h 2526906"/>
                <a:gd name="connsiteX368" fmla="*/ 471254 w 2554471"/>
                <a:gd name="connsiteY368" fmla="*/ 1573729 h 2526906"/>
                <a:gd name="connsiteX369" fmla="*/ 455922 w 2554471"/>
                <a:gd name="connsiteY369" fmla="*/ 1569063 h 2526906"/>
                <a:gd name="connsiteX370" fmla="*/ 431927 w 2554471"/>
                <a:gd name="connsiteY370" fmla="*/ 1505741 h 2526906"/>
                <a:gd name="connsiteX371" fmla="*/ 489917 w 2554471"/>
                <a:gd name="connsiteY371" fmla="*/ 1417090 h 2526906"/>
                <a:gd name="connsiteX372" fmla="*/ 512997 w 2554471"/>
                <a:gd name="connsiteY372" fmla="*/ 1416174 h 2526906"/>
                <a:gd name="connsiteX373" fmla="*/ 1667716 w 2554471"/>
                <a:gd name="connsiteY373" fmla="*/ 1405092 h 2526906"/>
                <a:gd name="connsiteX374" fmla="*/ 1729706 w 2554471"/>
                <a:gd name="connsiteY374" fmla="*/ 1435088 h 2526906"/>
                <a:gd name="connsiteX375" fmla="*/ 1707710 w 2554471"/>
                <a:gd name="connsiteY375" fmla="*/ 1489747 h 2526906"/>
                <a:gd name="connsiteX376" fmla="*/ 1627055 w 2554471"/>
                <a:gd name="connsiteY376" fmla="*/ 1513077 h 2526906"/>
                <a:gd name="connsiteX377" fmla="*/ 1605726 w 2554471"/>
                <a:gd name="connsiteY377" fmla="*/ 1513077 h 2526906"/>
                <a:gd name="connsiteX378" fmla="*/ 1587730 w 2554471"/>
                <a:gd name="connsiteY378" fmla="*/ 1477082 h 2526906"/>
                <a:gd name="connsiteX379" fmla="*/ 1667716 w 2554471"/>
                <a:gd name="connsiteY379" fmla="*/ 1405092 h 2526906"/>
                <a:gd name="connsiteX380" fmla="*/ 917177 w 2554471"/>
                <a:gd name="connsiteY380" fmla="*/ 1395762 h 2526906"/>
                <a:gd name="connsiteX381" fmla="*/ 949839 w 2554471"/>
                <a:gd name="connsiteY381" fmla="*/ 1416425 h 2526906"/>
                <a:gd name="connsiteX382" fmla="*/ 989166 w 2554471"/>
                <a:gd name="connsiteY382" fmla="*/ 1458418 h 2526906"/>
                <a:gd name="connsiteX383" fmla="*/ 993832 w 2554471"/>
                <a:gd name="connsiteY383" fmla="*/ 1521075 h 2526906"/>
                <a:gd name="connsiteX384" fmla="*/ 980500 w 2554471"/>
                <a:gd name="connsiteY384" fmla="*/ 1537740 h 2526906"/>
                <a:gd name="connsiteX385" fmla="*/ 876517 w 2554471"/>
                <a:gd name="connsiteY385" fmla="*/ 1549737 h 2526906"/>
                <a:gd name="connsiteX386" fmla="*/ 829859 w 2554471"/>
                <a:gd name="connsiteY386" fmla="*/ 1497079 h 2526906"/>
                <a:gd name="connsiteX387" fmla="*/ 824526 w 2554471"/>
                <a:gd name="connsiteY387" fmla="*/ 1483081 h 2526906"/>
                <a:gd name="connsiteX388" fmla="*/ 917177 w 2554471"/>
                <a:gd name="connsiteY388" fmla="*/ 1395762 h 2526906"/>
                <a:gd name="connsiteX389" fmla="*/ 1180706 w 2554471"/>
                <a:gd name="connsiteY389" fmla="*/ 1381681 h 2526906"/>
                <a:gd name="connsiteX390" fmla="*/ 1219794 w 2554471"/>
                <a:gd name="connsiteY390" fmla="*/ 1400428 h 2526906"/>
                <a:gd name="connsiteX391" fmla="*/ 1307112 w 2554471"/>
                <a:gd name="connsiteY391" fmla="*/ 1471082 h 2526906"/>
                <a:gd name="connsiteX392" fmla="*/ 1313778 w 2554471"/>
                <a:gd name="connsiteY392" fmla="*/ 1491078 h 2526906"/>
                <a:gd name="connsiteX393" fmla="*/ 1281117 w 2554471"/>
                <a:gd name="connsiteY393" fmla="*/ 1553067 h 2526906"/>
                <a:gd name="connsiteX394" fmla="*/ 1197129 w 2554471"/>
                <a:gd name="connsiteY394" fmla="*/ 1559067 h 2526906"/>
                <a:gd name="connsiteX395" fmla="*/ 1124476 w 2554471"/>
                <a:gd name="connsiteY395" fmla="*/ 1485079 h 2526906"/>
                <a:gd name="connsiteX396" fmla="*/ 1109144 w 2554471"/>
                <a:gd name="connsiteY396" fmla="*/ 1447752 h 2526906"/>
                <a:gd name="connsiteX397" fmla="*/ 1165801 w 2554471"/>
                <a:gd name="connsiteY397" fmla="*/ 1387096 h 2526906"/>
                <a:gd name="connsiteX398" fmla="*/ 1180706 w 2554471"/>
                <a:gd name="connsiteY398" fmla="*/ 1381681 h 2526906"/>
                <a:gd name="connsiteX399" fmla="*/ 750569 w 2554471"/>
                <a:gd name="connsiteY399" fmla="*/ 1346676 h 2526906"/>
                <a:gd name="connsiteX400" fmla="*/ 794531 w 2554471"/>
                <a:gd name="connsiteY400" fmla="*/ 1373766 h 2526906"/>
                <a:gd name="connsiteX401" fmla="*/ 798531 w 2554471"/>
                <a:gd name="connsiteY401" fmla="*/ 1444419 h 2526906"/>
                <a:gd name="connsiteX402" fmla="*/ 754539 w 2554471"/>
                <a:gd name="connsiteY402" fmla="*/ 1505077 h 2526906"/>
                <a:gd name="connsiteX403" fmla="*/ 707879 w 2554471"/>
                <a:gd name="connsiteY403" fmla="*/ 1491745 h 2526906"/>
                <a:gd name="connsiteX404" fmla="*/ 679883 w 2554471"/>
                <a:gd name="connsiteY404" fmla="*/ 1408427 h 2526906"/>
                <a:gd name="connsiteX405" fmla="*/ 730541 w 2554471"/>
                <a:gd name="connsiteY405" fmla="*/ 1351102 h 2526906"/>
                <a:gd name="connsiteX406" fmla="*/ 750569 w 2554471"/>
                <a:gd name="connsiteY406" fmla="*/ 1346676 h 2526906"/>
                <a:gd name="connsiteX407" fmla="*/ 595899 w 2554471"/>
                <a:gd name="connsiteY407" fmla="*/ 1293112 h 2526906"/>
                <a:gd name="connsiteX408" fmla="*/ 674555 w 2554471"/>
                <a:gd name="connsiteY408" fmla="*/ 1348436 h 2526906"/>
                <a:gd name="connsiteX409" fmla="*/ 649224 w 2554471"/>
                <a:gd name="connsiteY409" fmla="*/ 1418426 h 2526906"/>
                <a:gd name="connsiteX410" fmla="*/ 579236 w 2554471"/>
                <a:gd name="connsiteY410" fmla="*/ 1443755 h 2526906"/>
                <a:gd name="connsiteX411" fmla="*/ 527243 w 2554471"/>
                <a:gd name="connsiteY411" fmla="*/ 1364435 h 2526906"/>
                <a:gd name="connsiteX412" fmla="*/ 595899 w 2554471"/>
                <a:gd name="connsiteY412" fmla="*/ 1293112 h 2526906"/>
                <a:gd name="connsiteX413" fmla="*/ 1254453 w 2554471"/>
                <a:gd name="connsiteY413" fmla="*/ 1289113 h 2526906"/>
                <a:gd name="connsiteX414" fmla="*/ 1399096 w 2554471"/>
                <a:gd name="connsiteY414" fmla="*/ 1375098 h 2526906"/>
                <a:gd name="connsiteX415" fmla="*/ 1373767 w 2554471"/>
                <a:gd name="connsiteY415" fmla="*/ 1459753 h 2526906"/>
                <a:gd name="connsiteX416" fmla="*/ 1298445 w 2554471"/>
                <a:gd name="connsiteY416" fmla="*/ 1445087 h 2526906"/>
                <a:gd name="connsiteX417" fmla="*/ 1243788 w 2554471"/>
                <a:gd name="connsiteY417" fmla="*/ 1391763 h 2526906"/>
                <a:gd name="connsiteX418" fmla="*/ 1215126 w 2554471"/>
                <a:gd name="connsiteY418" fmla="*/ 1327774 h 2526906"/>
                <a:gd name="connsiteX419" fmla="*/ 1254453 w 2554471"/>
                <a:gd name="connsiteY419" fmla="*/ 1289113 h 2526906"/>
                <a:gd name="connsiteX420" fmla="*/ 1005830 w 2554471"/>
                <a:gd name="connsiteY420" fmla="*/ 1283113 h 2526906"/>
                <a:gd name="connsiteX421" fmla="*/ 1049821 w 2554471"/>
                <a:gd name="connsiteY421" fmla="*/ 1313775 h 2526906"/>
                <a:gd name="connsiteX422" fmla="*/ 1108480 w 2554471"/>
                <a:gd name="connsiteY422" fmla="*/ 1366432 h 2526906"/>
                <a:gd name="connsiteX423" fmla="*/ 1107814 w 2554471"/>
                <a:gd name="connsiteY423" fmla="*/ 1403093 h 2526906"/>
                <a:gd name="connsiteX424" fmla="*/ 1089815 w 2554471"/>
                <a:gd name="connsiteY424" fmla="*/ 1434422 h 2526906"/>
                <a:gd name="connsiteX425" fmla="*/ 1050488 w 2554471"/>
                <a:gd name="connsiteY425" fmla="*/ 1457753 h 2526906"/>
                <a:gd name="connsiteX426" fmla="*/ 963169 w 2554471"/>
                <a:gd name="connsiteY426" fmla="*/ 1401094 h 2526906"/>
                <a:gd name="connsiteX427" fmla="*/ 945838 w 2554471"/>
                <a:gd name="connsiteY427" fmla="*/ 1372432 h 2526906"/>
                <a:gd name="connsiteX428" fmla="*/ 953837 w 2554471"/>
                <a:gd name="connsiteY428" fmla="*/ 1320441 h 2526906"/>
                <a:gd name="connsiteX429" fmla="*/ 956503 w 2554471"/>
                <a:gd name="connsiteY429" fmla="*/ 1318441 h 2526906"/>
                <a:gd name="connsiteX430" fmla="*/ 1005830 w 2554471"/>
                <a:gd name="connsiteY430" fmla="*/ 1283113 h 2526906"/>
                <a:gd name="connsiteX431" fmla="*/ 1592645 w 2554471"/>
                <a:gd name="connsiteY431" fmla="*/ 1245285 h 2526906"/>
                <a:gd name="connsiteX432" fmla="*/ 1642387 w 2554471"/>
                <a:gd name="connsiteY432" fmla="*/ 1267117 h 2526906"/>
                <a:gd name="connsiteX433" fmla="*/ 1684381 w 2554471"/>
                <a:gd name="connsiteY433" fmla="*/ 1302442 h 2526906"/>
                <a:gd name="connsiteX434" fmla="*/ 1742371 w 2554471"/>
                <a:gd name="connsiteY434" fmla="*/ 1313107 h 2526906"/>
                <a:gd name="connsiteX435" fmla="*/ 1823025 w 2554471"/>
                <a:gd name="connsiteY435" fmla="*/ 1336436 h 2526906"/>
                <a:gd name="connsiteX436" fmla="*/ 1824358 w 2554471"/>
                <a:gd name="connsiteY436" fmla="*/ 1349768 h 2526906"/>
                <a:gd name="connsiteX437" fmla="*/ 1702377 w 2554471"/>
                <a:gd name="connsiteY437" fmla="*/ 1387762 h 2526906"/>
                <a:gd name="connsiteX438" fmla="*/ 1702377 w 2554471"/>
                <a:gd name="connsiteY438" fmla="*/ 1359767 h 2526906"/>
                <a:gd name="connsiteX439" fmla="*/ 1700379 w 2554471"/>
                <a:gd name="connsiteY439" fmla="*/ 1323106 h 2526906"/>
                <a:gd name="connsiteX440" fmla="*/ 1660385 w 2554471"/>
                <a:gd name="connsiteY440" fmla="*/ 1376430 h 2526906"/>
                <a:gd name="connsiteX441" fmla="*/ 1567734 w 2554471"/>
                <a:gd name="connsiteY441" fmla="*/ 1381762 h 2526906"/>
                <a:gd name="connsiteX442" fmla="*/ 1553736 w 2554471"/>
                <a:gd name="connsiteY442" fmla="*/ 1369764 h 2526906"/>
                <a:gd name="connsiteX443" fmla="*/ 1546403 w 2554471"/>
                <a:gd name="connsiteY443" fmla="*/ 1276447 h 2526906"/>
                <a:gd name="connsiteX444" fmla="*/ 1592645 w 2554471"/>
                <a:gd name="connsiteY444" fmla="*/ 1245285 h 2526906"/>
                <a:gd name="connsiteX445" fmla="*/ 1859850 w 2554471"/>
                <a:gd name="connsiteY445" fmla="*/ 1198878 h 2526906"/>
                <a:gd name="connsiteX446" fmla="*/ 1874347 w 2554471"/>
                <a:gd name="connsiteY446" fmla="*/ 1202461 h 2526906"/>
                <a:gd name="connsiteX447" fmla="*/ 1913008 w 2554471"/>
                <a:gd name="connsiteY447" fmla="*/ 1237123 h 2526906"/>
                <a:gd name="connsiteX448" fmla="*/ 1877013 w 2554471"/>
                <a:gd name="connsiteY448" fmla="*/ 1283114 h 2526906"/>
                <a:gd name="connsiteX449" fmla="*/ 1818356 w 2554471"/>
                <a:gd name="connsiteY449" fmla="*/ 1298446 h 2526906"/>
                <a:gd name="connsiteX450" fmla="*/ 1799026 w 2554471"/>
                <a:gd name="connsiteY450" fmla="*/ 1268451 h 2526906"/>
                <a:gd name="connsiteX451" fmla="*/ 1805690 w 2554471"/>
                <a:gd name="connsiteY451" fmla="*/ 1218458 h 2526906"/>
                <a:gd name="connsiteX452" fmla="*/ 1846351 w 2554471"/>
                <a:gd name="connsiteY452" fmla="*/ 1205794 h 2526906"/>
                <a:gd name="connsiteX453" fmla="*/ 1859850 w 2554471"/>
                <a:gd name="connsiteY453" fmla="*/ 1198878 h 2526906"/>
                <a:gd name="connsiteX454" fmla="*/ 1106947 w 2554471"/>
                <a:gd name="connsiteY454" fmla="*/ 1189774 h 2526906"/>
                <a:gd name="connsiteX455" fmla="*/ 1140471 w 2554471"/>
                <a:gd name="connsiteY455" fmla="*/ 1199793 h 2526906"/>
                <a:gd name="connsiteX456" fmla="*/ 1211126 w 2554471"/>
                <a:gd name="connsiteY456" fmla="*/ 1267116 h 2526906"/>
                <a:gd name="connsiteX457" fmla="*/ 1169799 w 2554471"/>
                <a:gd name="connsiteY457" fmla="*/ 1358436 h 2526906"/>
                <a:gd name="connsiteX458" fmla="*/ 1046488 w 2554471"/>
                <a:gd name="connsiteY458" fmla="*/ 1254452 h 2526906"/>
                <a:gd name="connsiteX459" fmla="*/ 1106947 w 2554471"/>
                <a:gd name="connsiteY459" fmla="*/ 1189774 h 2526906"/>
                <a:gd name="connsiteX460" fmla="*/ 1408345 w 2554471"/>
                <a:gd name="connsiteY460" fmla="*/ 1161551 h 2526906"/>
                <a:gd name="connsiteX461" fmla="*/ 1459087 w 2554471"/>
                <a:gd name="connsiteY461" fmla="*/ 1196460 h 2526906"/>
                <a:gd name="connsiteX462" fmla="*/ 1509744 w 2554471"/>
                <a:gd name="connsiteY462" fmla="*/ 1239121 h 2526906"/>
                <a:gd name="connsiteX463" fmla="*/ 1522409 w 2554471"/>
                <a:gd name="connsiteY463" fmla="*/ 1272449 h 2526906"/>
                <a:gd name="connsiteX464" fmla="*/ 1479749 w 2554471"/>
                <a:gd name="connsiteY464" fmla="*/ 1317109 h 2526906"/>
                <a:gd name="connsiteX465" fmla="*/ 1424425 w 2554471"/>
                <a:gd name="connsiteY465" fmla="*/ 1357103 h 2526906"/>
                <a:gd name="connsiteX466" fmla="*/ 1437755 w 2554471"/>
                <a:gd name="connsiteY466" fmla="*/ 1357769 h 2526906"/>
                <a:gd name="connsiteX467" fmla="*/ 1529740 w 2554471"/>
                <a:gd name="connsiteY467" fmla="*/ 1378432 h 2526906"/>
                <a:gd name="connsiteX468" fmla="*/ 1577066 w 2554471"/>
                <a:gd name="connsiteY468" fmla="*/ 1422425 h 2526906"/>
                <a:gd name="connsiteX469" fmla="*/ 1583066 w 2554471"/>
                <a:gd name="connsiteY469" fmla="*/ 1452420 h 2526906"/>
                <a:gd name="connsiteX470" fmla="*/ 1453754 w 2554471"/>
                <a:gd name="connsiteY470" fmla="*/ 1482415 h 2526906"/>
                <a:gd name="connsiteX471" fmla="*/ 1420426 w 2554471"/>
                <a:gd name="connsiteY471" fmla="*/ 1394428 h 2526906"/>
                <a:gd name="connsiteX472" fmla="*/ 1380432 w 2554471"/>
                <a:gd name="connsiteY472" fmla="*/ 1320442 h 2526906"/>
                <a:gd name="connsiteX473" fmla="*/ 1329108 w 2554471"/>
                <a:gd name="connsiteY473" fmla="*/ 1281781 h 2526906"/>
                <a:gd name="connsiteX474" fmla="*/ 1325108 w 2554471"/>
                <a:gd name="connsiteY474" fmla="*/ 1217125 h 2526906"/>
                <a:gd name="connsiteX475" fmla="*/ 1353104 w 2554471"/>
                <a:gd name="connsiteY475" fmla="*/ 1189130 h 2526906"/>
                <a:gd name="connsiteX476" fmla="*/ 1408345 w 2554471"/>
                <a:gd name="connsiteY476" fmla="*/ 1161551 h 2526906"/>
                <a:gd name="connsiteX477" fmla="*/ 724210 w 2554471"/>
                <a:gd name="connsiteY477" fmla="*/ 1150637 h 2526906"/>
                <a:gd name="connsiteX478" fmla="*/ 749874 w 2554471"/>
                <a:gd name="connsiteY478" fmla="*/ 1166468 h 2526906"/>
                <a:gd name="connsiteX479" fmla="*/ 774536 w 2554471"/>
                <a:gd name="connsiteY479" fmla="*/ 1201796 h 2526906"/>
                <a:gd name="connsiteX480" fmla="*/ 773869 w 2554471"/>
                <a:gd name="connsiteY480" fmla="*/ 1243790 h 2526906"/>
                <a:gd name="connsiteX481" fmla="*/ 754538 w 2554471"/>
                <a:gd name="connsiteY481" fmla="*/ 1291114 h 2526906"/>
                <a:gd name="connsiteX482" fmla="*/ 751873 w 2554471"/>
                <a:gd name="connsiteY482" fmla="*/ 1317110 h 2526906"/>
                <a:gd name="connsiteX483" fmla="*/ 697214 w 2554471"/>
                <a:gd name="connsiteY483" fmla="*/ 1329108 h 2526906"/>
                <a:gd name="connsiteX484" fmla="*/ 641890 w 2554471"/>
                <a:gd name="connsiteY484" fmla="*/ 1263786 h 2526906"/>
                <a:gd name="connsiteX485" fmla="*/ 637890 w 2554471"/>
                <a:gd name="connsiteY485" fmla="*/ 1239790 h 2526906"/>
                <a:gd name="connsiteX486" fmla="*/ 694547 w 2554471"/>
                <a:gd name="connsiteY486" fmla="*/ 1155802 h 2526906"/>
                <a:gd name="connsiteX487" fmla="*/ 724210 w 2554471"/>
                <a:gd name="connsiteY487" fmla="*/ 1150637 h 2526906"/>
                <a:gd name="connsiteX488" fmla="*/ 1875013 w 2554471"/>
                <a:gd name="connsiteY488" fmla="*/ 1138473 h 2526906"/>
                <a:gd name="connsiteX489" fmla="*/ 1875200 w 2554471"/>
                <a:gd name="connsiteY489" fmla="*/ 1139115 h 2526906"/>
                <a:gd name="connsiteX490" fmla="*/ 1875013 w 2554471"/>
                <a:gd name="connsiteY490" fmla="*/ 1139140 h 2526906"/>
                <a:gd name="connsiteX491" fmla="*/ 1875013 w 2554471"/>
                <a:gd name="connsiteY491" fmla="*/ 1138473 h 2526906"/>
                <a:gd name="connsiteX492" fmla="*/ 935735 w 2554471"/>
                <a:gd name="connsiteY492" fmla="*/ 1119183 h 2526906"/>
                <a:gd name="connsiteX493" fmla="*/ 995162 w 2554471"/>
                <a:gd name="connsiteY493" fmla="*/ 1151802 h 2526906"/>
                <a:gd name="connsiteX494" fmla="*/ 1015827 w 2554471"/>
                <a:gd name="connsiteY494" fmla="*/ 1182464 h 2526906"/>
                <a:gd name="connsiteX495" fmla="*/ 993829 w 2554471"/>
                <a:gd name="connsiteY495" fmla="*/ 1271117 h 2526906"/>
                <a:gd name="connsiteX496" fmla="*/ 955835 w 2554471"/>
                <a:gd name="connsiteY496" fmla="*/ 1290446 h 2526906"/>
                <a:gd name="connsiteX497" fmla="*/ 924507 w 2554471"/>
                <a:gd name="connsiteY497" fmla="*/ 1340439 h 2526906"/>
                <a:gd name="connsiteX498" fmla="*/ 892513 w 2554471"/>
                <a:gd name="connsiteY498" fmla="*/ 1373101 h 2526906"/>
                <a:gd name="connsiteX499" fmla="*/ 865184 w 2554471"/>
                <a:gd name="connsiteY499" fmla="*/ 1385764 h 2526906"/>
                <a:gd name="connsiteX500" fmla="*/ 814527 w 2554471"/>
                <a:gd name="connsiteY500" fmla="*/ 1378431 h 2526906"/>
                <a:gd name="connsiteX501" fmla="*/ 775200 w 2554471"/>
                <a:gd name="connsiteY501" fmla="*/ 1302445 h 2526906"/>
                <a:gd name="connsiteX502" fmla="*/ 802528 w 2554471"/>
                <a:gd name="connsiteY502" fmla="*/ 1235123 h 2526906"/>
                <a:gd name="connsiteX503" fmla="*/ 875183 w 2554471"/>
                <a:gd name="connsiteY503" fmla="*/ 1247120 h 2526906"/>
                <a:gd name="connsiteX504" fmla="*/ 917841 w 2554471"/>
                <a:gd name="connsiteY504" fmla="*/ 1281781 h 2526906"/>
                <a:gd name="connsiteX505" fmla="*/ 881182 w 2554471"/>
                <a:gd name="connsiteY505" fmla="*/ 1209128 h 2526906"/>
                <a:gd name="connsiteX506" fmla="*/ 913177 w 2554471"/>
                <a:gd name="connsiteY506" fmla="*/ 1125807 h 2526906"/>
                <a:gd name="connsiteX507" fmla="*/ 935735 w 2554471"/>
                <a:gd name="connsiteY507" fmla="*/ 1119183 h 2526906"/>
                <a:gd name="connsiteX508" fmla="*/ 1232290 w 2554471"/>
                <a:gd name="connsiteY508" fmla="*/ 1078650 h 2526906"/>
                <a:gd name="connsiteX509" fmla="*/ 1255121 w 2554471"/>
                <a:gd name="connsiteY509" fmla="*/ 1087149 h 2526906"/>
                <a:gd name="connsiteX510" fmla="*/ 1329774 w 2554471"/>
                <a:gd name="connsiteY510" fmla="*/ 1166467 h 2526906"/>
                <a:gd name="connsiteX511" fmla="*/ 1330440 w 2554471"/>
                <a:gd name="connsiteY511" fmla="*/ 1182466 h 2526906"/>
                <a:gd name="connsiteX512" fmla="*/ 1292448 w 2554471"/>
                <a:gd name="connsiteY512" fmla="*/ 1240455 h 2526906"/>
                <a:gd name="connsiteX513" fmla="*/ 1264451 w 2554471"/>
                <a:gd name="connsiteY513" fmla="*/ 1267783 h 2526906"/>
                <a:gd name="connsiteX514" fmla="*/ 1239122 w 2554471"/>
                <a:gd name="connsiteY514" fmla="*/ 1260451 h 2526906"/>
                <a:gd name="connsiteX515" fmla="*/ 1182465 w 2554471"/>
                <a:gd name="connsiteY515" fmla="*/ 1210460 h 2526906"/>
                <a:gd name="connsiteX516" fmla="*/ 1151137 w 2554471"/>
                <a:gd name="connsiteY516" fmla="*/ 1167134 h 2526906"/>
                <a:gd name="connsiteX517" fmla="*/ 1208461 w 2554471"/>
                <a:gd name="connsiteY517" fmla="*/ 1083149 h 2526906"/>
                <a:gd name="connsiteX518" fmla="*/ 1232290 w 2554471"/>
                <a:gd name="connsiteY518" fmla="*/ 1078650 h 2526906"/>
                <a:gd name="connsiteX519" fmla="*/ 819944 w 2554471"/>
                <a:gd name="connsiteY519" fmla="*/ 1051907 h 2526906"/>
                <a:gd name="connsiteX520" fmla="*/ 847190 w 2554471"/>
                <a:gd name="connsiteY520" fmla="*/ 1069821 h 2526906"/>
                <a:gd name="connsiteX521" fmla="*/ 869186 w 2554471"/>
                <a:gd name="connsiteY521" fmla="*/ 1095146 h 2526906"/>
                <a:gd name="connsiteX522" fmla="*/ 874519 w 2554471"/>
                <a:gd name="connsiteY522" fmla="*/ 1141805 h 2526906"/>
                <a:gd name="connsiteX523" fmla="*/ 852523 w 2554471"/>
                <a:gd name="connsiteY523" fmla="*/ 1195795 h 2526906"/>
                <a:gd name="connsiteX524" fmla="*/ 815195 w 2554471"/>
                <a:gd name="connsiteY524" fmla="*/ 1209127 h 2526906"/>
                <a:gd name="connsiteX525" fmla="*/ 743872 w 2554471"/>
                <a:gd name="connsiteY525" fmla="*/ 1109144 h 2526906"/>
                <a:gd name="connsiteX526" fmla="*/ 787199 w 2554471"/>
                <a:gd name="connsiteY526" fmla="*/ 1056489 h 2526906"/>
                <a:gd name="connsiteX527" fmla="*/ 819944 w 2554471"/>
                <a:gd name="connsiteY527" fmla="*/ 1051907 h 2526906"/>
                <a:gd name="connsiteX528" fmla="*/ 1809575 w 2554471"/>
                <a:gd name="connsiteY528" fmla="*/ 1026815 h 2526906"/>
                <a:gd name="connsiteX529" fmla="*/ 1822354 w 2554471"/>
                <a:gd name="connsiteY529" fmla="*/ 1034491 h 2526906"/>
                <a:gd name="connsiteX530" fmla="*/ 1876719 w 2554471"/>
                <a:gd name="connsiteY530" fmla="*/ 1102727 h 2526906"/>
                <a:gd name="connsiteX531" fmla="*/ 1880839 w 2554471"/>
                <a:gd name="connsiteY531" fmla="*/ 1132567 h 2526906"/>
                <a:gd name="connsiteX532" fmla="*/ 1874798 w 2554471"/>
                <a:gd name="connsiteY532" fmla="*/ 1138060 h 2526906"/>
                <a:gd name="connsiteX533" fmla="*/ 1875011 w 2554471"/>
                <a:gd name="connsiteY533" fmla="*/ 1137804 h 2526906"/>
                <a:gd name="connsiteX534" fmla="*/ 1874346 w 2554471"/>
                <a:gd name="connsiteY534" fmla="*/ 1138471 h 2526906"/>
                <a:gd name="connsiteX535" fmla="*/ 1874798 w 2554471"/>
                <a:gd name="connsiteY535" fmla="*/ 1138060 h 2526906"/>
                <a:gd name="connsiteX536" fmla="*/ 1874789 w 2554471"/>
                <a:gd name="connsiteY536" fmla="*/ 1138071 h 2526906"/>
                <a:gd name="connsiteX537" fmla="*/ 1880840 w 2554471"/>
                <a:gd name="connsiteY537" fmla="*/ 1132572 h 2526906"/>
                <a:gd name="connsiteX538" fmla="*/ 1880839 w 2554471"/>
                <a:gd name="connsiteY538" fmla="*/ 1132567 h 2526906"/>
                <a:gd name="connsiteX539" fmla="*/ 1881677 w 2554471"/>
                <a:gd name="connsiteY539" fmla="*/ 1131805 h 2526906"/>
                <a:gd name="connsiteX540" fmla="*/ 1881674 w 2554471"/>
                <a:gd name="connsiteY540" fmla="*/ 1131814 h 2526906"/>
                <a:gd name="connsiteX541" fmla="*/ 1881682 w 2554471"/>
                <a:gd name="connsiteY541" fmla="*/ 1131806 h 2526906"/>
                <a:gd name="connsiteX542" fmla="*/ 1881502 w 2554471"/>
                <a:gd name="connsiteY542" fmla="*/ 1133051 h 2526906"/>
                <a:gd name="connsiteX543" fmla="*/ 1895425 w 2554471"/>
                <a:gd name="connsiteY543" fmla="*/ 1111560 h 2526906"/>
                <a:gd name="connsiteX544" fmla="*/ 1912340 w 2554471"/>
                <a:gd name="connsiteY544" fmla="*/ 1091813 h 2526906"/>
                <a:gd name="connsiteX545" fmla="*/ 1937668 w 2554471"/>
                <a:gd name="connsiteY545" fmla="*/ 1079315 h 2526906"/>
                <a:gd name="connsiteX546" fmla="*/ 1966997 w 2554471"/>
                <a:gd name="connsiteY546" fmla="*/ 1091813 h 2526906"/>
                <a:gd name="connsiteX547" fmla="*/ 2002325 w 2554471"/>
                <a:gd name="connsiteY547" fmla="*/ 1126474 h 2526906"/>
                <a:gd name="connsiteX548" fmla="*/ 1958998 w 2554471"/>
                <a:gd name="connsiteY548" fmla="*/ 1165802 h 2526906"/>
                <a:gd name="connsiteX549" fmla="*/ 1929670 w 2554471"/>
                <a:gd name="connsiteY549" fmla="*/ 1174468 h 2526906"/>
                <a:gd name="connsiteX550" fmla="*/ 1878346 w 2554471"/>
                <a:gd name="connsiteY550" fmla="*/ 1177801 h 2526906"/>
                <a:gd name="connsiteX551" fmla="*/ 1878064 w 2554471"/>
                <a:gd name="connsiteY551" fmla="*/ 1148930 h 2526906"/>
                <a:gd name="connsiteX552" fmla="*/ 1875200 w 2554471"/>
                <a:gd name="connsiteY552" fmla="*/ 1139115 h 2526906"/>
                <a:gd name="connsiteX553" fmla="*/ 1881178 w 2554471"/>
                <a:gd name="connsiteY553" fmla="*/ 1138307 h 2526906"/>
                <a:gd name="connsiteX554" fmla="*/ 1882344 w 2554471"/>
                <a:gd name="connsiteY554" fmla="*/ 1132474 h 2526906"/>
                <a:gd name="connsiteX555" fmla="*/ 1881457 w 2554471"/>
                <a:gd name="connsiteY555" fmla="*/ 1133362 h 2526906"/>
                <a:gd name="connsiteX556" fmla="*/ 1880765 w 2554471"/>
                <a:gd name="connsiteY556" fmla="*/ 1138139 h 2526906"/>
                <a:gd name="connsiteX557" fmla="*/ 1874459 w 2554471"/>
                <a:gd name="connsiteY557" fmla="*/ 1138466 h 2526906"/>
                <a:gd name="connsiteX558" fmla="*/ 1851682 w 2554471"/>
                <a:gd name="connsiteY558" fmla="*/ 1165799 h 2526906"/>
                <a:gd name="connsiteX559" fmla="*/ 1753032 w 2554471"/>
                <a:gd name="connsiteY559" fmla="*/ 1172465 h 2526906"/>
                <a:gd name="connsiteX560" fmla="*/ 1725038 w 2554471"/>
                <a:gd name="connsiteY560" fmla="*/ 1144470 h 2526906"/>
                <a:gd name="connsiteX561" fmla="*/ 1778361 w 2554471"/>
                <a:gd name="connsiteY561" fmla="*/ 1207126 h 2526906"/>
                <a:gd name="connsiteX562" fmla="*/ 1791693 w 2554471"/>
                <a:gd name="connsiteY562" fmla="*/ 1243121 h 2526906"/>
                <a:gd name="connsiteX563" fmla="*/ 1736370 w 2554471"/>
                <a:gd name="connsiteY563" fmla="*/ 1298444 h 2526906"/>
                <a:gd name="connsiteX564" fmla="*/ 1707708 w 2554471"/>
                <a:gd name="connsiteY564" fmla="*/ 1293113 h 2526906"/>
                <a:gd name="connsiteX565" fmla="*/ 1631721 w 2554471"/>
                <a:gd name="connsiteY565" fmla="*/ 1241121 h 2526906"/>
                <a:gd name="connsiteX566" fmla="*/ 1629721 w 2554471"/>
                <a:gd name="connsiteY566" fmla="*/ 1207126 h 2526906"/>
                <a:gd name="connsiteX567" fmla="*/ 1719038 w 2554471"/>
                <a:gd name="connsiteY567" fmla="*/ 1114475 h 2526906"/>
                <a:gd name="connsiteX568" fmla="*/ 1745700 w 2554471"/>
                <a:gd name="connsiteY568" fmla="*/ 1058489 h 2526906"/>
                <a:gd name="connsiteX569" fmla="*/ 1760365 w 2554471"/>
                <a:gd name="connsiteY569" fmla="*/ 1043157 h 2526906"/>
                <a:gd name="connsiteX570" fmla="*/ 1772364 w 2554471"/>
                <a:gd name="connsiteY570" fmla="*/ 1041157 h 2526906"/>
                <a:gd name="connsiteX571" fmla="*/ 1809575 w 2554471"/>
                <a:gd name="connsiteY571" fmla="*/ 1026815 h 2526906"/>
                <a:gd name="connsiteX572" fmla="*/ 1040321 w 2554471"/>
                <a:gd name="connsiteY572" fmla="*/ 1005665 h 2526906"/>
                <a:gd name="connsiteX573" fmla="*/ 1080482 w 2554471"/>
                <a:gd name="connsiteY573" fmla="*/ 1021830 h 2526906"/>
                <a:gd name="connsiteX574" fmla="*/ 1103144 w 2554471"/>
                <a:gd name="connsiteY574" fmla="*/ 1050492 h 2526906"/>
                <a:gd name="connsiteX575" fmla="*/ 1161800 w 2554471"/>
                <a:gd name="connsiteY575" fmla="*/ 1093146 h 2526906"/>
                <a:gd name="connsiteX576" fmla="*/ 1127139 w 2554471"/>
                <a:gd name="connsiteY576" fmla="*/ 1135139 h 2526906"/>
                <a:gd name="connsiteX577" fmla="*/ 1037155 w 2554471"/>
                <a:gd name="connsiteY577" fmla="*/ 1161134 h 2526906"/>
                <a:gd name="connsiteX578" fmla="*/ 971167 w 2554471"/>
                <a:gd name="connsiteY578" fmla="*/ 1085816 h 2526906"/>
                <a:gd name="connsiteX579" fmla="*/ 993162 w 2554471"/>
                <a:gd name="connsiteY579" fmla="*/ 1020497 h 2526906"/>
                <a:gd name="connsiteX580" fmla="*/ 1040321 w 2554471"/>
                <a:gd name="connsiteY580" fmla="*/ 1005665 h 2526906"/>
                <a:gd name="connsiteX581" fmla="*/ 2040318 w 2554471"/>
                <a:gd name="connsiteY581" fmla="*/ 971837 h 2526906"/>
                <a:gd name="connsiteX582" fmla="*/ 2087643 w 2554471"/>
                <a:gd name="connsiteY582" fmla="*/ 1006497 h 2526906"/>
                <a:gd name="connsiteX583" fmla="*/ 2068313 w 2554471"/>
                <a:gd name="connsiteY583" fmla="*/ 1048491 h 2526906"/>
                <a:gd name="connsiteX584" fmla="*/ 2003658 w 2554471"/>
                <a:gd name="connsiteY584" fmla="*/ 1071152 h 2526906"/>
                <a:gd name="connsiteX585" fmla="*/ 1970330 w 2554471"/>
                <a:gd name="connsiteY585" fmla="*/ 1061821 h 2526906"/>
                <a:gd name="connsiteX586" fmla="*/ 1988326 w 2554471"/>
                <a:gd name="connsiteY586" fmla="*/ 1033825 h 2526906"/>
                <a:gd name="connsiteX587" fmla="*/ 2003658 w 2554471"/>
                <a:gd name="connsiteY587" fmla="*/ 1005164 h 2526906"/>
                <a:gd name="connsiteX588" fmla="*/ 2040318 w 2554471"/>
                <a:gd name="connsiteY588" fmla="*/ 971837 h 2526906"/>
                <a:gd name="connsiteX589" fmla="*/ 1337771 w 2554471"/>
                <a:gd name="connsiteY589" fmla="*/ 965171 h 2526906"/>
                <a:gd name="connsiteX590" fmla="*/ 1383764 w 2554471"/>
                <a:gd name="connsiteY590" fmla="*/ 986501 h 2526906"/>
                <a:gd name="connsiteX591" fmla="*/ 1418424 w 2554471"/>
                <a:gd name="connsiteY591" fmla="*/ 1029161 h 2526906"/>
                <a:gd name="connsiteX592" fmla="*/ 1409759 w 2554471"/>
                <a:gd name="connsiteY592" fmla="*/ 1118476 h 2526906"/>
                <a:gd name="connsiteX593" fmla="*/ 1323774 w 2554471"/>
                <a:gd name="connsiteY593" fmla="*/ 1111145 h 2526906"/>
                <a:gd name="connsiteX594" fmla="*/ 1278448 w 2554471"/>
                <a:gd name="connsiteY594" fmla="*/ 1050491 h 2526906"/>
                <a:gd name="connsiteX595" fmla="*/ 1337771 w 2554471"/>
                <a:gd name="connsiteY595" fmla="*/ 965171 h 2526906"/>
                <a:gd name="connsiteX596" fmla="*/ 1616725 w 2554471"/>
                <a:gd name="connsiteY596" fmla="*/ 956341 h 2526906"/>
                <a:gd name="connsiteX597" fmla="*/ 1667050 w 2554471"/>
                <a:gd name="connsiteY597" fmla="*/ 980504 h 2526906"/>
                <a:gd name="connsiteX598" fmla="*/ 1720373 w 2554471"/>
                <a:gd name="connsiteY598" fmla="*/ 1035161 h 2526906"/>
                <a:gd name="connsiteX599" fmla="*/ 1727706 w 2554471"/>
                <a:gd name="connsiteY599" fmla="*/ 1047827 h 2526906"/>
                <a:gd name="connsiteX600" fmla="*/ 1676380 w 2554471"/>
                <a:gd name="connsiteY600" fmla="*/ 1127809 h 2526906"/>
                <a:gd name="connsiteX601" fmla="*/ 1612391 w 2554471"/>
                <a:gd name="connsiteY601" fmla="*/ 1114479 h 2526906"/>
                <a:gd name="connsiteX602" fmla="*/ 1555735 w 2554471"/>
                <a:gd name="connsiteY602" fmla="*/ 1070489 h 2526906"/>
                <a:gd name="connsiteX603" fmla="*/ 1555735 w 2554471"/>
                <a:gd name="connsiteY603" fmla="*/ 1071153 h 2526906"/>
                <a:gd name="connsiteX604" fmla="*/ 1555736 w 2554471"/>
                <a:gd name="connsiteY604" fmla="*/ 1071154 h 2526906"/>
                <a:gd name="connsiteX605" fmla="*/ 1555735 w 2554471"/>
                <a:gd name="connsiteY605" fmla="*/ 1071154 h 2526906"/>
                <a:gd name="connsiteX606" fmla="*/ 1555735 w 2554471"/>
                <a:gd name="connsiteY606" fmla="*/ 1071155 h 2526906"/>
                <a:gd name="connsiteX607" fmla="*/ 1555734 w 2554471"/>
                <a:gd name="connsiteY607" fmla="*/ 1071154 h 2526906"/>
                <a:gd name="connsiteX608" fmla="*/ 1555651 w 2554471"/>
                <a:gd name="connsiteY608" fmla="*/ 1071161 h 2526906"/>
                <a:gd name="connsiteX609" fmla="*/ 1554318 w 2554471"/>
                <a:gd name="connsiteY609" fmla="*/ 1082003 h 2526906"/>
                <a:gd name="connsiteX610" fmla="*/ 1573066 w 2554471"/>
                <a:gd name="connsiteY610" fmla="*/ 1105812 h 2526906"/>
                <a:gd name="connsiteX611" fmla="*/ 1586396 w 2554471"/>
                <a:gd name="connsiteY611" fmla="*/ 1113811 h 2526906"/>
                <a:gd name="connsiteX612" fmla="*/ 1629056 w 2554471"/>
                <a:gd name="connsiteY612" fmla="*/ 1170468 h 2526906"/>
                <a:gd name="connsiteX613" fmla="*/ 1568399 w 2554471"/>
                <a:gd name="connsiteY613" fmla="*/ 1225125 h 2526906"/>
                <a:gd name="connsiteX614" fmla="*/ 1533738 w 2554471"/>
                <a:gd name="connsiteY614" fmla="*/ 1219793 h 2526906"/>
                <a:gd name="connsiteX615" fmla="*/ 1494411 w 2554471"/>
                <a:gd name="connsiteY615" fmla="*/ 1196464 h 2526906"/>
                <a:gd name="connsiteX616" fmla="*/ 1449086 w 2554471"/>
                <a:gd name="connsiteY616" fmla="*/ 1143806 h 2526906"/>
                <a:gd name="connsiteX617" fmla="*/ 1470415 w 2554471"/>
                <a:gd name="connsiteY617" fmla="*/ 1067821 h 2526906"/>
                <a:gd name="connsiteX618" fmla="*/ 1546404 w 2554471"/>
                <a:gd name="connsiteY618" fmla="*/ 1067821 h 2526906"/>
                <a:gd name="connsiteX619" fmla="*/ 1548831 w 2554471"/>
                <a:gd name="connsiteY619" fmla="*/ 1065798 h 2526906"/>
                <a:gd name="connsiteX620" fmla="*/ 1548153 w 2554471"/>
                <a:gd name="connsiteY620" fmla="*/ 1071404 h 2526906"/>
                <a:gd name="connsiteX621" fmla="*/ 1548206 w 2554471"/>
                <a:gd name="connsiteY621" fmla="*/ 1071397 h 2526906"/>
                <a:gd name="connsiteX622" fmla="*/ 1548915 w 2554471"/>
                <a:gd name="connsiteY622" fmla="*/ 1065729 h 2526906"/>
                <a:gd name="connsiteX623" fmla="*/ 1548831 w 2554471"/>
                <a:gd name="connsiteY623" fmla="*/ 1065798 h 2526906"/>
                <a:gd name="connsiteX624" fmla="*/ 1549070 w 2554471"/>
                <a:gd name="connsiteY624" fmla="*/ 1063822 h 2526906"/>
                <a:gd name="connsiteX625" fmla="*/ 1549554 w 2554471"/>
                <a:gd name="connsiteY625" fmla="*/ 1064064 h 2526906"/>
                <a:gd name="connsiteX626" fmla="*/ 1537561 w 2554471"/>
                <a:gd name="connsiteY626" fmla="*/ 1036035 h 2526906"/>
                <a:gd name="connsiteX627" fmla="*/ 1562401 w 2554471"/>
                <a:gd name="connsiteY627" fmla="*/ 977171 h 2526906"/>
                <a:gd name="connsiteX628" fmla="*/ 1616725 w 2554471"/>
                <a:gd name="connsiteY628" fmla="*/ 956341 h 2526906"/>
                <a:gd name="connsiteX629" fmla="*/ 917178 w 2554471"/>
                <a:gd name="connsiteY629" fmla="*/ 947173 h 2526906"/>
                <a:gd name="connsiteX630" fmla="*/ 979835 w 2554471"/>
                <a:gd name="connsiteY630" fmla="*/ 1008495 h 2526906"/>
                <a:gd name="connsiteX631" fmla="*/ 940507 w 2554471"/>
                <a:gd name="connsiteY631" fmla="*/ 1095143 h 2526906"/>
                <a:gd name="connsiteX632" fmla="*/ 890514 w 2554471"/>
                <a:gd name="connsiteY632" fmla="*/ 1091144 h 2526906"/>
                <a:gd name="connsiteX633" fmla="*/ 863185 w 2554471"/>
                <a:gd name="connsiteY633" fmla="*/ 1054488 h 2526906"/>
                <a:gd name="connsiteX634" fmla="*/ 846522 w 2554471"/>
                <a:gd name="connsiteY634" fmla="*/ 981834 h 2526906"/>
                <a:gd name="connsiteX635" fmla="*/ 917178 w 2554471"/>
                <a:gd name="connsiteY635" fmla="*/ 947173 h 2526906"/>
                <a:gd name="connsiteX636" fmla="*/ 1900175 w 2554471"/>
                <a:gd name="connsiteY636" fmla="*/ 940634 h 2526906"/>
                <a:gd name="connsiteX637" fmla="*/ 1918338 w 2554471"/>
                <a:gd name="connsiteY637" fmla="*/ 952508 h 2526906"/>
                <a:gd name="connsiteX638" fmla="*/ 1970997 w 2554471"/>
                <a:gd name="connsiteY638" fmla="*/ 987834 h 2526906"/>
                <a:gd name="connsiteX639" fmla="*/ 1983660 w 2554471"/>
                <a:gd name="connsiteY639" fmla="*/ 1000499 h 2526906"/>
                <a:gd name="connsiteX640" fmla="*/ 1896342 w 2554471"/>
                <a:gd name="connsiteY640" fmla="*/ 1075152 h 2526906"/>
                <a:gd name="connsiteX641" fmla="*/ 1824354 w 2554471"/>
                <a:gd name="connsiteY641" fmla="*/ 1011165 h 2526906"/>
                <a:gd name="connsiteX642" fmla="*/ 1839684 w 2554471"/>
                <a:gd name="connsiteY642" fmla="*/ 976504 h 2526906"/>
                <a:gd name="connsiteX643" fmla="*/ 1841684 w 2554471"/>
                <a:gd name="connsiteY643" fmla="*/ 948508 h 2526906"/>
                <a:gd name="connsiteX644" fmla="*/ 1900175 w 2554471"/>
                <a:gd name="connsiteY644" fmla="*/ 940634 h 2526906"/>
                <a:gd name="connsiteX645" fmla="*/ 1162770 w 2554471"/>
                <a:gd name="connsiteY645" fmla="*/ 898016 h 2526906"/>
                <a:gd name="connsiteX646" fmla="*/ 1229792 w 2554471"/>
                <a:gd name="connsiteY646" fmla="*/ 926512 h 2526906"/>
                <a:gd name="connsiteX647" fmla="*/ 1245122 w 2554471"/>
                <a:gd name="connsiteY647" fmla="*/ 1035826 h 2526906"/>
                <a:gd name="connsiteX648" fmla="*/ 1172466 w 2554471"/>
                <a:gd name="connsiteY648" fmla="*/ 1064490 h 2526906"/>
                <a:gd name="connsiteX649" fmla="*/ 1169133 w 2554471"/>
                <a:gd name="connsiteY649" fmla="*/ 1064490 h 2526906"/>
                <a:gd name="connsiteX650" fmla="*/ 1086481 w 2554471"/>
                <a:gd name="connsiteY650" fmla="*/ 983836 h 2526906"/>
                <a:gd name="connsiteX651" fmla="*/ 1139138 w 2554471"/>
                <a:gd name="connsiteY651" fmla="*/ 906514 h 2526906"/>
                <a:gd name="connsiteX652" fmla="*/ 1162770 w 2554471"/>
                <a:gd name="connsiteY652" fmla="*/ 898016 h 2526906"/>
                <a:gd name="connsiteX653" fmla="*/ 1420622 w 2554471"/>
                <a:gd name="connsiteY653" fmla="*/ 874989 h 2526906"/>
                <a:gd name="connsiteX654" fmla="*/ 1447085 w 2554471"/>
                <a:gd name="connsiteY654" fmla="*/ 879187 h 2526906"/>
                <a:gd name="connsiteX655" fmla="*/ 1541738 w 2554471"/>
                <a:gd name="connsiteY655" fmla="*/ 954506 h 2526906"/>
                <a:gd name="connsiteX656" fmla="*/ 1545069 w 2554471"/>
                <a:gd name="connsiteY656" fmla="*/ 958505 h 2526906"/>
                <a:gd name="connsiteX657" fmla="*/ 1466416 w 2554471"/>
                <a:gd name="connsiteY657" fmla="*/ 1031161 h 2526906"/>
                <a:gd name="connsiteX658" fmla="*/ 1373098 w 2554471"/>
                <a:gd name="connsiteY658" fmla="*/ 922511 h 2526906"/>
                <a:gd name="connsiteX659" fmla="*/ 1420622 w 2554471"/>
                <a:gd name="connsiteY659" fmla="*/ 874989 h 2526906"/>
                <a:gd name="connsiteX660" fmla="*/ 2126305 w 2554471"/>
                <a:gd name="connsiteY660" fmla="*/ 864521 h 2526906"/>
                <a:gd name="connsiteX661" fmla="*/ 2171632 w 2554471"/>
                <a:gd name="connsiteY661" fmla="*/ 900516 h 2526906"/>
                <a:gd name="connsiteX662" fmla="*/ 2129638 w 2554471"/>
                <a:gd name="connsiteY662" fmla="*/ 954507 h 2526906"/>
                <a:gd name="connsiteX663" fmla="*/ 2099643 w 2554471"/>
                <a:gd name="connsiteY663" fmla="*/ 959840 h 2526906"/>
                <a:gd name="connsiteX664" fmla="*/ 2063648 w 2554471"/>
                <a:gd name="connsiteY664" fmla="*/ 956507 h 2526906"/>
                <a:gd name="connsiteX665" fmla="*/ 2078313 w 2554471"/>
                <a:gd name="connsiteY665" fmla="*/ 933177 h 2526906"/>
                <a:gd name="connsiteX666" fmla="*/ 2090977 w 2554471"/>
                <a:gd name="connsiteY666" fmla="*/ 892517 h 2526906"/>
                <a:gd name="connsiteX667" fmla="*/ 2126305 w 2554471"/>
                <a:gd name="connsiteY667" fmla="*/ 864521 h 2526906"/>
                <a:gd name="connsiteX668" fmla="*/ 1722040 w 2554471"/>
                <a:gd name="connsiteY668" fmla="*/ 854439 h 2526906"/>
                <a:gd name="connsiteX669" fmla="*/ 1737703 w 2554471"/>
                <a:gd name="connsiteY669" fmla="*/ 863855 h 2526906"/>
                <a:gd name="connsiteX670" fmla="*/ 1803692 w 2554471"/>
                <a:gd name="connsiteY670" fmla="*/ 918512 h 2526906"/>
                <a:gd name="connsiteX671" fmla="*/ 1821023 w 2554471"/>
                <a:gd name="connsiteY671" fmla="*/ 947840 h 2526906"/>
                <a:gd name="connsiteX672" fmla="*/ 1741036 w 2554471"/>
                <a:gd name="connsiteY672" fmla="*/ 1009162 h 2526906"/>
                <a:gd name="connsiteX673" fmla="*/ 1672381 w 2554471"/>
                <a:gd name="connsiteY673" fmla="*/ 964505 h 2526906"/>
                <a:gd name="connsiteX674" fmla="*/ 1704376 w 2554471"/>
                <a:gd name="connsiteY674" fmla="*/ 856522 h 2526906"/>
                <a:gd name="connsiteX675" fmla="*/ 1722040 w 2554471"/>
                <a:gd name="connsiteY675" fmla="*/ 854439 h 2526906"/>
                <a:gd name="connsiteX676" fmla="*/ 1039155 w 2554471"/>
                <a:gd name="connsiteY676" fmla="*/ 808229 h 2526906"/>
                <a:gd name="connsiteX677" fmla="*/ 1081148 w 2554471"/>
                <a:gd name="connsiteY677" fmla="*/ 843192 h 2526906"/>
                <a:gd name="connsiteX678" fmla="*/ 1086481 w 2554471"/>
                <a:gd name="connsiteY678" fmla="*/ 918514 h 2526906"/>
                <a:gd name="connsiteX679" fmla="*/ 1081815 w 2554471"/>
                <a:gd name="connsiteY679" fmla="*/ 926513 h 2526906"/>
                <a:gd name="connsiteX680" fmla="*/ 1010493 w 2554471"/>
                <a:gd name="connsiteY680" fmla="*/ 985836 h 2526906"/>
                <a:gd name="connsiteX681" fmla="*/ 1001828 w 2554471"/>
                <a:gd name="connsiteY681" fmla="*/ 983836 h 2526906"/>
                <a:gd name="connsiteX682" fmla="*/ 950504 w 2554471"/>
                <a:gd name="connsiteY682" fmla="*/ 919847 h 2526906"/>
                <a:gd name="connsiteX683" fmla="*/ 941172 w 2554471"/>
                <a:gd name="connsiteY683" fmla="*/ 894518 h 2526906"/>
                <a:gd name="connsiteX684" fmla="*/ 1018493 w 2554471"/>
                <a:gd name="connsiteY684" fmla="*/ 810530 h 2526906"/>
                <a:gd name="connsiteX685" fmla="*/ 1039155 w 2554471"/>
                <a:gd name="connsiteY685" fmla="*/ 808229 h 2526906"/>
                <a:gd name="connsiteX686" fmla="*/ 1297029 w 2554471"/>
                <a:gd name="connsiteY686" fmla="*/ 795032 h 2526906"/>
                <a:gd name="connsiteX687" fmla="*/ 1325774 w 2554471"/>
                <a:gd name="connsiteY687" fmla="*/ 804530 h 2526906"/>
                <a:gd name="connsiteX688" fmla="*/ 1375767 w 2554471"/>
                <a:gd name="connsiteY688" fmla="*/ 854522 h 2526906"/>
                <a:gd name="connsiteX689" fmla="*/ 1379098 w 2554471"/>
                <a:gd name="connsiteY689" fmla="*/ 867852 h 2526906"/>
                <a:gd name="connsiteX690" fmla="*/ 1356436 w 2554471"/>
                <a:gd name="connsiteY690" fmla="*/ 933174 h 2526906"/>
                <a:gd name="connsiteX691" fmla="*/ 1346437 w 2554471"/>
                <a:gd name="connsiteY691" fmla="*/ 941173 h 2526906"/>
                <a:gd name="connsiteX692" fmla="*/ 1328440 w 2554471"/>
                <a:gd name="connsiteY692" fmla="*/ 940506 h 2526906"/>
                <a:gd name="connsiteX693" fmla="*/ 1281114 w 2554471"/>
                <a:gd name="connsiteY693" fmla="*/ 951172 h 2526906"/>
                <a:gd name="connsiteX694" fmla="*/ 1235788 w 2554471"/>
                <a:gd name="connsiteY694" fmla="*/ 854522 h 2526906"/>
                <a:gd name="connsiteX695" fmla="*/ 1267783 w 2554471"/>
                <a:gd name="connsiteY695" fmla="*/ 802530 h 2526906"/>
                <a:gd name="connsiteX696" fmla="*/ 1297029 w 2554471"/>
                <a:gd name="connsiteY696" fmla="*/ 795032 h 2526906"/>
                <a:gd name="connsiteX697" fmla="*/ 1533404 w 2554471"/>
                <a:gd name="connsiteY697" fmla="*/ 780452 h 2526906"/>
                <a:gd name="connsiteX698" fmla="*/ 1589728 w 2554471"/>
                <a:gd name="connsiteY698" fmla="*/ 812530 h 2526906"/>
                <a:gd name="connsiteX699" fmla="*/ 1627723 w 2554471"/>
                <a:gd name="connsiteY699" fmla="*/ 848523 h 2526906"/>
                <a:gd name="connsiteX700" fmla="*/ 1636388 w 2554471"/>
                <a:gd name="connsiteY700" fmla="*/ 874519 h 2526906"/>
                <a:gd name="connsiteX701" fmla="*/ 1587062 w 2554471"/>
                <a:gd name="connsiteY701" fmla="*/ 930510 h 2526906"/>
                <a:gd name="connsiteX702" fmla="*/ 1539071 w 2554471"/>
                <a:gd name="connsiteY702" fmla="*/ 923845 h 2526906"/>
                <a:gd name="connsiteX703" fmla="*/ 1471748 w 2554471"/>
                <a:gd name="connsiteY703" fmla="*/ 861189 h 2526906"/>
                <a:gd name="connsiteX704" fmla="*/ 1477081 w 2554471"/>
                <a:gd name="connsiteY704" fmla="*/ 807864 h 2526906"/>
                <a:gd name="connsiteX705" fmla="*/ 1533404 w 2554471"/>
                <a:gd name="connsiteY705" fmla="*/ 780452 h 2526906"/>
                <a:gd name="connsiteX706" fmla="*/ 2214956 w 2554471"/>
                <a:gd name="connsiteY706" fmla="*/ 757872 h 2526906"/>
                <a:gd name="connsiteX707" fmla="*/ 2243618 w 2554471"/>
                <a:gd name="connsiteY707" fmla="*/ 786533 h 2526906"/>
                <a:gd name="connsiteX708" fmla="*/ 2158298 w 2554471"/>
                <a:gd name="connsiteY708" fmla="*/ 849856 h 2526906"/>
                <a:gd name="connsiteX709" fmla="*/ 2151634 w 2554471"/>
                <a:gd name="connsiteY709" fmla="*/ 841192 h 2526906"/>
                <a:gd name="connsiteX710" fmla="*/ 2214956 w 2554471"/>
                <a:gd name="connsiteY710" fmla="*/ 757872 h 2526906"/>
                <a:gd name="connsiteX711" fmla="*/ 1827521 w 2554471"/>
                <a:gd name="connsiteY711" fmla="*/ 757206 h 2526906"/>
                <a:gd name="connsiteX712" fmla="*/ 1885011 w 2554471"/>
                <a:gd name="connsiteY712" fmla="*/ 793868 h 2526906"/>
                <a:gd name="connsiteX713" fmla="*/ 1937670 w 2554471"/>
                <a:gd name="connsiteY713" fmla="*/ 843859 h 2526906"/>
                <a:gd name="connsiteX714" fmla="*/ 1988993 w 2554471"/>
                <a:gd name="connsiteY714" fmla="*/ 836528 h 2526906"/>
                <a:gd name="connsiteX715" fmla="*/ 2013657 w 2554471"/>
                <a:gd name="connsiteY715" fmla="*/ 833195 h 2526906"/>
                <a:gd name="connsiteX716" fmla="*/ 2062981 w 2554471"/>
                <a:gd name="connsiteY716" fmla="*/ 894519 h 2526906"/>
                <a:gd name="connsiteX717" fmla="*/ 1986994 w 2554471"/>
                <a:gd name="connsiteY717" fmla="*/ 967174 h 2526906"/>
                <a:gd name="connsiteX718" fmla="*/ 1934337 w 2554471"/>
                <a:gd name="connsiteY718" fmla="*/ 937179 h 2526906"/>
                <a:gd name="connsiteX719" fmla="*/ 1924338 w 2554471"/>
                <a:gd name="connsiteY719" fmla="*/ 894519 h 2526906"/>
                <a:gd name="connsiteX720" fmla="*/ 1927671 w 2554471"/>
                <a:gd name="connsiteY720" fmla="*/ 853858 h 2526906"/>
                <a:gd name="connsiteX721" fmla="*/ 1896343 w 2554471"/>
                <a:gd name="connsiteY721" fmla="*/ 907848 h 2526906"/>
                <a:gd name="connsiteX722" fmla="*/ 1810358 w 2554471"/>
                <a:gd name="connsiteY722" fmla="*/ 900518 h 2526906"/>
                <a:gd name="connsiteX723" fmla="*/ 1759032 w 2554471"/>
                <a:gd name="connsiteY723" fmla="*/ 852525 h 2526906"/>
                <a:gd name="connsiteX724" fmla="*/ 1761032 w 2554471"/>
                <a:gd name="connsiteY724" fmla="*/ 774538 h 2526906"/>
                <a:gd name="connsiteX725" fmla="*/ 1827521 w 2554471"/>
                <a:gd name="connsiteY725" fmla="*/ 757206 h 2526906"/>
                <a:gd name="connsiteX726" fmla="*/ 2087645 w 2554471"/>
                <a:gd name="connsiteY726" fmla="*/ 740540 h 2526906"/>
                <a:gd name="connsiteX727" fmla="*/ 2140302 w 2554471"/>
                <a:gd name="connsiteY727" fmla="*/ 805196 h 2526906"/>
                <a:gd name="connsiteX728" fmla="*/ 2093644 w 2554471"/>
                <a:gd name="connsiteY728" fmla="*/ 856521 h 2526906"/>
                <a:gd name="connsiteX729" fmla="*/ 2047651 w 2554471"/>
                <a:gd name="connsiteY729" fmla="*/ 841857 h 2526906"/>
                <a:gd name="connsiteX730" fmla="*/ 2018323 w 2554471"/>
                <a:gd name="connsiteY730" fmla="*/ 752539 h 2526906"/>
                <a:gd name="connsiteX731" fmla="*/ 2024989 w 2554471"/>
                <a:gd name="connsiteY731" fmla="*/ 745873 h 2526906"/>
                <a:gd name="connsiteX732" fmla="*/ 2087645 w 2554471"/>
                <a:gd name="connsiteY732" fmla="*/ 740540 h 2526906"/>
                <a:gd name="connsiteX733" fmla="*/ 1146471 w 2554471"/>
                <a:gd name="connsiteY733" fmla="*/ 712965 h 2526906"/>
                <a:gd name="connsiteX734" fmla="*/ 1198462 w 2554471"/>
                <a:gd name="connsiteY734" fmla="*/ 736544 h 2526906"/>
                <a:gd name="connsiteX735" fmla="*/ 1208461 w 2554471"/>
                <a:gd name="connsiteY735" fmla="*/ 747875 h 2526906"/>
                <a:gd name="connsiteX736" fmla="*/ 1221125 w 2554471"/>
                <a:gd name="connsiteY736" fmla="*/ 829196 h 2526906"/>
                <a:gd name="connsiteX737" fmla="*/ 1213128 w 2554471"/>
                <a:gd name="connsiteY737" fmla="*/ 855191 h 2526906"/>
                <a:gd name="connsiteX738" fmla="*/ 1189797 w 2554471"/>
                <a:gd name="connsiteY738" fmla="*/ 871190 h 2526906"/>
                <a:gd name="connsiteX739" fmla="*/ 1097812 w 2554471"/>
                <a:gd name="connsiteY739" fmla="*/ 829196 h 2526906"/>
                <a:gd name="connsiteX740" fmla="*/ 1093812 w 2554471"/>
                <a:gd name="connsiteY740" fmla="*/ 824530 h 2526906"/>
                <a:gd name="connsiteX741" fmla="*/ 1088479 w 2554471"/>
                <a:gd name="connsiteY741" fmla="*/ 741875 h 2526906"/>
                <a:gd name="connsiteX742" fmla="*/ 1146471 w 2554471"/>
                <a:gd name="connsiteY742" fmla="*/ 712965 h 2526906"/>
                <a:gd name="connsiteX743" fmla="*/ 1411094 w 2554471"/>
                <a:gd name="connsiteY743" fmla="*/ 708549 h 2526906"/>
                <a:gd name="connsiteX744" fmla="*/ 1473084 w 2554471"/>
                <a:gd name="connsiteY744" fmla="*/ 771872 h 2526906"/>
                <a:gd name="connsiteX745" fmla="*/ 1452419 w 2554471"/>
                <a:gd name="connsiteY745" fmla="*/ 817197 h 2526906"/>
                <a:gd name="connsiteX746" fmla="*/ 1448420 w 2554471"/>
                <a:gd name="connsiteY746" fmla="*/ 853192 h 2526906"/>
                <a:gd name="connsiteX747" fmla="*/ 1375099 w 2554471"/>
                <a:gd name="connsiteY747" fmla="*/ 825863 h 2526906"/>
                <a:gd name="connsiteX748" fmla="*/ 1335772 w 2554471"/>
                <a:gd name="connsiteY748" fmla="*/ 783202 h 2526906"/>
                <a:gd name="connsiteX749" fmla="*/ 1334438 w 2554471"/>
                <a:gd name="connsiteY749" fmla="*/ 735211 h 2526906"/>
                <a:gd name="connsiteX750" fmla="*/ 1411094 w 2554471"/>
                <a:gd name="connsiteY750" fmla="*/ 708549 h 2526906"/>
                <a:gd name="connsiteX751" fmla="*/ 1620391 w 2554471"/>
                <a:gd name="connsiteY751" fmla="*/ 686551 h 2526906"/>
                <a:gd name="connsiteX752" fmla="*/ 1703044 w 2554471"/>
                <a:gd name="connsiteY752" fmla="*/ 733877 h 2526906"/>
                <a:gd name="connsiteX753" fmla="*/ 1731706 w 2554471"/>
                <a:gd name="connsiteY753" fmla="*/ 767871 h 2526906"/>
                <a:gd name="connsiteX754" fmla="*/ 1718376 w 2554471"/>
                <a:gd name="connsiteY754" fmla="*/ 825860 h 2526906"/>
                <a:gd name="connsiteX755" fmla="*/ 1691714 w 2554471"/>
                <a:gd name="connsiteY755" fmla="*/ 841857 h 2526906"/>
                <a:gd name="connsiteX756" fmla="*/ 1621058 w 2554471"/>
                <a:gd name="connsiteY756" fmla="*/ 805196 h 2526906"/>
                <a:gd name="connsiteX757" fmla="*/ 1585730 w 2554471"/>
                <a:gd name="connsiteY757" fmla="*/ 737874 h 2526906"/>
                <a:gd name="connsiteX758" fmla="*/ 1620391 w 2554471"/>
                <a:gd name="connsiteY758" fmla="*/ 686551 h 2526906"/>
                <a:gd name="connsiteX759" fmla="*/ 1892655 w 2554471"/>
                <a:gd name="connsiteY759" fmla="*/ 665253 h 2526906"/>
                <a:gd name="connsiteX760" fmla="*/ 1910341 w 2554471"/>
                <a:gd name="connsiteY760" fmla="*/ 666555 h 2526906"/>
                <a:gd name="connsiteX761" fmla="*/ 1972996 w 2554471"/>
                <a:gd name="connsiteY761" fmla="*/ 711879 h 2526906"/>
                <a:gd name="connsiteX762" fmla="*/ 2009657 w 2554471"/>
                <a:gd name="connsiteY762" fmla="*/ 753206 h 2526906"/>
                <a:gd name="connsiteX763" fmla="*/ 1969663 w 2554471"/>
                <a:gd name="connsiteY763" fmla="*/ 819195 h 2526906"/>
                <a:gd name="connsiteX764" fmla="*/ 1914340 w 2554471"/>
                <a:gd name="connsiteY764" fmla="*/ 797866 h 2526906"/>
                <a:gd name="connsiteX765" fmla="*/ 1875013 w 2554471"/>
                <a:gd name="connsiteY765" fmla="*/ 755872 h 2526906"/>
                <a:gd name="connsiteX766" fmla="*/ 1852349 w 2554471"/>
                <a:gd name="connsiteY766" fmla="*/ 697216 h 2526906"/>
                <a:gd name="connsiteX767" fmla="*/ 1892655 w 2554471"/>
                <a:gd name="connsiteY767" fmla="*/ 665253 h 2526906"/>
                <a:gd name="connsiteX768" fmla="*/ 2305525 w 2554471"/>
                <a:gd name="connsiteY768" fmla="*/ 657555 h 2526906"/>
                <a:gd name="connsiteX769" fmla="*/ 2316941 w 2554471"/>
                <a:gd name="connsiteY769" fmla="*/ 661887 h 2526906"/>
                <a:gd name="connsiteX770" fmla="*/ 2317607 w 2554471"/>
                <a:gd name="connsiteY770" fmla="*/ 683884 h 2526906"/>
                <a:gd name="connsiteX771" fmla="*/ 2244951 w 2554471"/>
                <a:gd name="connsiteY771" fmla="*/ 730542 h 2526906"/>
                <a:gd name="connsiteX772" fmla="*/ 2261614 w 2554471"/>
                <a:gd name="connsiteY772" fmla="*/ 689217 h 2526906"/>
                <a:gd name="connsiteX773" fmla="*/ 2293611 w 2554471"/>
                <a:gd name="connsiteY773" fmla="*/ 659221 h 2526906"/>
                <a:gd name="connsiteX774" fmla="*/ 2305525 w 2554471"/>
                <a:gd name="connsiteY774" fmla="*/ 657555 h 2526906"/>
                <a:gd name="connsiteX775" fmla="*/ 1736058 w 2554471"/>
                <a:gd name="connsiteY775" fmla="*/ 619124 h 2526906"/>
                <a:gd name="connsiteX776" fmla="*/ 1806359 w 2554471"/>
                <a:gd name="connsiteY776" fmla="*/ 678552 h 2526906"/>
                <a:gd name="connsiteX777" fmla="*/ 1821688 w 2554471"/>
                <a:gd name="connsiteY777" fmla="*/ 709213 h 2526906"/>
                <a:gd name="connsiteX778" fmla="*/ 1785694 w 2554471"/>
                <a:gd name="connsiteY778" fmla="*/ 741874 h 2526906"/>
                <a:gd name="connsiteX779" fmla="*/ 1759033 w 2554471"/>
                <a:gd name="connsiteY779" fmla="*/ 742541 h 2526906"/>
                <a:gd name="connsiteX780" fmla="*/ 1696377 w 2554471"/>
                <a:gd name="connsiteY780" fmla="*/ 627895 h 2526906"/>
                <a:gd name="connsiteX781" fmla="*/ 1736058 w 2554471"/>
                <a:gd name="connsiteY781" fmla="*/ 619124 h 2526906"/>
                <a:gd name="connsiteX782" fmla="*/ 2179836 w 2554471"/>
                <a:gd name="connsiteY782" fmla="*/ 617938 h 2526906"/>
                <a:gd name="connsiteX783" fmla="*/ 2185627 w 2554471"/>
                <a:gd name="connsiteY783" fmla="*/ 619228 h 2526906"/>
                <a:gd name="connsiteX784" fmla="*/ 2237620 w 2554471"/>
                <a:gd name="connsiteY784" fmla="*/ 687218 h 2526906"/>
                <a:gd name="connsiteX785" fmla="*/ 2163631 w 2554471"/>
                <a:gd name="connsiteY785" fmla="*/ 756541 h 2526906"/>
                <a:gd name="connsiteX786" fmla="*/ 2100974 w 2554471"/>
                <a:gd name="connsiteY786" fmla="*/ 693218 h 2526906"/>
                <a:gd name="connsiteX787" fmla="*/ 2104307 w 2554471"/>
                <a:gd name="connsiteY787" fmla="*/ 669888 h 2526906"/>
                <a:gd name="connsiteX788" fmla="*/ 2134302 w 2554471"/>
                <a:gd name="connsiteY788" fmla="*/ 645226 h 2526906"/>
                <a:gd name="connsiteX789" fmla="*/ 2156965 w 2554471"/>
                <a:gd name="connsiteY789" fmla="*/ 638560 h 2526906"/>
                <a:gd name="connsiteX790" fmla="*/ 2179836 w 2554471"/>
                <a:gd name="connsiteY790" fmla="*/ 617938 h 2526906"/>
                <a:gd name="connsiteX791" fmla="*/ 1272595 w 2554471"/>
                <a:gd name="connsiteY791" fmla="*/ 604867 h 2526906"/>
                <a:gd name="connsiteX792" fmla="*/ 1311778 w 2554471"/>
                <a:gd name="connsiteY792" fmla="*/ 635892 h 2526906"/>
                <a:gd name="connsiteX793" fmla="*/ 1330441 w 2554471"/>
                <a:gd name="connsiteY793" fmla="*/ 663890 h 2526906"/>
                <a:gd name="connsiteX794" fmla="*/ 1322442 w 2554471"/>
                <a:gd name="connsiteY794" fmla="*/ 715213 h 2526906"/>
                <a:gd name="connsiteX795" fmla="*/ 1301113 w 2554471"/>
                <a:gd name="connsiteY795" fmla="*/ 761874 h 2526906"/>
                <a:gd name="connsiteX796" fmla="*/ 1277783 w 2554471"/>
                <a:gd name="connsiteY796" fmla="*/ 782537 h 2526906"/>
                <a:gd name="connsiteX797" fmla="*/ 1199128 w 2554471"/>
                <a:gd name="connsiteY797" fmla="*/ 677886 h 2526906"/>
                <a:gd name="connsiteX798" fmla="*/ 1253786 w 2554471"/>
                <a:gd name="connsiteY798" fmla="*/ 605897 h 2526906"/>
                <a:gd name="connsiteX799" fmla="*/ 1272595 w 2554471"/>
                <a:gd name="connsiteY799" fmla="*/ 604867 h 2526906"/>
                <a:gd name="connsiteX800" fmla="*/ 1516576 w 2554471"/>
                <a:gd name="connsiteY800" fmla="*/ 602149 h 2526906"/>
                <a:gd name="connsiteX801" fmla="*/ 1539740 w 2554471"/>
                <a:gd name="connsiteY801" fmla="*/ 609897 h 2526906"/>
                <a:gd name="connsiteX802" fmla="*/ 1565069 w 2554471"/>
                <a:gd name="connsiteY802" fmla="*/ 631892 h 2526906"/>
                <a:gd name="connsiteX803" fmla="*/ 1573066 w 2554471"/>
                <a:gd name="connsiteY803" fmla="*/ 688551 h 2526906"/>
                <a:gd name="connsiteX804" fmla="*/ 1557070 w 2554471"/>
                <a:gd name="connsiteY804" fmla="*/ 734542 h 2526906"/>
                <a:gd name="connsiteX805" fmla="*/ 1523075 w 2554471"/>
                <a:gd name="connsiteY805" fmla="*/ 763870 h 2526906"/>
                <a:gd name="connsiteX806" fmla="*/ 1488413 w 2554471"/>
                <a:gd name="connsiteY806" fmla="*/ 745873 h 2526906"/>
                <a:gd name="connsiteX807" fmla="*/ 1479748 w 2554471"/>
                <a:gd name="connsiteY807" fmla="*/ 733208 h 2526906"/>
                <a:gd name="connsiteX808" fmla="*/ 1449752 w 2554471"/>
                <a:gd name="connsiteY808" fmla="*/ 691217 h 2526906"/>
                <a:gd name="connsiteX809" fmla="*/ 1494413 w 2554471"/>
                <a:gd name="connsiteY809" fmla="*/ 611897 h 2526906"/>
                <a:gd name="connsiteX810" fmla="*/ 1516576 w 2554471"/>
                <a:gd name="connsiteY810" fmla="*/ 602149 h 2526906"/>
                <a:gd name="connsiteX811" fmla="*/ 2024653 w 2554471"/>
                <a:gd name="connsiteY811" fmla="*/ 579486 h 2526906"/>
                <a:gd name="connsiteX812" fmla="*/ 2086309 w 2554471"/>
                <a:gd name="connsiteY812" fmla="*/ 636558 h 2526906"/>
                <a:gd name="connsiteX813" fmla="*/ 2090309 w 2554471"/>
                <a:gd name="connsiteY813" fmla="*/ 662555 h 2526906"/>
                <a:gd name="connsiteX814" fmla="*/ 2084310 w 2554471"/>
                <a:gd name="connsiteY814" fmla="*/ 692550 h 2526906"/>
                <a:gd name="connsiteX815" fmla="*/ 2008322 w 2554471"/>
                <a:gd name="connsiteY815" fmla="*/ 724545 h 2526906"/>
                <a:gd name="connsiteX816" fmla="*/ 1935001 w 2554471"/>
                <a:gd name="connsiteY816" fmla="*/ 647890 h 2526906"/>
                <a:gd name="connsiteX817" fmla="*/ 1945000 w 2554471"/>
                <a:gd name="connsiteY817" fmla="*/ 605897 h 2526906"/>
                <a:gd name="connsiteX818" fmla="*/ 2024653 w 2554471"/>
                <a:gd name="connsiteY818" fmla="*/ 579486 h 2526906"/>
                <a:gd name="connsiteX819" fmla="*/ 2369011 w 2554471"/>
                <a:gd name="connsiteY819" fmla="*/ 559571 h 2526906"/>
                <a:gd name="connsiteX820" fmla="*/ 2387591 w 2554471"/>
                <a:gd name="connsiteY820" fmla="*/ 563238 h 2526906"/>
                <a:gd name="connsiteX821" fmla="*/ 2392257 w 2554471"/>
                <a:gd name="connsiteY821" fmla="*/ 571903 h 2526906"/>
                <a:gd name="connsiteX822" fmla="*/ 2339599 w 2554471"/>
                <a:gd name="connsiteY822" fmla="*/ 616561 h 2526906"/>
                <a:gd name="connsiteX823" fmla="*/ 2333602 w 2554471"/>
                <a:gd name="connsiteY823" fmla="*/ 611230 h 2526906"/>
                <a:gd name="connsiteX824" fmla="*/ 2352931 w 2554471"/>
                <a:gd name="connsiteY824" fmla="*/ 565904 h 2526906"/>
                <a:gd name="connsiteX825" fmla="*/ 2369011 w 2554471"/>
                <a:gd name="connsiteY825" fmla="*/ 559571 h 2526906"/>
                <a:gd name="connsiteX826" fmla="*/ 1839019 w 2554471"/>
                <a:gd name="connsiteY826" fmla="*/ 545241 h 2526906"/>
                <a:gd name="connsiteX827" fmla="*/ 1911674 w 2554471"/>
                <a:gd name="connsiteY827" fmla="*/ 626563 h 2526906"/>
                <a:gd name="connsiteX828" fmla="*/ 1903009 w 2554471"/>
                <a:gd name="connsiteY828" fmla="*/ 641893 h 2526906"/>
                <a:gd name="connsiteX829" fmla="*/ 1851018 w 2554471"/>
                <a:gd name="connsiteY829" fmla="*/ 650559 h 2526906"/>
                <a:gd name="connsiteX830" fmla="*/ 1783696 w 2554471"/>
                <a:gd name="connsiteY830" fmla="*/ 587235 h 2526906"/>
                <a:gd name="connsiteX831" fmla="*/ 1839019 w 2554471"/>
                <a:gd name="connsiteY831" fmla="*/ 545241 h 2526906"/>
                <a:gd name="connsiteX832" fmla="*/ 1636303 w 2554471"/>
                <a:gd name="connsiteY832" fmla="*/ 527995 h 2526906"/>
                <a:gd name="connsiteX833" fmla="*/ 1678379 w 2554471"/>
                <a:gd name="connsiteY833" fmla="*/ 550574 h 2526906"/>
                <a:gd name="connsiteX834" fmla="*/ 1697043 w 2554471"/>
                <a:gd name="connsiteY834" fmla="*/ 627230 h 2526906"/>
                <a:gd name="connsiteX835" fmla="*/ 1679712 w 2554471"/>
                <a:gd name="connsiteY835" fmla="*/ 641893 h 2526906"/>
                <a:gd name="connsiteX836" fmla="*/ 1593727 w 2554471"/>
                <a:gd name="connsiteY836" fmla="*/ 640560 h 2526906"/>
                <a:gd name="connsiteX837" fmla="*/ 1575731 w 2554471"/>
                <a:gd name="connsiteY837" fmla="*/ 612565 h 2526906"/>
                <a:gd name="connsiteX838" fmla="*/ 1591727 w 2554471"/>
                <a:gd name="connsiteY838" fmla="*/ 537909 h 2526906"/>
                <a:gd name="connsiteX839" fmla="*/ 1636303 w 2554471"/>
                <a:gd name="connsiteY839" fmla="*/ 527995 h 2526906"/>
                <a:gd name="connsiteX840" fmla="*/ 2246950 w 2554471"/>
                <a:gd name="connsiteY840" fmla="*/ 523245 h 2526906"/>
                <a:gd name="connsiteX841" fmla="*/ 2312940 w 2554471"/>
                <a:gd name="connsiteY841" fmla="*/ 589234 h 2526906"/>
                <a:gd name="connsiteX842" fmla="*/ 2274945 w 2554471"/>
                <a:gd name="connsiteY842" fmla="*/ 642560 h 2526906"/>
                <a:gd name="connsiteX843" fmla="*/ 2220954 w 2554471"/>
                <a:gd name="connsiteY843" fmla="*/ 618564 h 2526906"/>
                <a:gd name="connsiteX844" fmla="*/ 2235619 w 2554471"/>
                <a:gd name="connsiteY844" fmla="*/ 527911 h 2526906"/>
                <a:gd name="connsiteX845" fmla="*/ 2246950 w 2554471"/>
                <a:gd name="connsiteY845" fmla="*/ 523245 h 2526906"/>
                <a:gd name="connsiteX846" fmla="*/ 1400012 w 2554471"/>
                <a:gd name="connsiteY846" fmla="*/ 519996 h 2526906"/>
                <a:gd name="connsiteX847" fmla="*/ 1431092 w 2554471"/>
                <a:gd name="connsiteY847" fmla="*/ 540576 h 2526906"/>
                <a:gd name="connsiteX848" fmla="*/ 1449755 w 2554471"/>
                <a:gd name="connsiteY848" fmla="*/ 564571 h 2526906"/>
                <a:gd name="connsiteX849" fmla="*/ 1443089 w 2554471"/>
                <a:gd name="connsiteY849" fmla="*/ 620564 h 2526906"/>
                <a:gd name="connsiteX850" fmla="*/ 1425092 w 2554471"/>
                <a:gd name="connsiteY850" fmla="*/ 657891 h 2526906"/>
                <a:gd name="connsiteX851" fmla="*/ 1381765 w 2554471"/>
                <a:gd name="connsiteY851" fmla="*/ 687220 h 2526906"/>
                <a:gd name="connsiteX852" fmla="*/ 1372432 w 2554471"/>
                <a:gd name="connsiteY852" fmla="*/ 685886 h 2526906"/>
                <a:gd name="connsiteX853" fmla="*/ 1317108 w 2554471"/>
                <a:gd name="connsiteY853" fmla="*/ 589235 h 2526906"/>
                <a:gd name="connsiteX854" fmla="*/ 1362435 w 2554471"/>
                <a:gd name="connsiteY854" fmla="*/ 523913 h 2526906"/>
                <a:gd name="connsiteX855" fmla="*/ 1400012 w 2554471"/>
                <a:gd name="connsiteY855" fmla="*/ 519996 h 2526906"/>
                <a:gd name="connsiteX856" fmla="*/ 2109340 w 2554471"/>
                <a:gd name="connsiteY856" fmla="*/ 481773 h 2526906"/>
                <a:gd name="connsiteX857" fmla="*/ 2136971 w 2554471"/>
                <a:gd name="connsiteY857" fmla="*/ 492584 h 2526906"/>
                <a:gd name="connsiteX858" fmla="*/ 2184298 w 2554471"/>
                <a:gd name="connsiteY858" fmla="*/ 550575 h 2526906"/>
                <a:gd name="connsiteX859" fmla="*/ 2170299 w 2554471"/>
                <a:gd name="connsiteY859" fmla="*/ 594569 h 2526906"/>
                <a:gd name="connsiteX860" fmla="*/ 2101643 w 2554471"/>
                <a:gd name="connsiteY860" fmla="*/ 609899 h 2526906"/>
                <a:gd name="connsiteX861" fmla="*/ 2042319 w 2554471"/>
                <a:gd name="connsiteY861" fmla="*/ 551908 h 2526906"/>
                <a:gd name="connsiteX862" fmla="*/ 2036319 w 2554471"/>
                <a:gd name="connsiteY862" fmla="*/ 526579 h 2526906"/>
                <a:gd name="connsiteX863" fmla="*/ 2109340 w 2554471"/>
                <a:gd name="connsiteY863" fmla="*/ 481773 h 2526906"/>
                <a:gd name="connsiteX864" fmla="*/ 2432253 w 2554471"/>
                <a:gd name="connsiteY864" fmla="*/ 463921 h 2526906"/>
                <a:gd name="connsiteX865" fmla="*/ 2440919 w 2554471"/>
                <a:gd name="connsiteY865" fmla="*/ 472587 h 2526906"/>
                <a:gd name="connsiteX866" fmla="*/ 2410256 w 2554471"/>
                <a:gd name="connsiteY866" fmla="*/ 517244 h 2526906"/>
                <a:gd name="connsiteX867" fmla="*/ 2402923 w 2554471"/>
                <a:gd name="connsiteY867" fmla="*/ 507914 h 2526906"/>
                <a:gd name="connsiteX868" fmla="*/ 2432253 w 2554471"/>
                <a:gd name="connsiteY868" fmla="*/ 463921 h 2526906"/>
                <a:gd name="connsiteX869" fmla="*/ 1749066 w 2554471"/>
                <a:gd name="connsiteY869" fmla="*/ 452581 h 2526906"/>
                <a:gd name="connsiteX870" fmla="*/ 1781030 w 2554471"/>
                <a:gd name="connsiteY870" fmla="*/ 475921 h 2526906"/>
                <a:gd name="connsiteX871" fmla="*/ 1781696 w 2554471"/>
                <a:gd name="connsiteY871" fmla="*/ 544578 h 2526906"/>
                <a:gd name="connsiteX872" fmla="*/ 1761699 w 2554471"/>
                <a:gd name="connsiteY872" fmla="*/ 578573 h 2526906"/>
                <a:gd name="connsiteX873" fmla="*/ 1749702 w 2554471"/>
                <a:gd name="connsiteY873" fmla="*/ 589903 h 2526906"/>
                <a:gd name="connsiteX874" fmla="*/ 1676381 w 2554471"/>
                <a:gd name="connsiteY874" fmla="*/ 515249 h 2526906"/>
                <a:gd name="connsiteX875" fmla="*/ 1735037 w 2554471"/>
                <a:gd name="connsiteY875" fmla="*/ 456590 h 2526906"/>
                <a:gd name="connsiteX876" fmla="*/ 1749066 w 2554471"/>
                <a:gd name="connsiteY876" fmla="*/ 452581 h 2526906"/>
                <a:gd name="connsiteX877" fmla="*/ 1971259 w 2554471"/>
                <a:gd name="connsiteY877" fmla="*/ 450122 h 2526906"/>
                <a:gd name="connsiteX878" fmla="*/ 2035655 w 2554471"/>
                <a:gd name="connsiteY878" fmla="*/ 474588 h 2526906"/>
                <a:gd name="connsiteX879" fmla="*/ 2036988 w 2554471"/>
                <a:gd name="connsiteY879" fmla="*/ 487252 h 2526906"/>
                <a:gd name="connsiteX880" fmla="*/ 2007660 w 2554471"/>
                <a:gd name="connsiteY880" fmla="*/ 535912 h 2526906"/>
                <a:gd name="connsiteX881" fmla="*/ 1893010 w 2554471"/>
                <a:gd name="connsiteY881" fmla="*/ 547242 h 2526906"/>
                <a:gd name="connsiteX882" fmla="*/ 1891676 w 2554471"/>
                <a:gd name="connsiteY882" fmla="*/ 521913 h 2526906"/>
                <a:gd name="connsiteX883" fmla="*/ 1947669 w 2554471"/>
                <a:gd name="connsiteY883" fmla="*/ 453923 h 2526906"/>
                <a:gd name="connsiteX884" fmla="*/ 1971259 w 2554471"/>
                <a:gd name="connsiteY884" fmla="*/ 450122 h 2526906"/>
                <a:gd name="connsiteX885" fmla="*/ 2318459 w 2554471"/>
                <a:gd name="connsiteY885" fmla="*/ 450006 h 2526906"/>
                <a:gd name="connsiteX886" fmla="*/ 2334936 w 2554471"/>
                <a:gd name="connsiteY886" fmla="*/ 455256 h 2526906"/>
                <a:gd name="connsiteX887" fmla="*/ 2359598 w 2554471"/>
                <a:gd name="connsiteY887" fmla="*/ 467921 h 2526906"/>
                <a:gd name="connsiteX888" fmla="*/ 2385594 w 2554471"/>
                <a:gd name="connsiteY888" fmla="*/ 501915 h 2526906"/>
                <a:gd name="connsiteX889" fmla="*/ 2344935 w 2554471"/>
                <a:gd name="connsiteY889" fmla="*/ 543240 h 2526906"/>
                <a:gd name="connsiteX890" fmla="*/ 2276279 w 2554471"/>
                <a:gd name="connsiteY890" fmla="*/ 473254 h 2526906"/>
                <a:gd name="connsiteX891" fmla="*/ 2318459 w 2554471"/>
                <a:gd name="connsiteY891" fmla="*/ 450006 h 2526906"/>
                <a:gd name="connsiteX892" fmla="*/ 1483996 w 2554471"/>
                <a:gd name="connsiteY892" fmla="*/ 439510 h 2526906"/>
                <a:gd name="connsiteX893" fmla="*/ 1543737 w 2554471"/>
                <a:gd name="connsiteY893" fmla="*/ 456590 h 2526906"/>
                <a:gd name="connsiteX894" fmla="*/ 1581728 w 2554471"/>
                <a:gd name="connsiteY894" fmla="*/ 508582 h 2526906"/>
                <a:gd name="connsiteX895" fmla="*/ 1577064 w 2554471"/>
                <a:gd name="connsiteY895" fmla="*/ 527913 h 2526906"/>
                <a:gd name="connsiteX896" fmla="*/ 1555733 w 2554471"/>
                <a:gd name="connsiteY896" fmla="*/ 560575 h 2526906"/>
                <a:gd name="connsiteX897" fmla="*/ 1536404 w 2554471"/>
                <a:gd name="connsiteY897" fmla="*/ 573905 h 2526906"/>
                <a:gd name="connsiteX898" fmla="*/ 1432422 w 2554471"/>
                <a:gd name="connsiteY898" fmla="*/ 507248 h 2526906"/>
                <a:gd name="connsiteX899" fmla="*/ 1431755 w 2554471"/>
                <a:gd name="connsiteY899" fmla="*/ 475920 h 2526906"/>
                <a:gd name="connsiteX900" fmla="*/ 1483996 w 2554471"/>
                <a:gd name="connsiteY900" fmla="*/ 439510 h 2526906"/>
                <a:gd name="connsiteX901" fmla="*/ 1860349 w 2554471"/>
                <a:gd name="connsiteY901" fmla="*/ 377271 h 2526906"/>
                <a:gd name="connsiteX902" fmla="*/ 1916340 w 2554471"/>
                <a:gd name="connsiteY902" fmla="*/ 425931 h 2526906"/>
                <a:gd name="connsiteX903" fmla="*/ 1899010 w 2554471"/>
                <a:gd name="connsiteY903" fmla="*/ 459260 h 2526906"/>
                <a:gd name="connsiteX904" fmla="*/ 1867682 w 2554471"/>
                <a:gd name="connsiteY904" fmla="*/ 511918 h 2526906"/>
                <a:gd name="connsiteX905" fmla="*/ 1849017 w 2554471"/>
                <a:gd name="connsiteY905" fmla="*/ 516584 h 2526906"/>
                <a:gd name="connsiteX906" fmla="*/ 1790360 w 2554471"/>
                <a:gd name="connsiteY906" fmla="*/ 451260 h 2526906"/>
                <a:gd name="connsiteX907" fmla="*/ 1788360 w 2554471"/>
                <a:gd name="connsiteY907" fmla="*/ 423265 h 2526906"/>
                <a:gd name="connsiteX908" fmla="*/ 1860349 w 2554471"/>
                <a:gd name="connsiteY908" fmla="*/ 377271 h 2526906"/>
                <a:gd name="connsiteX909" fmla="*/ 2394257 w 2554471"/>
                <a:gd name="connsiteY909" fmla="*/ 367272 h 2526906"/>
                <a:gd name="connsiteX910" fmla="*/ 2440917 w 2554471"/>
                <a:gd name="connsiteY910" fmla="*/ 397267 h 2526906"/>
                <a:gd name="connsiteX911" fmla="*/ 2380927 w 2554471"/>
                <a:gd name="connsiteY911" fmla="*/ 455923 h 2526906"/>
                <a:gd name="connsiteX912" fmla="*/ 2342267 w 2554471"/>
                <a:gd name="connsiteY912" fmla="*/ 427262 h 2526906"/>
                <a:gd name="connsiteX913" fmla="*/ 2394257 w 2554471"/>
                <a:gd name="connsiteY913" fmla="*/ 367272 h 2526906"/>
                <a:gd name="connsiteX914" fmla="*/ 1615048 w 2554471"/>
                <a:gd name="connsiteY914" fmla="*/ 352411 h 2526906"/>
                <a:gd name="connsiteX915" fmla="*/ 1650386 w 2554471"/>
                <a:gd name="connsiteY915" fmla="*/ 362607 h 2526906"/>
                <a:gd name="connsiteX916" fmla="*/ 1707043 w 2554471"/>
                <a:gd name="connsiteY916" fmla="*/ 429262 h 2526906"/>
                <a:gd name="connsiteX917" fmla="*/ 1697711 w 2554471"/>
                <a:gd name="connsiteY917" fmla="*/ 453924 h 2526906"/>
                <a:gd name="connsiteX918" fmla="*/ 1649053 w 2554471"/>
                <a:gd name="connsiteY918" fmla="*/ 493251 h 2526906"/>
                <a:gd name="connsiteX919" fmla="*/ 1597060 w 2554471"/>
                <a:gd name="connsiteY919" fmla="*/ 498583 h 2526906"/>
                <a:gd name="connsiteX920" fmla="*/ 1542403 w 2554471"/>
                <a:gd name="connsiteY920" fmla="*/ 411933 h 2526906"/>
                <a:gd name="connsiteX921" fmla="*/ 1615048 w 2554471"/>
                <a:gd name="connsiteY921" fmla="*/ 352411 h 2526906"/>
                <a:gd name="connsiteX922" fmla="*/ 2060149 w 2554471"/>
                <a:gd name="connsiteY922" fmla="*/ 352275 h 2526906"/>
                <a:gd name="connsiteX923" fmla="*/ 2096310 w 2554471"/>
                <a:gd name="connsiteY923" fmla="*/ 355940 h 2526906"/>
                <a:gd name="connsiteX924" fmla="*/ 2132971 w 2554471"/>
                <a:gd name="connsiteY924" fmla="*/ 387268 h 2526906"/>
                <a:gd name="connsiteX925" fmla="*/ 2124305 w 2554471"/>
                <a:gd name="connsiteY925" fmla="*/ 399267 h 2526906"/>
                <a:gd name="connsiteX926" fmla="*/ 2107642 w 2554471"/>
                <a:gd name="connsiteY926" fmla="*/ 430595 h 2526906"/>
                <a:gd name="connsiteX927" fmla="*/ 2068981 w 2554471"/>
                <a:gd name="connsiteY927" fmla="*/ 450594 h 2526906"/>
                <a:gd name="connsiteX928" fmla="*/ 2039652 w 2554471"/>
                <a:gd name="connsiteY928" fmla="*/ 429262 h 2526906"/>
                <a:gd name="connsiteX929" fmla="*/ 2028987 w 2554471"/>
                <a:gd name="connsiteY929" fmla="*/ 374605 h 2526906"/>
                <a:gd name="connsiteX930" fmla="*/ 2060149 w 2554471"/>
                <a:gd name="connsiteY930" fmla="*/ 352275 h 2526906"/>
                <a:gd name="connsiteX931" fmla="*/ 2500243 w 2554471"/>
                <a:gd name="connsiteY931" fmla="*/ 343276 h 2526906"/>
                <a:gd name="connsiteX932" fmla="*/ 2456914 w 2554471"/>
                <a:gd name="connsiteY932" fmla="*/ 421265 h 2526906"/>
                <a:gd name="connsiteX933" fmla="*/ 2500243 w 2554471"/>
                <a:gd name="connsiteY933" fmla="*/ 343276 h 2526906"/>
                <a:gd name="connsiteX934" fmla="*/ 2271613 w 2554471"/>
                <a:gd name="connsiteY934" fmla="*/ 319282 h 2526906"/>
                <a:gd name="connsiteX935" fmla="*/ 2339601 w 2554471"/>
                <a:gd name="connsiteY935" fmla="*/ 372606 h 2526906"/>
                <a:gd name="connsiteX936" fmla="*/ 2308273 w 2554471"/>
                <a:gd name="connsiteY936" fmla="*/ 426597 h 2526906"/>
                <a:gd name="connsiteX937" fmla="*/ 2262947 w 2554471"/>
                <a:gd name="connsiteY937" fmla="*/ 428597 h 2526906"/>
                <a:gd name="connsiteX938" fmla="*/ 2218287 w 2554471"/>
                <a:gd name="connsiteY938" fmla="*/ 371939 h 2526906"/>
                <a:gd name="connsiteX939" fmla="*/ 2271613 w 2554471"/>
                <a:gd name="connsiteY939" fmla="*/ 319282 h 2526906"/>
                <a:gd name="connsiteX940" fmla="*/ 1978327 w 2554471"/>
                <a:gd name="connsiteY940" fmla="*/ 293951 h 2526906"/>
                <a:gd name="connsiteX941" fmla="*/ 2027653 w 2554471"/>
                <a:gd name="connsiteY941" fmla="*/ 329945 h 2526906"/>
                <a:gd name="connsiteX942" fmla="*/ 2012988 w 2554471"/>
                <a:gd name="connsiteY942" fmla="*/ 364606 h 2526906"/>
                <a:gd name="connsiteX943" fmla="*/ 1997659 w 2554471"/>
                <a:gd name="connsiteY943" fmla="*/ 390601 h 2526906"/>
                <a:gd name="connsiteX944" fmla="*/ 1958331 w 2554471"/>
                <a:gd name="connsiteY944" fmla="*/ 423263 h 2526906"/>
                <a:gd name="connsiteX945" fmla="*/ 1923670 w 2554471"/>
                <a:gd name="connsiteY945" fmla="*/ 399267 h 2526906"/>
                <a:gd name="connsiteX946" fmla="*/ 1939669 w 2554471"/>
                <a:gd name="connsiteY946" fmla="*/ 311947 h 2526906"/>
                <a:gd name="connsiteX947" fmla="*/ 1978327 w 2554471"/>
                <a:gd name="connsiteY947" fmla="*/ 293951 h 2526906"/>
                <a:gd name="connsiteX948" fmla="*/ 1754368 w 2554471"/>
                <a:gd name="connsiteY948" fmla="*/ 283285 h 2526906"/>
                <a:gd name="connsiteX949" fmla="*/ 1827023 w 2554471"/>
                <a:gd name="connsiteY949" fmla="*/ 357941 h 2526906"/>
                <a:gd name="connsiteX950" fmla="*/ 1802359 w 2554471"/>
                <a:gd name="connsiteY950" fmla="*/ 381937 h 2526906"/>
                <a:gd name="connsiteX951" fmla="*/ 1757035 w 2554471"/>
                <a:gd name="connsiteY951" fmla="*/ 423264 h 2526906"/>
                <a:gd name="connsiteX952" fmla="*/ 1739037 w 2554471"/>
                <a:gd name="connsiteY952" fmla="*/ 426597 h 2526906"/>
                <a:gd name="connsiteX953" fmla="*/ 1709709 w 2554471"/>
                <a:gd name="connsiteY953" fmla="*/ 395936 h 2526906"/>
                <a:gd name="connsiteX954" fmla="*/ 1686380 w 2554471"/>
                <a:gd name="connsiteY954" fmla="*/ 363940 h 2526906"/>
                <a:gd name="connsiteX955" fmla="*/ 1701709 w 2554471"/>
                <a:gd name="connsiteY955" fmla="*/ 295951 h 2526906"/>
                <a:gd name="connsiteX956" fmla="*/ 1754368 w 2554471"/>
                <a:gd name="connsiteY956" fmla="*/ 283285 h 2526906"/>
                <a:gd name="connsiteX957" fmla="*/ 2169630 w 2554471"/>
                <a:gd name="connsiteY957" fmla="*/ 269290 h 2526906"/>
                <a:gd name="connsiteX958" fmla="*/ 2213624 w 2554471"/>
                <a:gd name="connsiteY958" fmla="*/ 297952 h 2526906"/>
                <a:gd name="connsiteX959" fmla="*/ 2206958 w 2554471"/>
                <a:gd name="connsiteY959" fmla="*/ 327280 h 2526906"/>
                <a:gd name="connsiteX960" fmla="*/ 2232287 w 2554471"/>
                <a:gd name="connsiteY960" fmla="*/ 429931 h 2526906"/>
                <a:gd name="connsiteX961" fmla="*/ 2242953 w 2554471"/>
                <a:gd name="connsiteY961" fmla="*/ 507253 h 2526906"/>
                <a:gd name="connsiteX962" fmla="*/ 2204958 w 2554471"/>
                <a:gd name="connsiteY962" fmla="*/ 516585 h 2526906"/>
                <a:gd name="connsiteX963" fmla="*/ 2140302 w 2554471"/>
                <a:gd name="connsiteY963" fmla="*/ 469925 h 2526906"/>
                <a:gd name="connsiteX964" fmla="*/ 2154299 w 2554471"/>
                <a:gd name="connsiteY964" fmla="*/ 406602 h 2526906"/>
                <a:gd name="connsiteX965" fmla="*/ 2173630 w 2554471"/>
                <a:gd name="connsiteY965" fmla="*/ 397936 h 2526906"/>
                <a:gd name="connsiteX966" fmla="*/ 2185627 w 2554471"/>
                <a:gd name="connsiteY966" fmla="*/ 385939 h 2526906"/>
                <a:gd name="connsiteX967" fmla="*/ 2170964 w 2554471"/>
                <a:gd name="connsiteY967" fmla="*/ 373274 h 2526906"/>
                <a:gd name="connsiteX968" fmla="*/ 2140302 w 2554471"/>
                <a:gd name="connsiteY968" fmla="*/ 359942 h 2526906"/>
                <a:gd name="connsiteX969" fmla="*/ 2114306 w 2554471"/>
                <a:gd name="connsiteY969" fmla="*/ 305951 h 2526906"/>
                <a:gd name="connsiteX970" fmla="*/ 2169630 w 2554471"/>
                <a:gd name="connsiteY970" fmla="*/ 269290 h 2526906"/>
                <a:gd name="connsiteX971" fmla="*/ 2510739 w 2554471"/>
                <a:gd name="connsiteY971" fmla="*/ 264621 h 2526906"/>
                <a:gd name="connsiteX972" fmla="*/ 2518903 w 2554471"/>
                <a:gd name="connsiteY972" fmla="*/ 271954 h 2526906"/>
                <a:gd name="connsiteX973" fmla="*/ 2510239 w 2554471"/>
                <a:gd name="connsiteY973" fmla="*/ 309948 h 2526906"/>
                <a:gd name="connsiteX974" fmla="*/ 2501573 w 2554471"/>
                <a:gd name="connsiteY974" fmla="*/ 267288 h 2526906"/>
                <a:gd name="connsiteX975" fmla="*/ 2510739 w 2554471"/>
                <a:gd name="connsiteY975" fmla="*/ 264621 h 2526906"/>
                <a:gd name="connsiteX976" fmla="*/ 2360931 w 2554471"/>
                <a:gd name="connsiteY976" fmla="*/ 239295 h 2526906"/>
                <a:gd name="connsiteX977" fmla="*/ 2443583 w 2554471"/>
                <a:gd name="connsiteY977" fmla="*/ 251960 h 2526906"/>
                <a:gd name="connsiteX978" fmla="*/ 2484244 w 2554471"/>
                <a:gd name="connsiteY978" fmla="*/ 299285 h 2526906"/>
                <a:gd name="connsiteX979" fmla="*/ 2466248 w 2554471"/>
                <a:gd name="connsiteY979" fmla="*/ 344611 h 2526906"/>
                <a:gd name="connsiteX980" fmla="*/ 2430920 w 2554471"/>
                <a:gd name="connsiteY980" fmla="*/ 357943 h 2526906"/>
                <a:gd name="connsiteX981" fmla="*/ 2414255 w 2554471"/>
                <a:gd name="connsiteY981" fmla="*/ 319282 h 2526906"/>
                <a:gd name="connsiteX982" fmla="*/ 2407589 w 2554471"/>
                <a:gd name="connsiteY982" fmla="*/ 262626 h 2526906"/>
                <a:gd name="connsiteX983" fmla="*/ 2406922 w 2554471"/>
                <a:gd name="connsiteY983" fmla="*/ 280622 h 2526906"/>
                <a:gd name="connsiteX984" fmla="*/ 2371595 w 2554471"/>
                <a:gd name="connsiteY984" fmla="*/ 343944 h 2526906"/>
                <a:gd name="connsiteX985" fmla="*/ 2284943 w 2554471"/>
                <a:gd name="connsiteY985" fmla="*/ 305951 h 2526906"/>
                <a:gd name="connsiteX986" fmla="*/ 2281610 w 2554471"/>
                <a:gd name="connsiteY986" fmla="*/ 291288 h 2526906"/>
                <a:gd name="connsiteX987" fmla="*/ 2360931 w 2554471"/>
                <a:gd name="connsiteY987" fmla="*/ 239295 h 2526906"/>
                <a:gd name="connsiteX988" fmla="*/ 2080313 w 2554471"/>
                <a:gd name="connsiteY988" fmla="*/ 214632 h 2526906"/>
                <a:gd name="connsiteX989" fmla="*/ 2130970 w 2554471"/>
                <a:gd name="connsiteY989" fmla="*/ 251293 h 2526906"/>
                <a:gd name="connsiteX990" fmla="*/ 2122971 w 2554471"/>
                <a:gd name="connsiteY990" fmla="*/ 266623 h 2526906"/>
                <a:gd name="connsiteX991" fmla="*/ 2092309 w 2554471"/>
                <a:gd name="connsiteY991" fmla="*/ 303285 h 2526906"/>
                <a:gd name="connsiteX992" fmla="*/ 2046318 w 2554471"/>
                <a:gd name="connsiteY992" fmla="*/ 315283 h 2526906"/>
                <a:gd name="connsiteX993" fmla="*/ 2015657 w 2554471"/>
                <a:gd name="connsiteY993" fmla="*/ 267290 h 2526906"/>
                <a:gd name="connsiteX994" fmla="*/ 2028987 w 2554471"/>
                <a:gd name="connsiteY994" fmla="*/ 230630 h 2526906"/>
                <a:gd name="connsiteX995" fmla="*/ 2080313 w 2554471"/>
                <a:gd name="connsiteY995" fmla="*/ 214632 h 2526906"/>
                <a:gd name="connsiteX996" fmla="*/ 1855851 w 2554471"/>
                <a:gd name="connsiteY996" fmla="*/ 197802 h 2526906"/>
                <a:gd name="connsiteX997" fmla="*/ 1895677 w 2554471"/>
                <a:gd name="connsiteY997" fmla="*/ 206634 h 2526906"/>
                <a:gd name="connsiteX998" fmla="*/ 1939671 w 2554471"/>
                <a:gd name="connsiteY998" fmla="*/ 273289 h 2526906"/>
                <a:gd name="connsiteX999" fmla="*/ 1923673 w 2554471"/>
                <a:gd name="connsiteY999" fmla="*/ 296618 h 2526906"/>
                <a:gd name="connsiteX1000" fmla="*/ 1882347 w 2554471"/>
                <a:gd name="connsiteY1000" fmla="*/ 344609 h 2526906"/>
                <a:gd name="connsiteX1001" fmla="*/ 1855683 w 2554471"/>
                <a:gd name="connsiteY1001" fmla="*/ 357274 h 2526906"/>
                <a:gd name="connsiteX1002" fmla="*/ 1794359 w 2554471"/>
                <a:gd name="connsiteY1002" fmla="*/ 258624 h 2526906"/>
                <a:gd name="connsiteX1003" fmla="*/ 1817024 w 2554471"/>
                <a:gd name="connsiteY1003" fmla="*/ 209967 h 2526906"/>
                <a:gd name="connsiteX1004" fmla="*/ 1855851 w 2554471"/>
                <a:gd name="connsiteY1004" fmla="*/ 197802 h 2526906"/>
                <a:gd name="connsiteX1005" fmla="*/ 2239618 w 2554471"/>
                <a:gd name="connsiteY1005" fmla="*/ 195966 h 2526906"/>
                <a:gd name="connsiteX1006" fmla="*/ 2291609 w 2554471"/>
                <a:gd name="connsiteY1006" fmla="*/ 233294 h 2526906"/>
                <a:gd name="connsiteX1007" fmla="*/ 2241616 w 2554471"/>
                <a:gd name="connsiteY1007" fmla="*/ 287284 h 2526906"/>
                <a:gd name="connsiteX1008" fmla="*/ 2194292 w 2554471"/>
                <a:gd name="connsiteY1008" fmla="*/ 234627 h 2526906"/>
                <a:gd name="connsiteX1009" fmla="*/ 2239618 w 2554471"/>
                <a:gd name="connsiteY1009" fmla="*/ 195966 h 2526906"/>
                <a:gd name="connsiteX1010" fmla="*/ 2163800 w 2554471"/>
                <a:gd name="connsiteY1010" fmla="*/ 154225 h 2526906"/>
                <a:gd name="connsiteX1011" fmla="*/ 2209626 w 2554471"/>
                <a:gd name="connsiteY1011" fmla="*/ 173972 h 2526906"/>
                <a:gd name="connsiteX1012" fmla="*/ 2218292 w 2554471"/>
                <a:gd name="connsiteY1012" fmla="*/ 183971 h 2526906"/>
                <a:gd name="connsiteX1013" fmla="*/ 2173631 w 2554471"/>
                <a:gd name="connsiteY1013" fmla="*/ 227297 h 2526906"/>
                <a:gd name="connsiteX1014" fmla="*/ 2147635 w 2554471"/>
                <a:gd name="connsiteY1014" fmla="*/ 233296 h 2526906"/>
                <a:gd name="connsiteX1015" fmla="*/ 2117640 w 2554471"/>
                <a:gd name="connsiteY1015" fmla="*/ 202634 h 2526906"/>
                <a:gd name="connsiteX1016" fmla="*/ 2118973 w 2554471"/>
                <a:gd name="connsiteY1016" fmla="*/ 177972 h 2526906"/>
                <a:gd name="connsiteX1017" fmla="*/ 2163800 w 2554471"/>
                <a:gd name="connsiteY1017" fmla="*/ 154225 h 2526906"/>
                <a:gd name="connsiteX1018" fmla="*/ 2529567 w 2554471"/>
                <a:gd name="connsiteY1018" fmla="*/ 147309 h 2526906"/>
                <a:gd name="connsiteX1019" fmla="*/ 2552230 w 2554471"/>
                <a:gd name="connsiteY1019" fmla="*/ 181304 h 2526906"/>
                <a:gd name="connsiteX1020" fmla="*/ 2520902 w 2554471"/>
                <a:gd name="connsiteY1020" fmla="*/ 239293 h 2526906"/>
                <a:gd name="connsiteX1021" fmla="*/ 2486241 w 2554471"/>
                <a:gd name="connsiteY1021" fmla="*/ 216631 h 2526906"/>
                <a:gd name="connsiteX1022" fmla="*/ 2529567 w 2554471"/>
                <a:gd name="connsiteY1022" fmla="*/ 147309 h 2526906"/>
                <a:gd name="connsiteX1023" fmla="*/ 2455903 w 2554471"/>
                <a:gd name="connsiteY1023" fmla="*/ 144092 h 2526906"/>
                <a:gd name="connsiteX1024" fmla="*/ 2476243 w 2554471"/>
                <a:gd name="connsiteY1024" fmla="*/ 169306 h 2526906"/>
                <a:gd name="connsiteX1025" fmla="*/ 2438915 w 2554471"/>
                <a:gd name="connsiteY1025" fmla="*/ 228630 h 2526906"/>
                <a:gd name="connsiteX1026" fmla="*/ 2378259 w 2554471"/>
                <a:gd name="connsiteY1026" fmla="*/ 196635 h 2526906"/>
                <a:gd name="connsiteX1027" fmla="*/ 2441582 w 2554471"/>
                <a:gd name="connsiteY1027" fmla="*/ 147977 h 2526906"/>
                <a:gd name="connsiteX1028" fmla="*/ 2455903 w 2554471"/>
                <a:gd name="connsiteY1028" fmla="*/ 144092 h 2526906"/>
                <a:gd name="connsiteX1029" fmla="*/ 1972330 w 2554471"/>
                <a:gd name="connsiteY1029" fmla="*/ 137978 h 2526906"/>
                <a:gd name="connsiteX1030" fmla="*/ 2038985 w 2554471"/>
                <a:gd name="connsiteY1030" fmla="*/ 185305 h 2526906"/>
                <a:gd name="connsiteX1031" fmla="*/ 2032320 w 2554471"/>
                <a:gd name="connsiteY1031" fmla="*/ 202635 h 2526906"/>
                <a:gd name="connsiteX1032" fmla="*/ 2000992 w 2554471"/>
                <a:gd name="connsiteY1032" fmla="*/ 253295 h 2526906"/>
                <a:gd name="connsiteX1033" fmla="*/ 1984329 w 2554471"/>
                <a:gd name="connsiteY1033" fmla="*/ 276624 h 2526906"/>
                <a:gd name="connsiteX1034" fmla="*/ 1959000 w 2554471"/>
                <a:gd name="connsiteY1034" fmla="*/ 262625 h 2526906"/>
                <a:gd name="connsiteX1035" fmla="*/ 1919673 w 2554471"/>
                <a:gd name="connsiteY1035" fmla="*/ 193969 h 2526906"/>
                <a:gd name="connsiteX1036" fmla="*/ 1972330 w 2554471"/>
                <a:gd name="connsiteY1036" fmla="*/ 137978 h 2526906"/>
                <a:gd name="connsiteX1037" fmla="*/ 2344934 w 2554471"/>
                <a:gd name="connsiteY1037" fmla="*/ 125314 h 2526906"/>
                <a:gd name="connsiteX1038" fmla="*/ 2355600 w 2554471"/>
                <a:gd name="connsiteY1038" fmla="*/ 130645 h 2526906"/>
                <a:gd name="connsiteX1039" fmla="*/ 2364263 w 2554471"/>
                <a:gd name="connsiteY1039" fmla="*/ 161973 h 2526906"/>
                <a:gd name="connsiteX1040" fmla="*/ 2330269 w 2554471"/>
                <a:gd name="connsiteY1040" fmla="*/ 215298 h 2526906"/>
                <a:gd name="connsiteX1041" fmla="*/ 2282945 w 2554471"/>
                <a:gd name="connsiteY1041" fmla="*/ 189969 h 2526906"/>
                <a:gd name="connsiteX1042" fmla="*/ 2292277 w 2554471"/>
                <a:gd name="connsiteY1042" fmla="*/ 150643 h 2526906"/>
                <a:gd name="connsiteX1043" fmla="*/ 2344934 w 2554471"/>
                <a:gd name="connsiteY1043" fmla="*/ 125314 h 2526906"/>
                <a:gd name="connsiteX1044" fmla="*/ 2110766 w 2554471"/>
                <a:gd name="connsiteY1044" fmla="*/ 98922 h 2526906"/>
                <a:gd name="connsiteX1045" fmla="*/ 2130971 w 2554471"/>
                <a:gd name="connsiteY1045" fmla="*/ 107316 h 2526906"/>
                <a:gd name="connsiteX1046" fmla="*/ 2144970 w 2554471"/>
                <a:gd name="connsiteY1046" fmla="*/ 119982 h 2526906"/>
                <a:gd name="connsiteX1047" fmla="*/ 2135637 w 2554471"/>
                <a:gd name="connsiteY1047" fmla="*/ 133311 h 2526906"/>
                <a:gd name="connsiteX1048" fmla="*/ 2091643 w 2554471"/>
                <a:gd name="connsiteY1048" fmla="*/ 179971 h 2526906"/>
                <a:gd name="connsiteX1049" fmla="*/ 2052317 w 2554471"/>
                <a:gd name="connsiteY1049" fmla="*/ 175305 h 2526906"/>
                <a:gd name="connsiteX1050" fmla="*/ 2043651 w 2554471"/>
                <a:gd name="connsiteY1050" fmla="*/ 133978 h 2526906"/>
                <a:gd name="connsiteX1051" fmla="*/ 2110766 w 2554471"/>
                <a:gd name="connsiteY1051" fmla="*/ 98922 h 2526906"/>
                <a:gd name="connsiteX1052" fmla="*/ 2263207 w 2554471"/>
                <a:gd name="connsiteY1052" fmla="*/ 86642 h 2526906"/>
                <a:gd name="connsiteX1053" fmla="*/ 2286276 w 2554471"/>
                <a:gd name="connsiteY1053" fmla="*/ 89318 h 2526906"/>
                <a:gd name="connsiteX1054" fmla="*/ 2300274 w 2554471"/>
                <a:gd name="connsiteY1054" fmla="*/ 105316 h 2526906"/>
                <a:gd name="connsiteX1055" fmla="*/ 2286942 w 2554471"/>
                <a:gd name="connsiteY1055" fmla="*/ 120646 h 2526906"/>
                <a:gd name="connsiteX1056" fmla="*/ 2256947 w 2554471"/>
                <a:gd name="connsiteY1056" fmla="*/ 154640 h 2526906"/>
                <a:gd name="connsiteX1057" fmla="*/ 2238285 w 2554471"/>
                <a:gd name="connsiteY1057" fmla="*/ 171305 h 2526906"/>
                <a:gd name="connsiteX1058" fmla="*/ 2207624 w 2554471"/>
                <a:gd name="connsiteY1058" fmla="*/ 133978 h 2526906"/>
                <a:gd name="connsiteX1059" fmla="*/ 2263207 w 2554471"/>
                <a:gd name="connsiteY1059" fmla="*/ 86642 h 2526906"/>
                <a:gd name="connsiteX1060" fmla="*/ 2494241 w 2554471"/>
                <a:gd name="connsiteY1060" fmla="*/ 74654 h 2526906"/>
                <a:gd name="connsiteX1061" fmla="*/ 2526902 w 2554471"/>
                <a:gd name="connsiteY1061" fmla="*/ 99983 h 2526906"/>
                <a:gd name="connsiteX1062" fmla="*/ 2493574 w 2554471"/>
                <a:gd name="connsiteY1062" fmla="*/ 135976 h 2526906"/>
                <a:gd name="connsiteX1063" fmla="*/ 2468911 w 2554471"/>
                <a:gd name="connsiteY1063" fmla="*/ 106648 h 2526906"/>
                <a:gd name="connsiteX1064" fmla="*/ 2494241 w 2554471"/>
                <a:gd name="connsiteY1064" fmla="*/ 74654 h 2526906"/>
                <a:gd name="connsiteX1065" fmla="*/ 2406924 w 2554471"/>
                <a:gd name="connsiteY1065" fmla="*/ 66656 h 2526906"/>
                <a:gd name="connsiteX1066" fmla="*/ 2443586 w 2554471"/>
                <a:gd name="connsiteY1066" fmla="*/ 107314 h 2526906"/>
                <a:gd name="connsiteX1067" fmla="*/ 2400925 w 2554471"/>
                <a:gd name="connsiteY1067" fmla="*/ 130644 h 2526906"/>
                <a:gd name="connsiteX1068" fmla="*/ 2372929 w 2554471"/>
                <a:gd name="connsiteY1068" fmla="*/ 107980 h 2526906"/>
                <a:gd name="connsiteX1069" fmla="*/ 2406924 w 2554471"/>
                <a:gd name="connsiteY1069" fmla="*/ 66656 h 2526906"/>
                <a:gd name="connsiteX1070" fmla="*/ 2211621 w 2554471"/>
                <a:gd name="connsiteY1070" fmla="*/ 47991 h 2526906"/>
                <a:gd name="connsiteX1071" fmla="*/ 2241616 w 2554471"/>
                <a:gd name="connsiteY1071" fmla="*/ 59990 h 2526906"/>
                <a:gd name="connsiteX1072" fmla="*/ 2225620 w 2554471"/>
                <a:gd name="connsiteY1072" fmla="*/ 81986 h 2526906"/>
                <a:gd name="connsiteX1073" fmla="*/ 2190292 w 2554471"/>
                <a:gd name="connsiteY1073" fmla="*/ 120647 h 2526906"/>
                <a:gd name="connsiteX1074" fmla="*/ 2162964 w 2554471"/>
                <a:gd name="connsiteY1074" fmla="*/ 116647 h 2526906"/>
                <a:gd name="connsiteX1075" fmla="*/ 2211621 w 2554471"/>
                <a:gd name="connsiteY1075" fmla="*/ 47991 h 2526906"/>
                <a:gd name="connsiteX1076" fmla="*/ 2352100 w 2554471"/>
                <a:gd name="connsiteY1076" fmla="*/ 32161 h 2526906"/>
                <a:gd name="connsiteX1077" fmla="*/ 2380928 w 2554471"/>
                <a:gd name="connsiteY1077" fmla="*/ 48660 h 2526906"/>
                <a:gd name="connsiteX1078" fmla="*/ 2345600 w 2554471"/>
                <a:gd name="connsiteY1078" fmla="*/ 99318 h 2526906"/>
                <a:gd name="connsiteX1079" fmla="*/ 2336269 w 2554471"/>
                <a:gd name="connsiteY1079" fmla="*/ 103318 h 2526906"/>
                <a:gd name="connsiteX1080" fmla="*/ 2308940 w 2554471"/>
                <a:gd name="connsiteY1080" fmla="*/ 71989 h 2526906"/>
                <a:gd name="connsiteX1081" fmla="*/ 2322270 w 2554471"/>
                <a:gd name="connsiteY1081" fmla="*/ 44660 h 2526906"/>
                <a:gd name="connsiteX1082" fmla="*/ 2352100 w 2554471"/>
                <a:gd name="connsiteY1082" fmla="*/ 32161 h 2526906"/>
                <a:gd name="connsiteX1083" fmla="*/ 2524236 w 2554471"/>
                <a:gd name="connsiteY1083" fmla="*/ 26662 h 2526906"/>
                <a:gd name="connsiteX1084" fmla="*/ 2553566 w 2554471"/>
                <a:gd name="connsiteY1084" fmla="*/ 55325 h 2526906"/>
                <a:gd name="connsiteX1085" fmla="*/ 2538234 w 2554471"/>
                <a:gd name="connsiteY1085" fmla="*/ 72658 h 2526906"/>
                <a:gd name="connsiteX1086" fmla="*/ 2514904 w 2554471"/>
                <a:gd name="connsiteY1086" fmla="*/ 39995 h 2526906"/>
                <a:gd name="connsiteX1087" fmla="*/ 2524236 w 2554471"/>
                <a:gd name="connsiteY1087" fmla="*/ 26662 h 2526906"/>
                <a:gd name="connsiteX1088" fmla="*/ 2296274 w 2554471"/>
                <a:gd name="connsiteY1088" fmla="*/ 11332 h 2526906"/>
                <a:gd name="connsiteX1089" fmla="*/ 2310271 w 2554471"/>
                <a:gd name="connsiteY1089" fmla="*/ 25998 h 2526906"/>
                <a:gd name="connsiteX1090" fmla="*/ 2251615 w 2554471"/>
                <a:gd name="connsiteY1090" fmla="*/ 35329 h 2526906"/>
                <a:gd name="connsiteX1091" fmla="*/ 2296274 w 2554471"/>
                <a:gd name="connsiteY1091" fmla="*/ 11332 h 2526906"/>
                <a:gd name="connsiteX1092" fmla="*/ 2424253 w 2554471"/>
                <a:gd name="connsiteY1092" fmla="*/ 0 h 2526906"/>
                <a:gd name="connsiteX1093" fmla="*/ 2432918 w 2554471"/>
                <a:gd name="connsiteY1093" fmla="*/ 19996 h 2526906"/>
                <a:gd name="connsiteX1094" fmla="*/ 2441584 w 2554471"/>
                <a:gd name="connsiteY1094" fmla="*/ 43327 h 2526906"/>
                <a:gd name="connsiteX1095" fmla="*/ 2459580 w 2554471"/>
                <a:gd name="connsiteY1095" fmla="*/ 30661 h 2526906"/>
                <a:gd name="connsiteX1096" fmla="*/ 2486244 w 2554471"/>
                <a:gd name="connsiteY1096" fmla="*/ 19329 h 2526906"/>
                <a:gd name="connsiteX1097" fmla="*/ 2486910 w 2554471"/>
                <a:gd name="connsiteY1097" fmla="*/ 49990 h 2526906"/>
                <a:gd name="connsiteX1098" fmla="*/ 2454914 w 2554471"/>
                <a:gd name="connsiteY1098" fmla="*/ 63989 h 2526906"/>
                <a:gd name="connsiteX1099" fmla="*/ 2416922 w 2554471"/>
                <a:gd name="connsiteY1099" fmla="*/ 47993 h 2526906"/>
                <a:gd name="connsiteX1100" fmla="*/ 2399591 w 2554471"/>
                <a:gd name="connsiteY1100" fmla="*/ 26662 h 2526906"/>
                <a:gd name="connsiteX1101" fmla="*/ 2424253 w 2554471"/>
                <a:gd name="connsiteY1101" fmla="*/ 0 h 25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</a:cxnLst>
              <a:rect l="l" t="t" r="r" b="b"/>
              <a:pathLst>
                <a:path w="2554471" h="2526906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grpFill/>
            <a:ln w="3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6A3F76-F773-41F5-B283-51F817C5C98C}"/>
                </a:ext>
              </a:extLst>
            </p:cNvPr>
            <p:cNvGrpSpPr/>
            <p:nvPr/>
          </p:nvGrpSpPr>
          <p:grpSpPr>
            <a:xfrm>
              <a:off x="2236886" y="1828142"/>
              <a:ext cx="4340165" cy="1546403"/>
              <a:chOff x="2927563" y="2451189"/>
              <a:chExt cx="4340165" cy="1546403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6353C9A-5AFB-4989-BCAA-3D409B08B8F0}"/>
                  </a:ext>
                </a:extLst>
              </p:cNvPr>
              <p:cNvSpPr/>
              <p:nvPr/>
            </p:nvSpPr>
            <p:spPr>
              <a:xfrm>
                <a:off x="3141650" y="2451189"/>
                <a:ext cx="3866006" cy="1546403"/>
              </a:xfrm>
              <a:custGeom>
                <a:avLst/>
                <a:gdLst>
                  <a:gd name="connsiteX0" fmla="*/ 1802497 w 1925482"/>
                  <a:gd name="connsiteY0" fmla="*/ 142328 h 770193"/>
                  <a:gd name="connsiteX1" fmla="*/ 1786562 w 1925482"/>
                  <a:gd name="connsiteY1" fmla="*/ 137016 h 770193"/>
                  <a:gd name="connsiteX2" fmla="*/ 1654766 w 1925482"/>
                  <a:gd name="connsiteY2" fmla="*/ 125729 h 770193"/>
                  <a:gd name="connsiteX3" fmla="*/ 1421716 w 1925482"/>
                  <a:gd name="connsiteY3" fmla="*/ 73940 h 770193"/>
                  <a:gd name="connsiteX4" fmla="*/ 1234480 w 1925482"/>
                  <a:gd name="connsiteY4" fmla="*/ 43066 h 770193"/>
                  <a:gd name="connsiteX5" fmla="*/ 1135550 w 1925482"/>
                  <a:gd name="connsiteY5" fmla="*/ 20491 h 770193"/>
                  <a:gd name="connsiteX6" fmla="*/ 1200950 w 1925482"/>
                  <a:gd name="connsiteY6" fmla="*/ 7876 h 770193"/>
                  <a:gd name="connsiteX7" fmla="*/ 1270997 w 1925482"/>
                  <a:gd name="connsiteY7" fmla="*/ 1237 h 770193"/>
                  <a:gd name="connsiteX8" fmla="*/ 1391506 w 1925482"/>
                  <a:gd name="connsiteY8" fmla="*/ 5884 h 770193"/>
                  <a:gd name="connsiteX9" fmla="*/ 1592354 w 1925482"/>
                  <a:gd name="connsiteY9" fmla="*/ 37754 h 770193"/>
                  <a:gd name="connsiteX10" fmla="*/ 1618580 w 1925482"/>
                  <a:gd name="connsiteY10" fmla="*/ 46386 h 770193"/>
                  <a:gd name="connsiteX11" fmla="*/ 1765647 w 1925482"/>
                  <a:gd name="connsiteY11" fmla="*/ 77924 h 770193"/>
                  <a:gd name="connsiteX12" fmla="*/ 1821752 w 1925482"/>
                  <a:gd name="connsiteY12" fmla="*/ 79584 h 770193"/>
                  <a:gd name="connsiteX13" fmla="*/ 1870885 w 1925482"/>
                  <a:gd name="connsiteY13" fmla="*/ 120417 h 770193"/>
                  <a:gd name="connsiteX14" fmla="*/ 1900763 w 1925482"/>
                  <a:gd name="connsiteY14" fmla="*/ 184157 h 770193"/>
                  <a:gd name="connsiteX15" fmla="*/ 1913378 w 1925482"/>
                  <a:gd name="connsiteY15" fmla="*/ 216360 h 770193"/>
                  <a:gd name="connsiteX16" fmla="*/ 1925993 w 1925482"/>
                  <a:gd name="connsiteY16" fmla="*/ 280432 h 770193"/>
                  <a:gd name="connsiteX17" fmla="*/ 1903419 w 1925482"/>
                  <a:gd name="connsiteY17" fmla="*/ 297363 h 770193"/>
                  <a:gd name="connsiteX18" fmla="*/ 1872877 w 1925482"/>
                  <a:gd name="connsiteY18" fmla="*/ 297031 h 770193"/>
                  <a:gd name="connsiteX19" fmla="*/ 1742077 w 1925482"/>
                  <a:gd name="connsiteY19" fmla="*/ 363095 h 770193"/>
                  <a:gd name="connsiteX20" fmla="*/ 1716846 w 1925482"/>
                  <a:gd name="connsiteY20" fmla="*/ 387661 h 770193"/>
                  <a:gd name="connsiteX21" fmla="*/ 1558492 w 1925482"/>
                  <a:gd name="connsiteY21" fmla="*/ 485595 h 770193"/>
                  <a:gd name="connsiteX22" fmla="*/ 1335401 w 1925482"/>
                  <a:gd name="connsiteY22" fmla="*/ 569918 h 770193"/>
                  <a:gd name="connsiteX23" fmla="*/ 1077453 w 1925482"/>
                  <a:gd name="connsiteY23" fmla="*/ 635982 h 770193"/>
                  <a:gd name="connsiteX24" fmla="*/ 856687 w 1925482"/>
                  <a:gd name="connsiteY24" fmla="*/ 670508 h 770193"/>
                  <a:gd name="connsiteX25" fmla="*/ 706964 w 1925482"/>
                  <a:gd name="connsiteY25" fmla="*/ 668848 h 770193"/>
                  <a:gd name="connsiteX26" fmla="*/ 483873 w 1925482"/>
                  <a:gd name="connsiteY26" fmla="*/ 640630 h 770193"/>
                  <a:gd name="connsiteX27" fmla="*/ 467938 w 1925482"/>
                  <a:gd name="connsiteY27" fmla="*/ 634986 h 770193"/>
                  <a:gd name="connsiteX28" fmla="*/ 544294 w 1925482"/>
                  <a:gd name="connsiteY28" fmla="*/ 616395 h 770193"/>
                  <a:gd name="connsiteX29" fmla="*/ 504788 w 1925482"/>
                  <a:gd name="connsiteY29" fmla="*/ 606104 h 770193"/>
                  <a:gd name="connsiteX30" fmla="*/ 432417 w 1925482"/>
                  <a:gd name="connsiteY30" fmla="*/ 625027 h 770193"/>
                  <a:gd name="connsiteX31" fmla="*/ 391583 w 1925482"/>
                  <a:gd name="connsiteY31" fmla="*/ 657229 h 770193"/>
                  <a:gd name="connsiteX32" fmla="*/ 293317 w 1925482"/>
                  <a:gd name="connsiteY32" fmla="*/ 702710 h 770193"/>
                  <a:gd name="connsiteX33" fmla="*/ 232565 w 1925482"/>
                  <a:gd name="connsiteY33" fmla="*/ 734580 h 770193"/>
                  <a:gd name="connsiteX34" fmla="*/ 207998 w 1925482"/>
                  <a:gd name="connsiteY34" fmla="*/ 757487 h 770193"/>
                  <a:gd name="connsiteX35" fmla="*/ 139942 w 1925482"/>
                  <a:gd name="connsiteY35" fmla="*/ 760806 h 770193"/>
                  <a:gd name="connsiteX36" fmla="*/ 119692 w 1925482"/>
                  <a:gd name="connsiteY36" fmla="*/ 750183 h 770193"/>
                  <a:gd name="connsiteX37" fmla="*/ 66907 w 1925482"/>
                  <a:gd name="connsiteY37" fmla="*/ 748523 h 770193"/>
                  <a:gd name="connsiteX38" fmla="*/ 5159 w 1925482"/>
                  <a:gd name="connsiteY38" fmla="*/ 741552 h 770193"/>
                  <a:gd name="connsiteX39" fmla="*/ 511 w 1925482"/>
                  <a:gd name="connsiteY39" fmla="*/ 732920 h 770193"/>
                  <a:gd name="connsiteX40" fmla="*/ 8810 w 1925482"/>
                  <a:gd name="connsiteY40" fmla="*/ 730264 h 770193"/>
                  <a:gd name="connsiteX41" fmla="*/ 29725 w 1925482"/>
                  <a:gd name="connsiteY41" fmla="*/ 725949 h 770193"/>
                  <a:gd name="connsiteX42" fmla="*/ 109400 w 1925482"/>
                  <a:gd name="connsiteY42" fmla="*/ 729268 h 770193"/>
                  <a:gd name="connsiteX43" fmla="*/ 153554 w 1925482"/>
                  <a:gd name="connsiteY43" fmla="*/ 727609 h 770193"/>
                  <a:gd name="connsiteX44" fmla="*/ 216298 w 1925482"/>
                  <a:gd name="connsiteY44" fmla="*/ 679803 h 770193"/>
                  <a:gd name="connsiteX45" fmla="*/ 340126 w 1925482"/>
                  <a:gd name="connsiteY45" fmla="*/ 590833 h 770193"/>
                  <a:gd name="connsiteX46" fmla="*/ 452335 w 1925482"/>
                  <a:gd name="connsiteY46" fmla="*/ 565270 h 770193"/>
                  <a:gd name="connsiteX47" fmla="*/ 805894 w 1925482"/>
                  <a:gd name="connsiteY47" fmla="*/ 570250 h 770193"/>
                  <a:gd name="connsiteX48" fmla="*/ 1380219 w 1925482"/>
                  <a:gd name="connsiteY48" fmla="*/ 438454 h 770193"/>
                  <a:gd name="connsiteX49" fmla="*/ 1643479 w 1925482"/>
                  <a:gd name="connsiteY49" fmla="*/ 318277 h 770193"/>
                  <a:gd name="connsiteX50" fmla="*/ 1824076 w 1925482"/>
                  <a:gd name="connsiteY50" fmla="*/ 255865 h 770193"/>
                  <a:gd name="connsiteX51" fmla="*/ 1836691 w 1925482"/>
                  <a:gd name="connsiteY51" fmla="*/ 261177 h 770193"/>
                  <a:gd name="connsiteX52" fmla="*/ 1862253 w 1925482"/>
                  <a:gd name="connsiteY52" fmla="*/ 282092 h 770193"/>
                  <a:gd name="connsiteX53" fmla="*/ 1871549 w 1925482"/>
                  <a:gd name="connsiteY53" fmla="*/ 274456 h 770193"/>
                  <a:gd name="connsiteX54" fmla="*/ 1868893 w 1925482"/>
                  <a:gd name="connsiteY54" fmla="*/ 265825 h 770193"/>
                  <a:gd name="connsiteX55" fmla="*/ 1861921 w 1925482"/>
                  <a:gd name="connsiteY55" fmla="*/ 209388 h 770193"/>
                  <a:gd name="connsiteX56" fmla="*/ 1858602 w 1925482"/>
                  <a:gd name="connsiteY56" fmla="*/ 167559 h 770193"/>
                  <a:gd name="connsiteX57" fmla="*/ 1838351 w 1925482"/>
                  <a:gd name="connsiteY57" fmla="*/ 114774 h 770193"/>
                  <a:gd name="connsiteX58" fmla="*/ 1827064 w 1925482"/>
                  <a:gd name="connsiteY58" fmla="*/ 100499 h 770193"/>
                  <a:gd name="connsiteX59" fmla="*/ 1817104 w 1925482"/>
                  <a:gd name="connsiteY59" fmla="*/ 99503 h 770193"/>
                  <a:gd name="connsiteX60" fmla="*/ 1815112 w 1925482"/>
                  <a:gd name="connsiteY60" fmla="*/ 107802 h 770193"/>
                  <a:gd name="connsiteX61" fmla="*/ 1813784 w 1925482"/>
                  <a:gd name="connsiteY61" fmla="*/ 191461 h 770193"/>
                  <a:gd name="connsiteX62" fmla="*/ 1814780 w 1925482"/>
                  <a:gd name="connsiteY62" fmla="*/ 218683 h 770193"/>
                  <a:gd name="connsiteX63" fmla="*/ 1801501 w 1925482"/>
                  <a:gd name="connsiteY63" fmla="*/ 237606 h 770193"/>
                  <a:gd name="connsiteX64" fmla="*/ 1748384 w 1925482"/>
                  <a:gd name="connsiteY64" fmla="*/ 251881 h 770193"/>
                  <a:gd name="connsiteX65" fmla="*/ 1726473 w 1925482"/>
                  <a:gd name="connsiteY65" fmla="*/ 241922 h 770193"/>
                  <a:gd name="connsiteX66" fmla="*/ 1689624 w 1925482"/>
                  <a:gd name="connsiteY66" fmla="*/ 161251 h 770193"/>
                  <a:gd name="connsiteX67" fmla="*/ 1685640 w 1925482"/>
                  <a:gd name="connsiteY67" fmla="*/ 147308 h 770193"/>
                  <a:gd name="connsiteX68" fmla="*/ 1700247 w 1925482"/>
                  <a:gd name="connsiteY68" fmla="*/ 145648 h 770193"/>
                  <a:gd name="connsiteX69" fmla="*/ 1781250 w 1925482"/>
                  <a:gd name="connsiteY69" fmla="*/ 148304 h 770193"/>
                  <a:gd name="connsiteX70" fmla="*/ 1802497 w 1925482"/>
                  <a:gd name="connsiteY70" fmla="*/ 142328 h 77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925482" h="770193">
                    <a:moveTo>
                      <a:pt x="1802497" y="142328"/>
                    </a:moveTo>
                    <a:cubicBezTo>
                      <a:pt x="1797849" y="136352"/>
                      <a:pt x="1791874" y="136020"/>
                      <a:pt x="1786562" y="137016"/>
                    </a:cubicBezTo>
                    <a:cubicBezTo>
                      <a:pt x="1741413" y="145648"/>
                      <a:pt x="1698587" y="132701"/>
                      <a:pt x="1654766" y="125729"/>
                    </a:cubicBezTo>
                    <a:cubicBezTo>
                      <a:pt x="1575755" y="113778"/>
                      <a:pt x="1499731" y="88879"/>
                      <a:pt x="1421716" y="73940"/>
                    </a:cubicBezTo>
                    <a:cubicBezTo>
                      <a:pt x="1359636" y="61989"/>
                      <a:pt x="1297556" y="50370"/>
                      <a:pt x="1234480" y="43066"/>
                    </a:cubicBezTo>
                    <a:cubicBezTo>
                      <a:pt x="1200618" y="39082"/>
                      <a:pt x="1170076" y="22151"/>
                      <a:pt x="1135550" y="20491"/>
                    </a:cubicBezTo>
                    <a:cubicBezTo>
                      <a:pt x="1157128" y="12856"/>
                      <a:pt x="1178707" y="8208"/>
                      <a:pt x="1200950" y="7876"/>
                    </a:cubicBezTo>
                    <a:cubicBezTo>
                      <a:pt x="1224520" y="7544"/>
                      <a:pt x="1247759" y="3228"/>
                      <a:pt x="1270997" y="1237"/>
                    </a:cubicBezTo>
                    <a:cubicBezTo>
                      <a:pt x="1311167" y="-2083"/>
                      <a:pt x="1351337" y="1901"/>
                      <a:pt x="1391506" y="5884"/>
                    </a:cubicBezTo>
                    <a:cubicBezTo>
                      <a:pt x="1459230" y="12856"/>
                      <a:pt x="1525626" y="27131"/>
                      <a:pt x="1592354" y="37754"/>
                    </a:cubicBezTo>
                    <a:cubicBezTo>
                      <a:pt x="1601649" y="39082"/>
                      <a:pt x="1609949" y="42734"/>
                      <a:pt x="1618580" y="46386"/>
                    </a:cubicBezTo>
                    <a:cubicBezTo>
                      <a:pt x="1665389" y="66305"/>
                      <a:pt x="1713858" y="79252"/>
                      <a:pt x="1765647" y="77924"/>
                    </a:cubicBezTo>
                    <a:cubicBezTo>
                      <a:pt x="1784238" y="77592"/>
                      <a:pt x="1802829" y="80580"/>
                      <a:pt x="1821752" y="79584"/>
                    </a:cubicBezTo>
                    <a:cubicBezTo>
                      <a:pt x="1844990" y="78256"/>
                      <a:pt x="1865905" y="96183"/>
                      <a:pt x="1870885" y="120417"/>
                    </a:cubicBezTo>
                    <a:cubicBezTo>
                      <a:pt x="1875864" y="144320"/>
                      <a:pt x="1881508" y="166563"/>
                      <a:pt x="1900763" y="184157"/>
                    </a:cubicBezTo>
                    <a:cubicBezTo>
                      <a:pt x="1909394" y="192125"/>
                      <a:pt x="1910058" y="205736"/>
                      <a:pt x="1913378" y="216360"/>
                    </a:cubicBezTo>
                    <a:cubicBezTo>
                      <a:pt x="1920018" y="236942"/>
                      <a:pt x="1924001" y="258853"/>
                      <a:pt x="1925993" y="280432"/>
                    </a:cubicBezTo>
                    <a:cubicBezTo>
                      <a:pt x="1927321" y="293711"/>
                      <a:pt x="1915038" y="297695"/>
                      <a:pt x="1903419" y="297363"/>
                    </a:cubicBezTo>
                    <a:cubicBezTo>
                      <a:pt x="1893127" y="297031"/>
                      <a:pt x="1883168" y="297031"/>
                      <a:pt x="1872877" y="297031"/>
                    </a:cubicBezTo>
                    <a:cubicBezTo>
                      <a:pt x="1817768" y="296699"/>
                      <a:pt x="1780918" y="332221"/>
                      <a:pt x="1742077" y="363095"/>
                    </a:cubicBezTo>
                    <a:cubicBezTo>
                      <a:pt x="1732781" y="370398"/>
                      <a:pt x="1724814" y="379030"/>
                      <a:pt x="1716846" y="387661"/>
                    </a:cubicBezTo>
                    <a:cubicBezTo>
                      <a:pt x="1673025" y="434802"/>
                      <a:pt x="1618912" y="466340"/>
                      <a:pt x="1558492" y="485595"/>
                    </a:cubicBezTo>
                    <a:cubicBezTo>
                      <a:pt x="1482468" y="509498"/>
                      <a:pt x="1410097" y="542696"/>
                      <a:pt x="1335401" y="569918"/>
                    </a:cubicBezTo>
                    <a:cubicBezTo>
                      <a:pt x="1251743" y="600460"/>
                      <a:pt x="1164432" y="617391"/>
                      <a:pt x="1077453" y="635982"/>
                    </a:cubicBezTo>
                    <a:cubicBezTo>
                      <a:pt x="1004418" y="651585"/>
                      <a:pt x="930718" y="662540"/>
                      <a:pt x="856687" y="670508"/>
                    </a:cubicBezTo>
                    <a:cubicBezTo>
                      <a:pt x="806890" y="675820"/>
                      <a:pt x="756761" y="672832"/>
                      <a:pt x="706964" y="668848"/>
                    </a:cubicBezTo>
                    <a:cubicBezTo>
                      <a:pt x="632268" y="662872"/>
                      <a:pt x="557573" y="655569"/>
                      <a:pt x="483873" y="640630"/>
                    </a:cubicBezTo>
                    <a:cubicBezTo>
                      <a:pt x="479226" y="639634"/>
                      <a:pt x="473582" y="640962"/>
                      <a:pt x="467938" y="634986"/>
                    </a:cubicBezTo>
                    <a:cubicBezTo>
                      <a:pt x="490845" y="619051"/>
                      <a:pt x="515743" y="614403"/>
                      <a:pt x="544294" y="616395"/>
                    </a:cubicBezTo>
                    <a:cubicBezTo>
                      <a:pt x="535994" y="608096"/>
                      <a:pt x="521055" y="603448"/>
                      <a:pt x="504788" y="606104"/>
                    </a:cubicBezTo>
                    <a:cubicBezTo>
                      <a:pt x="480222" y="610088"/>
                      <a:pt x="455323" y="613407"/>
                      <a:pt x="432417" y="625027"/>
                    </a:cubicBezTo>
                    <a:cubicBezTo>
                      <a:pt x="416482" y="632994"/>
                      <a:pt x="404530" y="645609"/>
                      <a:pt x="391583" y="657229"/>
                    </a:cubicBezTo>
                    <a:cubicBezTo>
                      <a:pt x="363365" y="682791"/>
                      <a:pt x="331495" y="698726"/>
                      <a:pt x="293317" y="702710"/>
                    </a:cubicBezTo>
                    <a:cubicBezTo>
                      <a:pt x="269083" y="705366"/>
                      <a:pt x="248500" y="715657"/>
                      <a:pt x="232565" y="734580"/>
                    </a:cubicBezTo>
                    <a:cubicBezTo>
                      <a:pt x="225261" y="743212"/>
                      <a:pt x="217626" y="751179"/>
                      <a:pt x="207998" y="757487"/>
                    </a:cubicBezTo>
                    <a:cubicBezTo>
                      <a:pt x="186088" y="772094"/>
                      <a:pt x="163513" y="778069"/>
                      <a:pt x="139942" y="760806"/>
                    </a:cubicBezTo>
                    <a:cubicBezTo>
                      <a:pt x="133967" y="756491"/>
                      <a:pt x="126331" y="753835"/>
                      <a:pt x="119692" y="750183"/>
                    </a:cubicBezTo>
                    <a:cubicBezTo>
                      <a:pt x="102429" y="741220"/>
                      <a:pt x="85166" y="740224"/>
                      <a:pt x="66907" y="748523"/>
                    </a:cubicBezTo>
                    <a:cubicBezTo>
                      <a:pt x="45328" y="758815"/>
                      <a:pt x="23750" y="762134"/>
                      <a:pt x="5159" y="741552"/>
                    </a:cubicBezTo>
                    <a:cubicBezTo>
                      <a:pt x="2835" y="739228"/>
                      <a:pt x="-1481" y="737236"/>
                      <a:pt x="511" y="732920"/>
                    </a:cubicBezTo>
                    <a:cubicBezTo>
                      <a:pt x="1839" y="729932"/>
                      <a:pt x="5823" y="730596"/>
                      <a:pt x="8810" y="730264"/>
                    </a:cubicBezTo>
                    <a:cubicBezTo>
                      <a:pt x="15782" y="728937"/>
                      <a:pt x="23086" y="728273"/>
                      <a:pt x="29725" y="725949"/>
                    </a:cubicBezTo>
                    <a:cubicBezTo>
                      <a:pt x="56947" y="715989"/>
                      <a:pt x="83506" y="715657"/>
                      <a:pt x="109400" y="729268"/>
                    </a:cubicBezTo>
                    <a:cubicBezTo>
                      <a:pt x="124671" y="737236"/>
                      <a:pt x="139278" y="734248"/>
                      <a:pt x="153554" y="727609"/>
                    </a:cubicBezTo>
                    <a:cubicBezTo>
                      <a:pt x="178120" y="716653"/>
                      <a:pt x="200363" y="701382"/>
                      <a:pt x="216298" y="679803"/>
                    </a:cubicBezTo>
                    <a:cubicBezTo>
                      <a:pt x="247836" y="636314"/>
                      <a:pt x="293317" y="611748"/>
                      <a:pt x="340126" y="590833"/>
                    </a:cubicBezTo>
                    <a:cubicBezTo>
                      <a:pt x="375316" y="574898"/>
                      <a:pt x="411834" y="560955"/>
                      <a:pt x="452335" y="565270"/>
                    </a:cubicBezTo>
                    <a:cubicBezTo>
                      <a:pt x="569856" y="577554"/>
                      <a:pt x="688041" y="568590"/>
                      <a:pt x="805894" y="570250"/>
                    </a:cubicBezTo>
                    <a:cubicBezTo>
                      <a:pt x="1008069" y="573238"/>
                      <a:pt x="1197298" y="519457"/>
                      <a:pt x="1380219" y="438454"/>
                    </a:cubicBezTo>
                    <a:cubicBezTo>
                      <a:pt x="1468525" y="399280"/>
                      <a:pt x="1554840" y="356787"/>
                      <a:pt x="1643479" y="318277"/>
                    </a:cubicBezTo>
                    <a:cubicBezTo>
                      <a:pt x="1701907" y="293047"/>
                      <a:pt x="1761663" y="270140"/>
                      <a:pt x="1824076" y="255865"/>
                    </a:cubicBezTo>
                    <a:cubicBezTo>
                      <a:pt x="1831047" y="254205"/>
                      <a:pt x="1833039" y="257857"/>
                      <a:pt x="1836691" y="261177"/>
                    </a:cubicBezTo>
                    <a:cubicBezTo>
                      <a:pt x="1844326" y="269144"/>
                      <a:pt x="1850966" y="278440"/>
                      <a:pt x="1862253" y="282092"/>
                    </a:cubicBezTo>
                    <a:cubicBezTo>
                      <a:pt x="1870221" y="284747"/>
                      <a:pt x="1872877" y="282092"/>
                      <a:pt x="1871549" y="274456"/>
                    </a:cubicBezTo>
                    <a:cubicBezTo>
                      <a:pt x="1871217" y="271468"/>
                      <a:pt x="1870221" y="268480"/>
                      <a:pt x="1868893" y="265825"/>
                    </a:cubicBezTo>
                    <a:cubicBezTo>
                      <a:pt x="1859597" y="247898"/>
                      <a:pt x="1856942" y="228975"/>
                      <a:pt x="1861921" y="209388"/>
                    </a:cubicBezTo>
                    <a:cubicBezTo>
                      <a:pt x="1865573" y="194781"/>
                      <a:pt x="1863249" y="181502"/>
                      <a:pt x="1858602" y="167559"/>
                    </a:cubicBezTo>
                    <a:cubicBezTo>
                      <a:pt x="1852626" y="149632"/>
                      <a:pt x="1847646" y="131373"/>
                      <a:pt x="1838351" y="114774"/>
                    </a:cubicBezTo>
                    <a:cubicBezTo>
                      <a:pt x="1835363" y="109462"/>
                      <a:pt x="1832375" y="104150"/>
                      <a:pt x="1827064" y="100499"/>
                    </a:cubicBezTo>
                    <a:cubicBezTo>
                      <a:pt x="1824076" y="98507"/>
                      <a:pt x="1820756" y="96847"/>
                      <a:pt x="1817104" y="99503"/>
                    </a:cubicBezTo>
                    <a:cubicBezTo>
                      <a:pt x="1814448" y="101495"/>
                      <a:pt x="1813784" y="105146"/>
                      <a:pt x="1815112" y="107802"/>
                    </a:cubicBezTo>
                    <a:cubicBezTo>
                      <a:pt x="1828059" y="136020"/>
                      <a:pt x="1822416" y="163575"/>
                      <a:pt x="1813784" y="191461"/>
                    </a:cubicBezTo>
                    <a:cubicBezTo>
                      <a:pt x="1811128" y="200425"/>
                      <a:pt x="1812456" y="209720"/>
                      <a:pt x="1814780" y="218683"/>
                    </a:cubicBezTo>
                    <a:cubicBezTo>
                      <a:pt x="1817436" y="229971"/>
                      <a:pt x="1813784" y="236278"/>
                      <a:pt x="1801501" y="237606"/>
                    </a:cubicBezTo>
                    <a:cubicBezTo>
                      <a:pt x="1782910" y="239266"/>
                      <a:pt x="1765315" y="244578"/>
                      <a:pt x="1748384" y="251881"/>
                    </a:cubicBezTo>
                    <a:cubicBezTo>
                      <a:pt x="1737097" y="256861"/>
                      <a:pt x="1727470" y="253541"/>
                      <a:pt x="1726473" y="241922"/>
                    </a:cubicBezTo>
                    <a:cubicBezTo>
                      <a:pt x="1723818" y="210384"/>
                      <a:pt x="1707883" y="185485"/>
                      <a:pt x="1689624" y="161251"/>
                    </a:cubicBezTo>
                    <a:cubicBezTo>
                      <a:pt x="1686636" y="157267"/>
                      <a:pt x="1682320" y="152288"/>
                      <a:pt x="1685640" y="147308"/>
                    </a:cubicBezTo>
                    <a:cubicBezTo>
                      <a:pt x="1688960" y="142992"/>
                      <a:pt x="1695268" y="144984"/>
                      <a:pt x="1700247" y="145648"/>
                    </a:cubicBezTo>
                    <a:cubicBezTo>
                      <a:pt x="1727137" y="149964"/>
                      <a:pt x="1754360" y="148304"/>
                      <a:pt x="1781250" y="148304"/>
                    </a:cubicBezTo>
                    <a:cubicBezTo>
                      <a:pt x="1788554" y="148636"/>
                      <a:pt x="1796189" y="149300"/>
                      <a:pt x="1802497" y="142328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C621D51-4986-49ED-9683-AB6F4FA19A29}"/>
                  </a:ext>
                </a:extLst>
              </p:cNvPr>
              <p:cNvSpPr/>
              <p:nvPr/>
            </p:nvSpPr>
            <p:spPr>
              <a:xfrm>
                <a:off x="2927563" y="2500399"/>
                <a:ext cx="3626048" cy="593232"/>
              </a:xfrm>
              <a:custGeom>
                <a:avLst/>
                <a:gdLst>
                  <a:gd name="connsiteX0" fmla="*/ 1499792 w 1805969"/>
                  <a:gd name="connsiteY0" fmla="*/ 176580 h 295462"/>
                  <a:gd name="connsiteX1" fmla="*/ 1347082 w 1805969"/>
                  <a:gd name="connsiteY1" fmla="*/ 156661 h 295462"/>
                  <a:gd name="connsiteX2" fmla="*/ 1204662 w 1805969"/>
                  <a:gd name="connsiteY2" fmla="*/ 128775 h 295462"/>
                  <a:gd name="connsiteX3" fmla="*/ 1003483 w 1805969"/>
                  <a:gd name="connsiteY3" fmla="*/ 127779 h 295462"/>
                  <a:gd name="connsiteX4" fmla="*/ 730263 w 1805969"/>
                  <a:gd name="connsiteY4" fmla="*/ 171600 h 295462"/>
                  <a:gd name="connsiteX5" fmla="*/ 526428 w 1805969"/>
                  <a:gd name="connsiteY5" fmla="*/ 219405 h 295462"/>
                  <a:gd name="connsiteX6" fmla="*/ 361434 w 1805969"/>
                  <a:gd name="connsiteY6" fmla="*/ 270862 h 295462"/>
                  <a:gd name="connsiteX7" fmla="*/ 266819 w 1805969"/>
                  <a:gd name="connsiteY7" fmla="*/ 294101 h 295462"/>
                  <a:gd name="connsiteX8" fmla="*/ 176521 w 1805969"/>
                  <a:gd name="connsiteY8" fmla="*/ 283810 h 295462"/>
                  <a:gd name="connsiteX9" fmla="*/ 140667 w 1805969"/>
                  <a:gd name="connsiteY9" fmla="*/ 277170 h 295462"/>
                  <a:gd name="connsiteX10" fmla="*/ 36426 w 1805969"/>
                  <a:gd name="connsiteY10" fmla="*/ 277502 h 295462"/>
                  <a:gd name="connsiteX11" fmla="*/ 15179 w 1805969"/>
                  <a:gd name="connsiteY11" fmla="*/ 275842 h 295462"/>
                  <a:gd name="connsiteX12" fmla="*/ 240 w 1805969"/>
                  <a:gd name="connsiteY12" fmla="*/ 271194 h 295462"/>
                  <a:gd name="connsiteX13" fmla="*/ 11527 w 1805969"/>
                  <a:gd name="connsiteY13" fmla="*/ 256587 h 295462"/>
                  <a:gd name="connsiteX14" fmla="*/ 88546 w 1805969"/>
                  <a:gd name="connsiteY14" fmla="*/ 232353 h 295462"/>
                  <a:gd name="connsiteX15" fmla="*/ 186480 w 1805969"/>
                  <a:gd name="connsiteY15" fmla="*/ 241648 h 295462"/>
                  <a:gd name="connsiteX16" fmla="*/ 258852 w 1805969"/>
                  <a:gd name="connsiteY16" fmla="*/ 247956 h 295462"/>
                  <a:gd name="connsiteX17" fmla="*/ 328236 w 1805969"/>
                  <a:gd name="connsiteY17" fmla="*/ 237664 h 295462"/>
                  <a:gd name="connsiteX18" fmla="*/ 360770 w 1805969"/>
                  <a:gd name="connsiteY18" fmla="*/ 230361 h 295462"/>
                  <a:gd name="connsiteX19" fmla="*/ 476963 w 1805969"/>
                  <a:gd name="connsiteY19" fmla="*/ 182888 h 295462"/>
                  <a:gd name="connsiteX20" fmla="*/ 762465 w 1805969"/>
                  <a:gd name="connsiteY20" fmla="*/ 60055 h 295462"/>
                  <a:gd name="connsiteX21" fmla="*/ 937751 w 1805969"/>
                  <a:gd name="connsiteY21" fmla="*/ 8266 h 295462"/>
                  <a:gd name="connsiteX22" fmla="*/ 1050292 w 1805969"/>
                  <a:gd name="connsiteY22" fmla="*/ 1959 h 295462"/>
                  <a:gd name="connsiteX23" fmla="*/ 1181756 w 1805969"/>
                  <a:gd name="connsiteY23" fmla="*/ 5278 h 295462"/>
                  <a:gd name="connsiteX24" fmla="*/ 1280022 w 1805969"/>
                  <a:gd name="connsiteY24" fmla="*/ 17894 h 295462"/>
                  <a:gd name="connsiteX25" fmla="*/ 1426425 w 1805969"/>
                  <a:gd name="connsiteY25" fmla="*/ 41132 h 295462"/>
                  <a:gd name="connsiteX26" fmla="*/ 1669434 w 1805969"/>
                  <a:gd name="connsiteY26" fmla="*/ 96241 h 295462"/>
                  <a:gd name="connsiteX27" fmla="*/ 1751765 w 1805969"/>
                  <a:gd name="connsiteY27" fmla="*/ 124791 h 295462"/>
                  <a:gd name="connsiteX28" fmla="*/ 1805214 w 1805969"/>
                  <a:gd name="connsiteY28" fmla="*/ 171600 h 295462"/>
                  <a:gd name="connsiteX29" fmla="*/ 1800234 w 1805969"/>
                  <a:gd name="connsiteY29" fmla="*/ 182224 h 295462"/>
                  <a:gd name="connsiteX30" fmla="*/ 1755749 w 1805969"/>
                  <a:gd name="connsiteY30" fmla="*/ 192515 h 295462"/>
                  <a:gd name="connsiteX31" fmla="*/ 1626608 w 1805969"/>
                  <a:gd name="connsiteY31" fmla="*/ 184880 h 295462"/>
                  <a:gd name="connsiteX32" fmla="*/ 1498132 w 1805969"/>
                  <a:gd name="connsiteY32" fmla="*/ 165625 h 295462"/>
                  <a:gd name="connsiteX33" fmla="*/ 1172128 w 1805969"/>
                  <a:gd name="connsiteY33" fmla="*/ 93917 h 295462"/>
                  <a:gd name="connsiteX34" fmla="*/ 1117352 w 1805969"/>
                  <a:gd name="connsiteY34" fmla="*/ 88273 h 295462"/>
                  <a:gd name="connsiteX35" fmla="*/ 769437 w 1805969"/>
                  <a:gd name="connsiteY35" fmla="*/ 122467 h 295462"/>
                  <a:gd name="connsiteX36" fmla="*/ 681794 w 1805969"/>
                  <a:gd name="connsiteY36" fmla="*/ 154005 h 295462"/>
                  <a:gd name="connsiteX37" fmla="*/ 714992 w 1805969"/>
                  <a:gd name="connsiteY37" fmla="*/ 149690 h 295462"/>
                  <a:gd name="connsiteX38" fmla="*/ 776740 w 1805969"/>
                  <a:gd name="connsiteY38" fmla="*/ 133091 h 295462"/>
                  <a:gd name="connsiteX39" fmla="*/ 1023401 w 1805969"/>
                  <a:gd name="connsiteY39" fmla="*/ 97901 h 295462"/>
                  <a:gd name="connsiteX40" fmla="*/ 1275042 w 1805969"/>
                  <a:gd name="connsiteY40" fmla="*/ 126119 h 295462"/>
                  <a:gd name="connsiteX41" fmla="*/ 1491493 w 1805969"/>
                  <a:gd name="connsiteY41" fmla="*/ 175252 h 295462"/>
                  <a:gd name="connsiteX42" fmla="*/ 1499792 w 1805969"/>
                  <a:gd name="connsiteY42" fmla="*/ 176580 h 295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05969" h="295462">
                    <a:moveTo>
                      <a:pt x="1499792" y="176580"/>
                    </a:moveTo>
                    <a:cubicBezTo>
                      <a:pt x="1448335" y="174588"/>
                      <a:pt x="1397874" y="164297"/>
                      <a:pt x="1347082" y="156661"/>
                    </a:cubicBezTo>
                    <a:cubicBezTo>
                      <a:pt x="1299276" y="149358"/>
                      <a:pt x="1252135" y="137074"/>
                      <a:pt x="1204662" y="128775"/>
                    </a:cubicBezTo>
                    <a:cubicBezTo>
                      <a:pt x="1138266" y="117488"/>
                      <a:pt x="1070874" y="118816"/>
                      <a:pt x="1003483" y="127779"/>
                    </a:cubicBezTo>
                    <a:cubicBezTo>
                      <a:pt x="911856" y="140062"/>
                      <a:pt x="820562" y="153341"/>
                      <a:pt x="730263" y="171600"/>
                    </a:cubicBezTo>
                    <a:cubicBezTo>
                      <a:pt x="661875" y="185544"/>
                      <a:pt x="593488" y="198491"/>
                      <a:pt x="526428" y="219405"/>
                    </a:cubicBezTo>
                    <a:cubicBezTo>
                      <a:pt x="471651" y="236336"/>
                      <a:pt x="416874" y="254927"/>
                      <a:pt x="361434" y="270862"/>
                    </a:cubicBezTo>
                    <a:cubicBezTo>
                      <a:pt x="330228" y="280158"/>
                      <a:pt x="299353" y="290449"/>
                      <a:pt x="266819" y="294101"/>
                    </a:cubicBezTo>
                    <a:cubicBezTo>
                      <a:pt x="235945" y="297753"/>
                      <a:pt x="205735" y="296757"/>
                      <a:pt x="176521" y="283810"/>
                    </a:cubicBezTo>
                    <a:cubicBezTo>
                      <a:pt x="165234" y="278830"/>
                      <a:pt x="153282" y="276838"/>
                      <a:pt x="140667" y="277170"/>
                    </a:cubicBezTo>
                    <a:cubicBezTo>
                      <a:pt x="105809" y="277502"/>
                      <a:pt x="71283" y="277502"/>
                      <a:pt x="36426" y="277502"/>
                    </a:cubicBezTo>
                    <a:cubicBezTo>
                      <a:pt x="29454" y="277502"/>
                      <a:pt x="22150" y="277170"/>
                      <a:pt x="15179" y="275842"/>
                    </a:cubicBezTo>
                    <a:cubicBezTo>
                      <a:pt x="9867" y="274846"/>
                      <a:pt x="1568" y="276838"/>
                      <a:pt x="240" y="271194"/>
                    </a:cubicBezTo>
                    <a:cubicBezTo>
                      <a:pt x="-1420" y="264223"/>
                      <a:pt x="5883" y="259575"/>
                      <a:pt x="11527" y="256587"/>
                    </a:cubicBezTo>
                    <a:cubicBezTo>
                      <a:pt x="35430" y="243308"/>
                      <a:pt x="61988" y="237000"/>
                      <a:pt x="88546" y="232353"/>
                    </a:cubicBezTo>
                    <a:cubicBezTo>
                      <a:pt x="121744" y="226377"/>
                      <a:pt x="154278" y="230693"/>
                      <a:pt x="186480" y="241648"/>
                    </a:cubicBezTo>
                    <a:cubicBezTo>
                      <a:pt x="209387" y="249284"/>
                      <a:pt x="233622" y="252271"/>
                      <a:pt x="258852" y="247956"/>
                    </a:cubicBezTo>
                    <a:cubicBezTo>
                      <a:pt x="281759" y="243972"/>
                      <a:pt x="304665" y="238660"/>
                      <a:pt x="328236" y="237664"/>
                    </a:cubicBezTo>
                    <a:cubicBezTo>
                      <a:pt x="339191" y="237000"/>
                      <a:pt x="350810" y="234344"/>
                      <a:pt x="360770" y="230361"/>
                    </a:cubicBezTo>
                    <a:cubicBezTo>
                      <a:pt x="399279" y="214426"/>
                      <a:pt x="438785" y="200483"/>
                      <a:pt x="476963" y="182888"/>
                    </a:cubicBezTo>
                    <a:cubicBezTo>
                      <a:pt x="570913" y="139398"/>
                      <a:pt x="667519" y="101553"/>
                      <a:pt x="762465" y="60055"/>
                    </a:cubicBezTo>
                    <a:cubicBezTo>
                      <a:pt x="818902" y="35489"/>
                      <a:pt x="876666" y="16234"/>
                      <a:pt x="937751" y="8266"/>
                    </a:cubicBezTo>
                    <a:cubicBezTo>
                      <a:pt x="974932" y="3287"/>
                      <a:pt x="1012114" y="-3353"/>
                      <a:pt x="1050292" y="1959"/>
                    </a:cubicBezTo>
                    <a:cubicBezTo>
                      <a:pt x="1093781" y="7934"/>
                      <a:pt x="1137934" y="5278"/>
                      <a:pt x="1181756" y="5278"/>
                    </a:cubicBezTo>
                    <a:cubicBezTo>
                      <a:pt x="1215286" y="5278"/>
                      <a:pt x="1247820" y="9262"/>
                      <a:pt x="1280022" y="17894"/>
                    </a:cubicBezTo>
                    <a:cubicBezTo>
                      <a:pt x="1327827" y="30841"/>
                      <a:pt x="1377292" y="34825"/>
                      <a:pt x="1426425" y="41132"/>
                    </a:cubicBezTo>
                    <a:cubicBezTo>
                      <a:pt x="1509088" y="51756"/>
                      <a:pt x="1589427" y="73666"/>
                      <a:pt x="1669434" y="96241"/>
                    </a:cubicBezTo>
                    <a:cubicBezTo>
                      <a:pt x="1697320" y="104208"/>
                      <a:pt x="1724874" y="113504"/>
                      <a:pt x="1751765" y="124791"/>
                    </a:cubicBezTo>
                    <a:cubicBezTo>
                      <a:pt x="1775003" y="134419"/>
                      <a:pt x="1790275" y="152678"/>
                      <a:pt x="1805214" y="171600"/>
                    </a:cubicBezTo>
                    <a:cubicBezTo>
                      <a:pt x="1810857" y="178572"/>
                      <a:pt x="1805214" y="180564"/>
                      <a:pt x="1800234" y="182224"/>
                    </a:cubicBezTo>
                    <a:cubicBezTo>
                      <a:pt x="1785959" y="187535"/>
                      <a:pt x="1771020" y="191519"/>
                      <a:pt x="1755749" y="192515"/>
                    </a:cubicBezTo>
                    <a:cubicBezTo>
                      <a:pt x="1712259" y="195835"/>
                      <a:pt x="1669766" y="195503"/>
                      <a:pt x="1626608" y="184880"/>
                    </a:cubicBezTo>
                    <a:cubicBezTo>
                      <a:pt x="1584779" y="174588"/>
                      <a:pt x="1540626" y="174588"/>
                      <a:pt x="1498132" y="165625"/>
                    </a:cubicBezTo>
                    <a:cubicBezTo>
                      <a:pt x="1389243" y="143050"/>
                      <a:pt x="1280686" y="117820"/>
                      <a:pt x="1172128" y="93917"/>
                    </a:cubicBezTo>
                    <a:cubicBezTo>
                      <a:pt x="1154201" y="89933"/>
                      <a:pt x="1135942" y="88937"/>
                      <a:pt x="1117352" y="88273"/>
                    </a:cubicBezTo>
                    <a:cubicBezTo>
                      <a:pt x="999831" y="84290"/>
                      <a:pt x="883970" y="97901"/>
                      <a:pt x="769437" y="122467"/>
                    </a:cubicBezTo>
                    <a:cubicBezTo>
                      <a:pt x="738895" y="129107"/>
                      <a:pt x="709680" y="139398"/>
                      <a:pt x="681794" y="154005"/>
                    </a:cubicBezTo>
                    <a:cubicBezTo>
                      <a:pt x="693081" y="154337"/>
                      <a:pt x="704701" y="154337"/>
                      <a:pt x="714992" y="149690"/>
                    </a:cubicBezTo>
                    <a:cubicBezTo>
                      <a:pt x="734579" y="140394"/>
                      <a:pt x="755494" y="136410"/>
                      <a:pt x="776740" y="133091"/>
                    </a:cubicBezTo>
                    <a:cubicBezTo>
                      <a:pt x="858739" y="119811"/>
                      <a:pt x="940406" y="102881"/>
                      <a:pt x="1023401" y="97901"/>
                    </a:cubicBezTo>
                    <a:cubicBezTo>
                      <a:pt x="1109052" y="92921"/>
                      <a:pt x="1192379" y="108524"/>
                      <a:pt x="1275042" y="126119"/>
                    </a:cubicBezTo>
                    <a:cubicBezTo>
                      <a:pt x="1347413" y="141722"/>
                      <a:pt x="1419453" y="158985"/>
                      <a:pt x="1491493" y="175252"/>
                    </a:cubicBezTo>
                    <a:cubicBezTo>
                      <a:pt x="1495144" y="174588"/>
                      <a:pt x="1497468" y="175584"/>
                      <a:pt x="1499792" y="176580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5AC51FA-AAD5-421F-B2C5-12DF511D66FF}"/>
                  </a:ext>
                </a:extLst>
              </p:cNvPr>
              <p:cNvSpPr/>
              <p:nvPr/>
            </p:nvSpPr>
            <p:spPr>
              <a:xfrm>
                <a:off x="6921121" y="2650830"/>
                <a:ext cx="346607" cy="306615"/>
              </a:xfrm>
              <a:custGeom>
                <a:avLst/>
                <a:gdLst>
                  <a:gd name="connsiteX0" fmla="*/ 118637 w 172629"/>
                  <a:gd name="connsiteY0" fmla="*/ 22978 h 152710"/>
                  <a:gd name="connsiteX1" fmla="*/ 164118 w 172629"/>
                  <a:gd name="connsiteY1" fmla="*/ 92030 h 152710"/>
                  <a:gd name="connsiteX2" fmla="*/ 128264 w 172629"/>
                  <a:gd name="connsiteY2" fmla="*/ 146806 h 152710"/>
                  <a:gd name="connsiteX3" fmla="*/ 87431 w 172629"/>
                  <a:gd name="connsiteY3" fmla="*/ 151786 h 152710"/>
                  <a:gd name="connsiteX4" fmla="*/ 63528 w 172629"/>
                  <a:gd name="connsiteY4" fmla="*/ 139835 h 152710"/>
                  <a:gd name="connsiteX5" fmla="*/ 38298 w 172629"/>
                  <a:gd name="connsiteY5" fmla="*/ 99997 h 152710"/>
                  <a:gd name="connsiteX6" fmla="*/ 452 w 172629"/>
                  <a:gd name="connsiteY6" fmla="*/ 21318 h 152710"/>
                  <a:gd name="connsiteX7" fmla="*/ 7756 w 172629"/>
                  <a:gd name="connsiteY7" fmla="*/ 11691 h 152710"/>
                  <a:gd name="connsiteX8" fmla="*/ 86103 w 172629"/>
                  <a:gd name="connsiteY8" fmla="*/ 71 h 152710"/>
                  <a:gd name="connsiteX9" fmla="*/ 103034 w 172629"/>
                  <a:gd name="connsiteY9" fmla="*/ 17002 h 152710"/>
                  <a:gd name="connsiteX10" fmla="*/ 133576 w 172629"/>
                  <a:gd name="connsiteY10" fmla="*/ 86718 h 152710"/>
                  <a:gd name="connsiteX11" fmla="*/ 153163 w 172629"/>
                  <a:gd name="connsiteY11" fmla="*/ 101657 h 152710"/>
                  <a:gd name="connsiteX12" fmla="*/ 143535 w 172629"/>
                  <a:gd name="connsiteY12" fmla="*/ 80742 h 152710"/>
                  <a:gd name="connsiteX13" fmla="*/ 119633 w 172629"/>
                  <a:gd name="connsiteY13" fmla="*/ 41901 h 152710"/>
                  <a:gd name="connsiteX14" fmla="*/ 118637 w 172629"/>
                  <a:gd name="connsiteY14" fmla="*/ 22978 h 15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629" h="152710">
                    <a:moveTo>
                      <a:pt x="118637" y="22978"/>
                    </a:moveTo>
                    <a:cubicBezTo>
                      <a:pt x="134904" y="46880"/>
                      <a:pt x="153827" y="66799"/>
                      <a:pt x="164118" y="92030"/>
                    </a:cubicBezTo>
                    <a:cubicBezTo>
                      <a:pt x="182377" y="136847"/>
                      <a:pt x="176733" y="145478"/>
                      <a:pt x="128264" y="146806"/>
                    </a:cubicBezTo>
                    <a:cubicBezTo>
                      <a:pt x="114321" y="147138"/>
                      <a:pt x="100710" y="147802"/>
                      <a:pt x="87431" y="151786"/>
                    </a:cubicBezTo>
                    <a:cubicBezTo>
                      <a:pt x="75812" y="155438"/>
                      <a:pt x="67180" y="151786"/>
                      <a:pt x="63528" y="139835"/>
                    </a:cubicBezTo>
                    <a:cubicBezTo>
                      <a:pt x="58549" y="124564"/>
                      <a:pt x="49585" y="111284"/>
                      <a:pt x="38298" y="99997"/>
                    </a:cubicBezTo>
                    <a:cubicBezTo>
                      <a:pt x="16055" y="78087"/>
                      <a:pt x="10412" y="48872"/>
                      <a:pt x="452" y="21318"/>
                    </a:cubicBezTo>
                    <a:cubicBezTo>
                      <a:pt x="-1540" y="15342"/>
                      <a:pt x="3440" y="13019"/>
                      <a:pt x="7756" y="11691"/>
                    </a:cubicBezTo>
                    <a:cubicBezTo>
                      <a:pt x="32986" y="3391"/>
                      <a:pt x="59213" y="-593"/>
                      <a:pt x="86103" y="71"/>
                    </a:cubicBezTo>
                    <a:cubicBezTo>
                      <a:pt x="96394" y="403"/>
                      <a:pt x="100710" y="8039"/>
                      <a:pt x="103034" y="17002"/>
                    </a:cubicBezTo>
                    <a:cubicBezTo>
                      <a:pt x="109673" y="41901"/>
                      <a:pt x="119301" y="65471"/>
                      <a:pt x="133576" y="86718"/>
                    </a:cubicBezTo>
                    <a:cubicBezTo>
                      <a:pt x="138556" y="94022"/>
                      <a:pt x="145859" y="106969"/>
                      <a:pt x="153163" y="101657"/>
                    </a:cubicBezTo>
                    <a:cubicBezTo>
                      <a:pt x="160467" y="96345"/>
                      <a:pt x="148183" y="87382"/>
                      <a:pt x="143535" y="80742"/>
                    </a:cubicBezTo>
                    <a:cubicBezTo>
                      <a:pt x="134572" y="68127"/>
                      <a:pt x="124945" y="56176"/>
                      <a:pt x="119633" y="41901"/>
                    </a:cubicBezTo>
                    <a:cubicBezTo>
                      <a:pt x="117641" y="36921"/>
                      <a:pt x="113657" y="31941"/>
                      <a:pt x="118637" y="22978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74B50E0-E92F-4819-971C-04500226FC0B}"/>
                  </a:ext>
                </a:extLst>
              </p:cNvPr>
              <p:cNvSpPr/>
              <p:nvPr/>
            </p:nvSpPr>
            <p:spPr>
              <a:xfrm>
                <a:off x="3194666" y="3573807"/>
                <a:ext cx="626560" cy="153306"/>
              </a:xfrm>
              <a:custGeom>
                <a:avLst/>
                <a:gdLst>
                  <a:gd name="connsiteX0" fmla="*/ 0 w 312060"/>
                  <a:gd name="connsiteY0" fmla="*/ 38680 h 76355"/>
                  <a:gd name="connsiteX1" fmla="*/ 18259 w 312060"/>
                  <a:gd name="connsiteY1" fmla="*/ 36024 h 76355"/>
                  <a:gd name="connsiteX2" fmla="*/ 104906 w 312060"/>
                  <a:gd name="connsiteY2" fmla="*/ 35028 h 76355"/>
                  <a:gd name="connsiteX3" fmla="*/ 139431 w 312060"/>
                  <a:gd name="connsiteY3" fmla="*/ 40672 h 76355"/>
                  <a:gd name="connsiteX4" fmla="*/ 201180 w 312060"/>
                  <a:gd name="connsiteY4" fmla="*/ 24073 h 76355"/>
                  <a:gd name="connsiteX5" fmla="*/ 269236 w 312060"/>
                  <a:gd name="connsiteY5" fmla="*/ 1830 h 76355"/>
                  <a:gd name="connsiteX6" fmla="*/ 314385 w 312060"/>
                  <a:gd name="connsiteY6" fmla="*/ 2494 h 76355"/>
                  <a:gd name="connsiteX7" fmla="*/ 311397 w 312060"/>
                  <a:gd name="connsiteY7" fmla="*/ 8802 h 76355"/>
                  <a:gd name="connsiteX8" fmla="*/ 188233 w 312060"/>
                  <a:gd name="connsiteY8" fmla="*/ 69886 h 76355"/>
                  <a:gd name="connsiteX9" fmla="*/ 108557 w 312060"/>
                  <a:gd name="connsiteY9" fmla="*/ 73870 h 76355"/>
                  <a:gd name="connsiteX10" fmla="*/ 49465 w 312060"/>
                  <a:gd name="connsiteY10" fmla="*/ 54283 h 76355"/>
                  <a:gd name="connsiteX11" fmla="*/ 0 w 312060"/>
                  <a:gd name="connsiteY11" fmla="*/ 38680 h 7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2060" h="76355">
                    <a:moveTo>
                      <a:pt x="0" y="38680"/>
                    </a:moveTo>
                    <a:cubicBezTo>
                      <a:pt x="7304" y="35028"/>
                      <a:pt x="12947" y="36024"/>
                      <a:pt x="18259" y="36024"/>
                    </a:cubicBezTo>
                    <a:cubicBezTo>
                      <a:pt x="47141" y="36688"/>
                      <a:pt x="76023" y="42332"/>
                      <a:pt x="104906" y="35028"/>
                    </a:cubicBezTo>
                    <a:cubicBezTo>
                      <a:pt x="116193" y="32040"/>
                      <a:pt x="127812" y="38016"/>
                      <a:pt x="139431" y="40672"/>
                    </a:cubicBezTo>
                    <a:cubicBezTo>
                      <a:pt x="163002" y="45652"/>
                      <a:pt x="182921" y="41668"/>
                      <a:pt x="201180" y="24073"/>
                    </a:cubicBezTo>
                    <a:cubicBezTo>
                      <a:pt x="219439" y="6146"/>
                      <a:pt x="241349" y="-4477"/>
                      <a:pt x="269236" y="1830"/>
                    </a:cubicBezTo>
                    <a:cubicBezTo>
                      <a:pt x="283179" y="4818"/>
                      <a:pt x="298450" y="2494"/>
                      <a:pt x="314385" y="2494"/>
                    </a:cubicBezTo>
                    <a:cubicBezTo>
                      <a:pt x="312725" y="6146"/>
                      <a:pt x="312393" y="8138"/>
                      <a:pt x="311397" y="8802"/>
                    </a:cubicBezTo>
                    <a:cubicBezTo>
                      <a:pt x="270563" y="29385"/>
                      <a:pt x="229730" y="50631"/>
                      <a:pt x="188233" y="69886"/>
                    </a:cubicBezTo>
                    <a:cubicBezTo>
                      <a:pt x="162670" y="81505"/>
                      <a:pt x="135116" y="77190"/>
                      <a:pt x="108557" y="73870"/>
                    </a:cubicBezTo>
                    <a:cubicBezTo>
                      <a:pt x="87643" y="71214"/>
                      <a:pt x="68388" y="63246"/>
                      <a:pt x="49465" y="54283"/>
                    </a:cubicBezTo>
                    <a:cubicBezTo>
                      <a:pt x="34526" y="46647"/>
                      <a:pt x="18591" y="41668"/>
                      <a:pt x="0" y="38680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072A7A9-28D6-4FB3-9D7C-E64D5731AC18}"/>
                  </a:ext>
                </a:extLst>
              </p:cNvPr>
              <p:cNvSpPr/>
              <p:nvPr/>
            </p:nvSpPr>
            <p:spPr>
              <a:xfrm>
                <a:off x="3337976" y="3509746"/>
                <a:ext cx="299949" cy="126645"/>
              </a:xfrm>
              <a:custGeom>
                <a:avLst/>
                <a:gdLst>
                  <a:gd name="connsiteX0" fmla="*/ 0 w 149390"/>
                  <a:gd name="connsiteY0" fmla="*/ 55646 h 63076"/>
                  <a:gd name="connsiteX1" fmla="*/ 29546 w 149390"/>
                  <a:gd name="connsiteY1" fmla="*/ 41039 h 63076"/>
                  <a:gd name="connsiteX2" fmla="*/ 59092 w 149390"/>
                  <a:gd name="connsiteY2" fmla="*/ 19792 h 63076"/>
                  <a:gd name="connsiteX3" fmla="*/ 105238 w 149390"/>
                  <a:gd name="connsiteY3" fmla="*/ 5849 h 63076"/>
                  <a:gd name="connsiteX4" fmla="*/ 143415 w 149390"/>
                  <a:gd name="connsiteY4" fmla="*/ 16473 h 63076"/>
                  <a:gd name="connsiteX5" fmla="*/ 151715 w 149390"/>
                  <a:gd name="connsiteY5" fmla="*/ 22448 h 63076"/>
                  <a:gd name="connsiteX6" fmla="*/ 145075 w 149390"/>
                  <a:gd name="connsiteY6" fmla="*/ 29752 h 63076"/>
                  <a:gd name="connsiteX7" fmla="*/ 113205 w 149390"/>
                  <a:gd name="connsiteY7" fmla="*/ 52990 h 63076"/>
                  <a:gd name="connsiteX8" fmla="*/ 69384 w 149390"/>
                  <a:gd name="connsiteY8" fmla="*/ 63282 h 63076"/>
                  <a:gd name="connsiteX9" fmla="*/ 1328 w 149390"/>
                  <a:gd name="connsiteY9" fmla="*/ 57638 h 63076"/>
                  <a:gd name="connsiteX10" fmla="*/ 0 w 149390"/>
                  <a:gd name="connsiteY10" fmla="*/ 55646 h 6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90" h="63076">
                    <a:moveTo>
                      <a:pt x="0" y="55646"/>
                    </a:moveTo>
                    <a:cubicBezTo>
                      <a:pt x="7636" y="46019"/>
                      <a:pt x="18259" y="43031"/>
                      <a:pt x="29546" y="41039"/>
                    </a:cubicBezTo>
                    <a:cubicBezTo>
                      <a:pt x="42825" y="38715"/>
                      <a:pt x="52785" y="32408"/>
                      <a:pt x="59092" y="19792"/>
                    </a:cubicBezTo>
                    <a:cubicBezTo>
                      <a:pt x="69716" y="-790"/>
                      <a:pt x="84655" y="-5106"/>
                      <a:pt x="105238" y="5849"/>
                    </a:cubicBezTo>
                    <a:cubicBezTo>
                      <a:pt x="117189" y="12157"/>
                      <a:pt x="131132" y="11825"/>
                      <a:pt x="143415" y="16473"/>
                    </a:cubicBezTo>
                    <a:cubicBezTo>
                      <a:pt x="146735" y="17801"/>
                      <a:pt x="151051" y="18133"/>
                      <a:pt x="151715" y="22448"/>
                    </a:cubicBezTo>
                    <a:cubicBezTo>
                      <a:pt x="152379" y="27096"/>
                      <a:pt x="148063" y="28424"/>
                      <a:pt x="145075" y="29752"/>
                    </a:cubicBezTo>
                    <a:cubicBezTo>
                      <a:pt x="132460" y="35064"/>
                      <a:pt x="122833" y="44027"/>
                      <a:pt x="113205" y="52990"/>
                    </a:cubicBezTo>
                    <a:cubicBezTo>
                      <a:pt x="100922" y="64610"/>
                      <a:pt x="85651" y="69257"/>
                      <a:pt x="69384" y="63282"/>
                    </a:cubicBezTo>
                    <a:cubicBezTo>
                      <a:pt x="47141" y="54982"/>
                      <a:pt x="24235" y="55978"/>
                      <a:pt x="1328" y="57638"/>
                    </a:cubicBezTo>
                    <a:cubicBezTo>
                      <a:pt x="996" y="56642"/>
                      <a:pt x="664" y="56310"/>
                      <a:pt x="0" y="55646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5CFC720-550E-4008-A56B-688386CF1E89}"/>
                  </a:ext>
                </a:extLst>
              </p:cNvPr>
              <p:cNvSpPr/>
              <p:nvPr/>
            </p:nvSpPr>
            <p:spPr>
              <a:xfrm>
                <a:off x="3174668" y="3474828"/>
                <a:ext cx="273287" cy="106649"/>
              </a:xfrm>
              <a:custGeom>
                <a:avLst/>
                <a:gdLst>
                  <a:gd name="connsiteX0" fmla="*/ 0 w 136111"/>
                  <a:gd name="connsiteY0" fmla="*/ 54447 h 53116"/>
                  <a:gd name="connsiteX1" fmla="*/ 36186 w 136111"/>
                  <a:gd name="connsiteY1" fmla="*/ 35192 h 53116"/>
                  <a:gd name="connsiteX2" fmla="*/ 81667 w 136111"/>
                  <a:gd name="connsiteY2" fmla="*/ 8302 h 53116"/>
                  <a:gd name="connsiteX3" fmla="*/ 132460 w 136111"/>
                  <a:gd name="connsiteY3" fmla="*/ 5646 h 53116"/>
                  <a:gd name="connsiteX4" fmla="*/ 134120 w 136111"/>
                  <a:gd name="connsiteY4" fmla="*/ 16601 h 53116"/>
                  <a:gd name="connsiteX5" fmla="*/ 49133 w 136111"/>
                  <a:gd name="connsiteY5" fmla="*/ 54447 h 53116"/>
                  <a:gd name="connsiteX6" fmla="*/ 0 w 136111"/>
                  <a:gd name="connsiteY6" fmla="*/ 54447 h 5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111" h="53116">
                    <a:moveTo>
                      <a:pt x="0" y="54447"/>
                    </a:moveTo>
                    <a:cubicBezTo>
                      <a:pt x="11287" y="49467"/>
                      <a:pt x="21579" y="39840"/>
                      <a:pt x="36186" y="35192"/>
                    </a:cubicBezTo>
                    <a:cubicBezTo>
                      <a:pt x="52453" y="29880"/>
                      <a:pt x="67392" y="18593"/>
                      <a:pt x="81667" y="8302"/>
                    </a:cubicBezTo>
                    <a:cubicBezTo>
                      <a:pt x="98598" y="-3982"/>
                      <a:pt x="115197" y="-662"/>
                      <a:pt x="132460" y="5646"/>
                    </a:cubicBezTo>
                    <a:cubicBezTo>
                      <a:pt x="139763" y="8302"/>
                      <a:pt x="139431" y="13281"/>
                      <a:pt x="134120" y="16601"/>
                    </a:cubicBezTo>
                    <a:cubicBezTo>
                      <a:pt x="107561" y="32868"/>
                      <a:pt x="83327" y="54779"/>
                      <a:pt x="49133" y="54447"/>
                    </a:cubicBezTo>
                    <a:cubicBezTo>
                      <a:pt x="32202" y="54115"/>
                      <a:pt x="15603" y="54447"/>
                      <a:pt x="0" y="54447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8ADB3B-7C3D-47B5-AFCF-C3D7B753240E}"/>
                  </a:ext>
                </a:extLst>
              </p:cNvPr>
              <p:cNvSpPr/>
              <p:nvPr/>
            </p:nvSpPr>
            <p:spPr>
              <a:xfrm>
                <a:off x="3337464" y="3621473"/>
                <a:ext cx="6666" cy="6666"/>
              </a:xfrm>
              <a:custGeom>
                <a:avLst/>
                <a:gdLst>
                  <a:gd name="connsiteX0" fmla="*/ 1914 w 0"/>
                  <a:gd name="connsiteY0" fmla="*/ 1660 h 0"/>
                  <a:gd name="connsiteX1" fmla="*/ 254 w 0"/>
                  <a:gd name="connsiteY1" fmla="*/ 0 h 0"/>
                  <a:gd name="connsiteX2" fmla="*/ 1914 w 0"/>
                  <a:gd name="connsiteY2" fmla="*/ 166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1914" y="1660"/>
                    </a:moveTo>
                    <a:cubicBezTo>
                      <a:pt x="254" y="2324"/>
                      <a:pt x="-410" y="1992"/>
                      <a:pt x="254" y="0"/>
                    </a:cubicBezTo>
                    <a:cubicBezTo>
                      <a:pt x="918" y="664"/>
                      <a:pt x="1250" y="996"/>
                      <a:pt x="1914" y="1660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6833D83-3C8E-4866-A511-A34CD0912126}"/>
                  </a:ext>
                </a:extLst>
              </p:cNvPr>
              <p:cNvSpPr/>
              <p:nvPr/>
            </p:nvSpPr>
            <p:spPr>
              <a:xfrm>
                <a:off x="7148659" y="2690300"/>
                <a:ext cx="6666" cy="6666"/>
              </a:xfrm>
              <a:custGeom>
                <a:avLst/>
                <a:gdLst>
                  <a:gd name="connsiteX0" fmla="*/ 996 w 0"/>
                  <a:gd name="connsiteY0" fmla="*/ 664 h 0"/>
                  <a:gd name="connsiteX1" fmla="*/ 0 w 0"/>
                  <a:gd name="connsiteY1" fmla="*/ 664 h 0"/>
                  <a:gd name="connsiteX2" fmla="*/ 332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996" y="664"/>
                    </a:moveTo>
                    <a:lnTo>
                      <a:pt x="0" y="664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A3D4DC0-F509-449E-A946-CF125662BF07}"/>
                  </a:ext>
                </a:extLst>
              </p:cNvPr>
              <p:cNvSpPr/>
              <p:nvPr/>
            </p:nvSpPr>
            <p:spPr>
              <a:xfrm>
                <a:off x="6802253" y="2778284"/>
                <a:ext cx="46660" cy="179970"/>
              </a:xfrm>
              <a:custGeom>
                <a:avLst/>
                <a:gdLst>
                  <a:gd name="connsiteX0" fmla="*/ 23469 w 23238"/>
                  <a:gd name="connsiteY0" fmla="*/ 90631 h 89634"/>
                  <a:gd name="connsiteX1" fmla="*/ 4546 w 23238"/>
                  <a:gd name="connsiteY1" fmla="*/ 27222 h 89634"/>
                  <a:gd name="connsiteX2" fmla="*/ 11186 w 23238"/>
                  <a:gd name="connsiteY2" fmla="*/ 0 h 89634"/>
                  <a:gd name="connsiteX3" fmla="*/ 25461 w 23238"/>
                  <a:gd name="connsiteY3" fmla="*/ 88639 h 89634"/>
                  <a:gd name="connsiteX4" fmla="*/ 23469 w 23238"/>
                  <a:gd name="connsiteY4" fmla="*/ 90631 h 8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38" h="89634">
                    <a:moveTo>
                      <a:pt x="23469" y="90631"/>
                    </a:moveTo>
                    <a:cubicBezTo>
                      <a:pt x="-433" y="71376"/>
                      <a:pt x="-4749" y="56437"/>
                      <a:pt x="4546" y="27222"/>
                    </a:cubicBezTo>
                    <a:cubicBezTo>
                      <a:pt x="6870" y="19587"/>
                      <a:pt x="8198" y="11951"/>
                      <a:pt x="11186" y="0"/>
                    </a:cubicBezTo>
                    <a:cubicBezTo>
                      <a:pt x="18158" y="31870"/>
                      <a:pt x="10190" y="62412"/>
                      <a:pt x="25461" y="88639"/>
                    </a:cubicBezTo>
                    <a:cubicBezTo>
                      <a:pt x="24797" y="89303"/>
                      <a:pt x="24133" y="89967"/>
                      <a:pt x="23469" y="90631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FE401D-8DC1-4E6F-BCBA-6074B43B2064}"/>
                </a:ext>
              </a:extLst>
            </p:cNvPr>
            <p:cNvGrpSpPr/>
            <p:nvPr/>
          </p:nvGrpSpPr>
          <p:grpSpPr>
            <a:xfrm>
              <a:off x="2322786" y="-14698"/>
              <a:ext cx="4123863" cy="2334574"/>
              <a:chOff x="3013463" y="608349"/>
              <a:chExt cx="4123863" cy="2334574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6EEE726-6A27-4EAB-A492-546102855DFF}"/>
                  </a:ext>
                </a:extLst>
              </p:cNvPr>
              <p:cNvSpPr/>
              <p:nvPr/>
            </p:nvSpPr>
            <p:spPr>
              <a:xfrm>
                <a:off x="3399879" y="669977"/>
                <a:ext cx="1133141" cy="2272946"/>
              </a:xfrm>
              <a:custGeom>
                <a:avLst/>
                <a:gdLst>
                  <a:gd name="connsiteX0" fmla="*/ 169353 w 564365"/>
                  <a:gd name="connsiteY0" fmla="*/ 0 h 1132051"/>
                  <a:gd name="connsiteX1" fmla="*/ 259983 w 564365"/>
                  <a:gd name="connsiteY1" fmla="*/ 51125 h 1132051"/>
                  <a:gd name="connsiteX2" fmla="*/ 279238 w 564365"/>
                  <a:gd name="connsiteY2" fmla="*/ 75027 h 1132051"/>
                  <a:gd name="connsiteX3" fmla="*/ 297497 w 564365"/>
                  <a:gd name="connsiteY3" fmla="*/ 135116 h 1132051"/>
                  <a:gd name="connsiteX4" fmla="*/ 314096 w 564365"/>
                  <a:gd name="connsiteY4" fmla="*/ 166654 h 1132051"/>
                  <a:gd name="connsiteX5" fmla="*/ 311108 w 564365"/>
                  <a:gd name="connsiteY5" fmla="*/ 117189 h 1132051"/>
                  <a:gd name="connsiteX6" fmla="*/ 304469 w 564365"/>
                  <a:gd name="connsiteY6" fmla="*/ 79675 h 1132051"/>
                  <a:gd name="connsiteX7" fmla="*/ 314760 w 564365"/>
                  <a:gd name="connsiteY7" fmla="*/ 70048 h 1132051"/>
                  <a:gd name="connsiteX8" fmla="*/ 393771 w 564365"/>
                  <a:gd name="connsiteY8" fmla="*/ 176613 h 1132051"/>
                  <a:gd name="connsiteX9" fmla="*/ 369869 w 564365"/>
                  <a:gd name="connsiteY9" fmla="*/ 336960 h 1132051"/>
                  <a:gd name="connsiteX10" fmla="*/ 369537 w 564365"/>
                  <a:gd name="connsiteY10" fmla="*/ 351899 h 1132051"/>
                  <a:gd name="connsiteX11" fmla="*/ 375512 w 564365"/>
                  <a:gd name="connsiteY11" fmla="*/ 341607 h 1132051"/>
                  <a:gd name="connsiteX12" fmla="*/ 402071 w 564365"/>
                  <a:gd name="connsiteY12" fmla="*/ 172298 h 1132051"/>
                  <a:gd name="connsiteX13" fmla="*/ 384476 w 564365"/>
                  <a:gd name="connsiteY13" fmla="*/ 94282 h 1132051"/>
                  <a:gd name="connsiteX14" fmla="*/ 389787 w 564365"/>
                  <a:gd name="connsiteY14" fmla="*/ 77351 h 1132051"/>
                  <a:gd name="connsiteX15" fmla="*/ 459503 w 564365"/>
                  <a:gd name="connsiteY15" fmla="*/ 54113 h 1132051"/>
                  <a:gd name="connsiteX16" fmla="*/ 512288 w 564365"/>
                  <a:gd name="connsiteY16" fmla="*/ 78347 h 1132051"/>
                  <a:gd name="connsiteX17" fmla="*/ 563081 w 564365"/>
                  <a:gd name="connsiteY17" fmla="*/ 212467 h 1132051"/>
                  <a:gd name="connsiteX18" fmla="*/ 563081 w 564365"/>
                  <a:gd name="connsiteY18" fmla="*/ 240021 h 1132051"/>
                  <a:gd name="connsiteX19" fmla="*/ 552457 w 564365"/>
                  <a:gd name="connsiteY19" fmla="*/ 253965 h 1132051"/>
                  <a:gd name="connsiteX20" fmla="*/ 516604 w 564365"/>
                  <a:gd name="connsiteY20" fmla="*/ 293802 h 1132051"/>
                  <a:gd name="connsiteX21" fmla="*/ 499673 w 564365"/>
                  <a:gd name="connsiteY21" fmla="*/ 311065 h 1132051"/>
                  <a:gd name="connsiteX22" fmla="*/ 456847 w 564365"/>
                  <a:gd name="connsiteY22" fmla="*/ 350571 h 1132051"/>
                  <a:gd name="connsiteX23" fmla="*/ 446224 w 564365"/>
                  <a:gd name="connsiteY23" fmla="*/ 366838 h 1132051"/>
                  <a:gd name="connsiteX24" fmla="*/ 374184 w 564365"/>
                  <a:gd name="connsiteY24" fmla="*/ 445185 h 1132051"/>
                  <a:gd name="connsiteX25" fmla="*/ 369869 w 564365"/>
                  <a:gd name="connsiteY25" fmla="*/ 451493 h 1132051"/>
                  <a:gd name="connsiteX26" fmla="*/ 326379 w 564365"/>
                  <a:gd name="connsiteY26" fmla="*/ 492990 h 1132051"/>
                  <a:gd name="connsiteX27" fmla="*/ 311108 w 564365"/>
                  <a:gd name="connsiteY27" fmla="*/ 517557 h 1132051"/>
                  <a:gd name="connsiteX28" fmla="*/ 286210 w 564365"/>
                  <a:gd name="connsiteY28" fmla="*/ 554406 h 1132051"/>
                  <a:gd name="connsiteX29" fmla="*/ 260979 w 564365"/>
                  <a:gd name="connsiteY29" fmla="*/ 589264 h 1132051"/>
                  <a:gd name="connsiteX30" fmla="*/ 254340 w 564365"/>
                  <a:gd name="connsiteY30" fmla="*/ 600220 h 1132051"/>
                  <a:gd name="connsiteX31" fmla="*/ 212178 w 564365"/>
                  <a:gd name="connsiteY31" fmla="*/ 649021 h 1132051"/>
                  <a:gd name="connsiteX32" fmla="*/ 210518 w 564365"/>
                  <a:gd name="connsiteY32" fmla="*/ 654996 h 1132051"/>
                  <a:gd name="connsiteX33" fmla="*/ 198567 w 564365"/>
                  <a:gd name="connsiteY33" fmla="*/ 664292 h 1132051"/>
                  <a:gd name="connsiteX34" fmla="*/ 195247 w 564365"/>
                  <a:gd name="connsiteY34" fmla="*/ 651344 h 1132051"/>
                  <a:gd name="connsiteX35" fmla="*/ 263967 w 564365"/>
                  <a:gd name="connsiteY35" fmla="*/ 487014 h 1132051"/>
                  <a:gd name="connsiteX36" fmla="*/ 278242 w 564365"/>
                  <a:gd name="connsiteY36" fmla="*/ 467096 h 1132051"/>
                  <a:gd name="connsiteX37" fmla="*/ 279238 w 564365"/>
                  <a:gd name="connsiteY37" fmla="*/ 455808 h 1132051"/>
                  <a:gd name="connsiteX38" fmla="*/ 268283 w 564365"/>
                  <a:gd name="connsiteY38" fmla="*/ 457136 h 1132051"/>
                  <a:gd name="connsiteX39" fmla="*/ 241392 w 564365"/>
                  <a:gd name="connsiteY39" fmla="*/ 484027 h 1132051"/>
                  <a:gd name="connsiteX40" fmla="*/ 172673 w 564365"/>
                  <a:gd name="connsiteY40" fmla="*/ 628438 h 1132051"/>
                  <a:gd name="connsiteX41" fmla="*/ 96649 w 564365"/>
                  <a:gd name="connsiteY41" fmla="*/ 917260 h 1132051"/>
                  <a:gd name="connsiteX42" fmla="*/ 39217 w 564365"/>
                  <a:gd name="connsiteY42" fmla="*/ 1119104 h 1132051"/>
                  <a:gd name="connsiteX43" fmla="*/ 3031 w 564365"/>
                  <a:gd name="connsiteY43" fmla="*/ 1132715 h 1132051"/>
                  <a:gd name="connsiteX44" fmla="*/ 1703 w 564365"/>
                  <a:gd name="connsiteY44" fmla="*/ 1123752 h 1132051"/>
                  <a:gd name="connsiteX45" fmla="*/ 39881 w 564365"/>
                  <a:gd name="connsiteY45" fmla="*/ 922240 h 1132051"/>
                  <a:gd name="connsiteX46" fmla="*/ 65111 w 564365"/>
                  <a:gd name="connsiteY46" fmla="*/ 568017 h 1132051"/>
                  <a:gd name="connsiteX47" fmla="*/ 109596 w 564365"/>
                  <a:gd name="connsiteY47" fmla="*/ 418627 h 1132051"/>
                  <a:gd name="connsiteX48" fmla="*/ 162049 w 564365"/>
                  <a:gd name="connsiteY48" fmla="*/ 308077 h 1132051"/>
                  <a:gd name="connsiteX49" fmla="*/ 188608 w 564365"/>
                  <a:gd name="connsiteY49" fmla="*/ 45481 h 1132051"/>
                  <a:gd name="connsiteX50" fmla="*/ 167693 w 564365"/>
                  <a:gd name="connsiteY50" fmla="*/ 1328 h 1132051"/>
                  <a:gd name="connsiteX51" fmla="*/ 169353 w 564365"/>
                  <a:gd name="connsiteY51" fmla="*/ 0 h 113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4365" h="1132051">
                    <a:moveTo>
                      <a:pt x="169353" y="0"/>
                    </a:moveTo>
                    <a:cubicBezTo>
                      <a:pt x="199563" y="17263"/>
                      <a:pt x="229441" y="34858"/>
                      <a:pt x="259983" y="51125"/>
                    </a:cubicBezTo>
                    <a:cubicBezTo>
                      <a:pt x="270275" y="56769"/>
                      <a:pt x="276250" y="63740"/>
                      <a:pt x="279238" y="75027"/>
                    </a:cubicBezTo>
                    <a:cubicBezTo>
                      <a:pt x="284882" y="95278"/>
                      <a:pt x="291189" y="115197"/>
                      <a:pt x="297497" y="135116"/>
                    </a:cubicBezTo>
                    <a:cubicBezTo>
                      <a:pt x="300817" y="145739"/>
                      <a:pt x="304469" y="156362"/>
                      <a:pt x="314096" y="166654"/>
                    </a:cubicBezTo>
                    <a:cubicBezTo>
                      <a:pt x="317748" y="148395"/>
                      <a:pt x="312768" y="132792"/>
                      <a:pt x="311108" y="117189"/>
                    </a:cubicBezTo>
                    <a:cubicBezTo>
                      <a:pt x="309780" y="104574"/>
                      <a:pt x="306460" y="91958"/>
                      <a:pt x="304469" y="79675"/>
                    </a:cubicBezTo>
                    <a:cubicBezTo>
                      <a:pt x="303141" y="71376"/>
                      <a:pt x="306460" y="68720"/>
                      <a:pt x="314760" y="70048"/>
                    </a:cubicBezTo>
                    <a:cubicBezTo>
                      <a:pt x="354597" y="77019"/>
                      <a:pt x="398751" y="135448"/>
                      <a:pt x="393771" y="176613"/>
                    </a:cubicBezTo>
                    <a:cubicBezTo>
                      <a:pt x="387131" y="230394"/>
                      <a:pt x="375512" y="283179"/>
                      <a:pt x="369869" y="336960"/>
                    </a:cubicBezTo>
                    <a:cubicBezTo>
                      <a:pt x="369537" y="341939"/>
                      <a:pt x="367545" y="346587"/>
                      <a:pt x="369537" y="351899"/>
                    </a:cubicBezTo>
                    <a:cubicBezTo>
                      <a:pt x="375512" y="350239"/>
                      <a:pt x="375180" y="345259"/>
                      <a:pt x="375512" y="341607"/>
                    </a:cubicBezTo>
                    <a:cubicBezTo>
                      <a:pt x="380160" y="284507"/>
                      <a:pt x="392443" y="228734"/>
                      <a:pt x="402071" y="172298"/>
                    </a:cubicBezTo>
                    <a:cubicBezTo>
                      <a:pt x="407050" y="143415"/>
                      <a:pt x="402071" y="117521"/>
                      <a:pt x="384476" y="94282"/>
                    </a:cubicBezTo>
                    <a:cubicBezTo>
                      <a:pt x="377504" y="85319"/>
                      <a:pt x="378500" y="80671"/>
                      <a:pt x="389787" y="77351"/>
                    </a:cubicBezTo>
                    <a:cubicBezTo>
                      <a:pt x="413358" y="70712"/>
                      <a:pt x="434937" y="58096"/>
                      <a:pt x="459503" y="54113"/>
                    </a:cubicBezTo>
                    <a:cubicBezTo>
                      <a:pt x="483738" y="50129"/>
                      <a:pt x="500337" y="56769"/>
                      <a:pt x="512288" y="78347"/>
                    </a:cubicBezTo>
                    <a:cubicBezTo>
                      <a:pt x="535526" y="120509"/>
                      <a:pt x="551129" y="165990"/>
                      <a:pt x="563081" y="212467"/>
                    </a:cubicBezTo>
                    <a:cubicBezTo>
                      <a:pt x="565405" y="221431"/>
                      <a:pt x="564741" y="230726"/>
                      <a:pt x="563081" y="240021"/>
                    </a:cubicBezTo>
                    <a:cubicBezTo>
                      <a:pt x="561753" y="246329"/>
                      <a:pt x="559429" y="252305"/>
                      <a:pt x="552457" y="253965"/>
                    </a:cubicBezTo>
                    <a:cubicBezTo>
                      <a:pt x="531211" y="259276"/>
                      <a:pt x="521583" y="274879"/>
                      <a:pt x="516604" y="293802"/>
                    </a:cubicBezTo>
                    <a:cubicBezTo>
                      <a:pt x="513948" y="303098"/>
                      <a:pt x="509300" y="308077"/>
                      <a:pt x="499673" y="311065"/>
                    </a:cubicBezTo>
                    <a:cubicBezTo>
                      <a:pt x="480086" y="317705"/>
                      <a:pt x="467803" y="333640"/>
                      <a:pt x="456847" y="350571"/>
                    </a:cubicBezTo>
                    <a:cubicBezTo>
                      <a:pt x="453195" y="356214"/>
                      <a:pt x="452200" y="363186"/>
                      <a:pt x="446224" y="366838"/>
                    </a:cubicBezTo>
                    <a:cubicBezTo>
                      <a:pt x="415018" y="386425"/>
                      <a:pt x="400743" y="421282"/>
                      <a:pt x="374184" y="445185"/>
                    </a:cubicBezTo>
                    <a:cubicBezTo>
                      <a:pt x="372192" y="446845"/>
                      <a:pt x="370532" y="449169"/>
                      <a:pt x="369869" y="451493"/>
                    </a:cubicBezTo>
                    <a:cubicBezTo>
                      <a:pt x="363229" y="473403"/>
                      <a:pt x="350282" y="488010"/>
                      <a:pt x="326379" y="492990"/>
                    </a:cubicBezTo>
                    <a:cubicBezTo>
                      <a:pt x="315424" y="495314"/>
                      <a:pt x="312104" y="506933"/>
                      <a:pt x="311108" y="517557"/>
                    </a:cubicBezTo>
                    <a:cubicBezTo>
                      <a:pt x="309448" y="534488"/>
                      <a:pt x="303473" y="546771"/>
                      <a:pt x="286210" y="554406"/>
                    </a:cubicBezTo>
                    <a:cubicBezTo>
                      <a:pt x="272598" y="560382"/>
                      <a:pt x="264299" y="573993"/>
                      <a:pt x="260979" y="589264"/>
                    </a:cubicBezTo>
                    <a:cubicBezTo>
                      <a:pt x="259983" y="593912"/>
                      <a:pt x="259651" y="598892"/>
                      <a:pt x="254340" y="600220"/>
                    </a:cubicBezTo>
                    <a:cubicBezTo>
                      <a:pt x="228777" y="606527"/>
                      <a:pt x="221806" y="629102"/>
                      <a:pt x="212178" y="649021"/>
                    </a:cubicBezTo>
                    <a:cubicBezTo>
                      <a:pt x="211182" y="650680"/>
                      <a:pt x="211182" y="653004"/>
                      <a:pt x="210518" y="654996"/>
                    </a:cubicBezTo>
                    <a:cubicBezTo>
                      <a:pt x="208526" y="660640"/>
                      <a:pt x="205539" y="665952"/>
                      <a:pt x="198567" y="664292"/>
                    </a:cubicBezTo>
                    <a:cubicBezTo>
                      <a:pt x="191263" y="662300"/>
                      <a:pt x="194583" y="655992"/>
                      <a:pt x="195247" y="651344"/>
                    </a:cubicBezTo>
                    <a:cubicBezTo>
                      <a:pt x="201223" y="589596"/>
                      <a:pt x="226121" y="535483"/>
                      <a:pt x="263967" y="487014"/>
                    </a:cubicBezTo>
                    <a:cubicBezTo>
                      <a:pt x="268947" y="480707"/>
                      <a:pt x="273594" y="473735"/>
                      <a:pt x="278242" y="467096"/>
                    </a:cubicBezTo>
                    <a:cubicBezTo>
                      <a:pt x="280234" y="463776"/>
                      <a:pt x="282890" y="459792"/>
                      <a:pt x="279238" y="455808"/>
                    </a:cubicBezTo>
                    <a:cubicBezTo>
                      <a:pt x="275586" y="452157"/>
                      <a:pt x="271603" y="454812"/>
                      <a:pt x="268283" y="457136"/>
                    </a:cubicBezTo>
                    <a:cubicBezTo>
                      <a:pt x="257327" y="464108"/>
                      <a:pt x="248696" y="473403"/>
                      <a:pt x="241392" y="484027"/>
                    </a:cubicBezTo>
                    <a:cubicBezTo>
                      <a:pt x="210186" y="528180"/>
                      <a:pt x="185952" y="575653"/>
                      <a:pt x="172673" y="628438"/>
                    </a:cubicBezTo>
                    <a:cubicBezTo>
                      <a:pt x="148106" y="725044"/>
                      <a:pt x="121216" y="820654"/>
                      <a:pt x="96649" y="917260"/>
                    </a:cubicBezTo>
                    <a:cubicBezTo>
                      <a:pt x="79386" y="984984"/>
                      <a:pt x="58804" y="1051712"/>
                      <a:pt x="39217" y="1119104"/>
                    </a:cubicBezTo>
                    <a:cubicBezTo>
                      <a:pt x="35565" y="1131719"/>
                      <a:pt x="14650" y="1139355"/>
                      <a:pt x="3031" y="1132715"/>
                    </a:cubicBezTo>
                    <a:cubicBezTo>
                      <a:pt x="-1617" y="1130059"/>
                      <a:pt x="43" y="1126740"/>
                      <a:pt x="1703" y="1123752"/>
                    </a:cubicBezTo>
                    <a:cubicBezTo>
                      <a:pt x="34901" y="1060344"/>
                      <a:pt x="35565" y="990960"/>
                      <a:pt x="39881" y="922240"/>
                    </a:cubicBezTo>
                    <a:cubicBezTo>
                      <a:pt x="47848" y="804055"/>
                      <a:pt x="52496" y="685870"/>
                      <a:pt x="65111" y="568017"/>
                    </a:cubicBezTo>
                    <a:cubicBezTo>
                      <a:pt x="70755" y="515897"/>
                      <a:pt x="90674" y="467428"/>
                      <a:pt x="109596" y="418627"/>
                    </a:cubicBezTo>
                    <a:cubicBezTo>
                      <a:pt x="124536" y="380449"/>
                      <a:pt x="143790" y="344595"/>
                      <a:pt x="162049" y="308077"/>
                    </a:cubicBezTo>
                    <a:cubicBezTo>
                      <a:pt x="203879" y="224086"/>
                      <a:pt x="208858" y="136112"/>
                      <a:pt x="188608" y="45481"/>
                    </a:cubicBezTo>
                    <a:cubicBezTo>
                      <a:pt x="184956" y="29214"/>
                      <a:pt x="174332" y="16267"/>
                      <a:pt x="167693" y="1328"/>
                    </a:cubicBezTo>
                    <a:cubicBezTo>
                      <a:pt x="168357" y="996"/>
                      <a:pt x="168689" y="332"/>
                      <a:pt x="169353" y="0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9BA629F-7354-4BCA-B02A-BDD2970899AD}"/>
                  </a:ext>
                </a:extLst>
              </p:cNvPr>
              <p:cNvSpPr/>
              <p:nvPr/>
            </p:nvSpPr>
            <p:spPr>
              <a:xfrm>
                <a:off x="3845888" y="1462691"/>
                <a:ext cx="2492908" cy="1353103"/>
              </a:xfrm>
              <a:custGeom>
                <a:avLst/>
                <a:gdLst>
                  <a:gd name="connsiteX0" fmla="*/ 0 w 1241604"/>
                  <a:gd name="connsiteY0" fmla="*/ 675820 h 673919"/>
                  <a:gd name="connsiteX1" fmla="*/ 71708 w 1241604"/>
                  <a:gd name="connsiteY1" fmla="*/ 620047 h 673919"/>
                  <a:gd name="connsiteX2" fmla="*/ 168314 w 1241604"/>
                  <a:gd name="connsiteY2" fmla="*/ 560955 h 673919"/>
                  <a:gd name="connsiteX3" fmla="*/ 281851 w 1241604"/>
                  <a:gd name="connsiteY3" fmla="*/ 498211 h 673919"/>
                  <a:gd name="connsiteX4" fmla="*/ 714088 w 1241604"/>
                  <a:gd name="connsiteY4" fmla="*/ 283752 h 673919"/>
                  <a:gd name="connsiteX5" fmla="*/ 948466 w 1241604"/>
                  <a:gd name="connsiteY5" fmla="*/ 139341 h 673919"/>
                  <a:gd name="connsiteX6" fmla="*/ 1072959 w 1241604"/>
                  <a:gd name="connsiteY6" fmla="*/ 67633 h 673919"/>
                  <a:gd name="connsiteX7" fmla="*/ 1180852 w 1241604"/>
                  <a:gd name="connsiteY7" fmla="*/ 25140 h 673919"/>
                  <a:gd name="connsiteX8" fmla="*/ 1220689 w 1241604"/>
                  <a:gd name="connsiteY8" fmla="*/ 5885 h 673919"/>
                  <a:gd name="connsiteX9" fmla="*/ 1243928 w 1241604"/>
                  <a:gd name="connsiteY9" fmla="*/ 905 h 673919"/>
                  <a:gd name="connsiteX10" fmla="*/ 1184836 w 1241604"/>
                  <a:gd name="connsiteY10" fmla="*/ 59001 h 673919"/>
                  <a:gd name="connsiteX11" fmla="*/ 1033453 w 1241604"/>
                  <a:gd name="connsiteY11" fmla="*/ 201753 h 673919"/>
                  <a:gd name="connsiteX12" fmla="*/ 727368 w 1241604"/>
                  <a:gd name="connsiteY12" fmla="*/ 436794 h 673919"/>
                  <a:gd name="connsiteX13" fmla="*/ 644705 w 1241604"/>
                  <a:gd name="connsiteY13" fmla="*/ 480284 h 673919"/>
                  <a:gd name="connsiteX14" fmla="*/ 597232 w 1241604"/>
                  <a:gd name="connsiteY14" fmla="*/ 490907 h 673919"/>
                  <a:gd name="connsiteX15" fmla="*/ 606859 w 1241604"/>
                  <a:gd name="connsiteY15" fmla="*/ 481944 h 673919"/>
                  <a:gd name="connsiteX16" fmla="*/ 951454 w 1241604"/>
                  <a:gd name="connsiteY16" fmla="*/ 253874 h 673919"/>
                  <a:gd name="connsiteX17" fmla="*/ 1018182 w 1241604"/>
                  <a:gd name="connsiteY17" fmla="*/ 193121 h 673919"/>
                  <a:gd name="connsiteX18" fmla="*/ 1030465 w 1241604"/>
                  <a:gd name="connsiteY18" fmla="*/ 168223 h 673919"/>
                  <a:gd name="connsiteX19" fmla="*/ 1019178 w 1241604"/>
                  <a:gd name="connsiteY19" fmla="*/ 174198 h 673919"/>
                  <a:gd name="connsiteX20" fmla="*/ 784800 w 1241604"/>
                  <a:gd name="connsiteY20" fmla="*/ 354795 h 673919"/>
                  <a:gd name="connsiteX21" fmla="*/ 572665 w 1241604"/>
                  <a:gd name="connsiteY21" fmla="*/ 485927 h 673919"/>
                  <a:gd name="connsiteX22" fmla="*/ 546439 w 1241604"/>
                  <a:gd name="connsiteY22" fmla="*/ 492899 h 673919"/>
                  <a:gd name="connsiteX23" fmla="*/ 376133 w 1241604"/>
                  <a:gd name="connsiteY23" fmla="*/ 518793 h 673919"/>
                  <a:gd name="connsiteX24" fmla="*/ 240353 w 1241604"/>
                  <a:gd name="connsiteY24" fmla="*/ 569918 h 673919"/>
                  <a:gd name="connsiteX25" fmla="*/ 214459 w 1241604"/>
                  <a:gd name="connsiteY25" fmla="*/ 579546 h 673919"/>
                  <a:gd name="connsiteX26" fmla="*/ 71044 w 1241604"/>
                  <a:gd name="connsiteY26" fmla="*/ 643618 h 673919"/>
                  <a:gd name="connsiteX27" fmla="*/ 0 w 1241604"/>
                  <a:gd name="connsiteY27" fmla="*/ 675820 h 67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41604" h="673919">
                    <a:moveTo>
                      <a:pt x="0" y="675820"/>
                    </a:moveTo>
                    <a:cubicBezTo>
                      <a:pt x="22575" y="655237"/>
                      <a:pt x="44817" y="634323"/>
                      <a:pt x="71708" y="620047"/>
                    </a:cubicBezTo>
                    <a:cubicBezTo>
                      <a:pt x="105238" y="602452"/>
                      <a:pt x="136112" y="580874"/>
                      <a:pt x="168314" y="560955"/>
                    </a:cubicBezTo>
                    <a:cubicBezTo>
                      <a:pt x="205163" y="538048"/>
                      <a:pt x="243009" y="517466"/>
                      <a:pt x="281851" y="498211"/>
                    </a:cubicBezTo>
                    <a:cubicBezTo>
                      <a:pt x="425598" y="426171"/>
                      <a:pt x="569677" y="355127"/>
                      <a:pt x="714088" y="283752"/>
                    </a:cubicBezTo>
                    <a:cubicBezTo>
                      <a:pt x="796751" y="242918"/>
                      <a:pt x="875431" y="195777"/>
                      <a:pt x="948466" y="139341"/>
                    </a:cubicBezTo>
                    <a:cubicBezTo>
                      <a:pt x="986644" y="109794"/>
                      <a:pt x="1028473" y="87552"/>
                      <a:pt x="1072959" y="67633"/>
                    </a:cubicBezTo>
                    <a:cubicBezTo>
                      <a:pt x="1108480" y="51698"/>
                      <a:pt x="1144002" y="36759"/>
                      <a:pt x="1180852" y="25140"/>
                    </a:cubicBezTo>
                    <a:cubicBezTo>
                      <a:pt x="1195127" y="20824"/>
                      <a:pt x="1208074" y="13852"/>
                      <a:pt x="1220689" y="5885"/>
                    </a:cubicBezTo>
                    <a:cubicBezTo>
                      <a:pt x="1226997" y="1901"/>
                      <a:pt x="1233637" y="-1751"/>
                      <a:pt x="1243928" y="905"/>
                    </a:cubicBezTo>
                    <a:cubicBezTo>
                      <a:pt x="1224341" y="20492"/>
                      <a:pt x="1205750" y="41075"/>
                      <a:pt x="1184836" y="59001"/>
                    </a:cubicBezTo>
                    <a:cubicBezTo>
                      <a:pt x="1132051" y="104151"/>
                      <a:pt x="1082586" y="152620"/>
                      <a:pt x="1033453" y="201753"/>
                    </a:cubicBezTo>
                    <a:cubicBezTo>
                      <a:pt x="941826" y="293711"/>
                      <a:pt x="841569" y="374050"/>
                      <a:pt x="727368" y="436794"/>
                    </a:cubicBezTo>
                    <a:cubicBezTo>
                      <a:pt x="700145" y="451734"/>
                      <a:pt x="673587" y="468333"/>
                      <a:pt x="644705" y="480284"/>
                    </a:cubicBezTo>
                    <a:cubicBezTo>
                      <a:pt x="629434" y="486591"/>
                      <a:pt x="614163" y="491239"/>
                      <a:pt x="597232" y="490907"/>
                    </a:cubicBezTo>
                    <a:cubicBezTo>
                      <a:pt x="597895" y="484600"/>
                      <a:pt x="603207" y="483936"/>
                      <a:pt x="606859" y="481944"/>
                    </a:cubicBezTo>
                    <a:cubicBezTo>
                      <a:pt x="725376" y="411564"/>
                      <a:pt x="840573" y="335873"/>
                      <a:pt x="951454" y="253874"/>
                    </a:cubicBezTo>
                    <a:cubicBezTo>
                      <a:pt x="975688" y="235947"/>
                      <a:pt x="997267" y="214700"/>
                      <a:pt x="1018182" y="193121"/>
                    </a:cubicBezTo>
                    <a:cubicBezTo>
                      <a:pt x="1024821" y="186150"/>
                      <a:pt x="1030465" y="178846"/>
                      <a:pt x="1030465" y="168223"/>
                    </a:cubicBezTo>
                    <a:cubicBezTo>
                      <a:pt x="1023826" y="167227"/>
                      <a:pt x="1021834" y="171211"/>
                      <a:pt x="1019178" y="174198"/>
                    </a:cubicBezTo>
                    <a:cubicBezTo>
                      <a:pt x="950458" y="246570"/>
                      <a:pt x="870119" y="303671"/>
                      <a:pt x="784800" y="354795"/>
                    </a:cubicBezTo>
                    <a:cubicBezTo>
                      <a:pt x="713424" y="397621"/>
                      <a:pt x="641385" y="439118"/>
                      <a:pt x="572665" y="485927"/>
                    </a:cubicBezTo>
                    <a:cubicBezTo>
                      <a:pt x="564698" y="491239"/>
                      <a:pt x="555734" y="492567"/>
                      <a:pt x="546439" y="492899"/>
                    </a:cubicBezTo>
                    <a:cubicBezTo>
                      <a:pt x="488342" y="493563"/>
                      <a:pt x="432238" y="502858"/>
                      <a:pt x="376133" y="518793"/>
                    </a:cubicBezTo>
                    <a:cubicBezTo>
                      <a:pt x="329324" y="532073"/>
                      <a:pt x="283843" y="548008"/>
                      <a:pt x="240353" y="569918"/>
                    </a:cubicBezTo>
                    <a:cubicBezTo>
                      <a:pt x="232054" y="573902"/>
                      <a:pt x="223422" y="576890"/>
                      <a:pt x="214459" y="579546"/>
                    </a:cubicBezTo>
                    <a:cubicBezTo>
                      <a:pt x="163334" y="593821"/>
                      <a:pt x="117189" y="618387"/>
                      <a:pt x="71044" y="643618"/>
                    </a:cubicBezTo>
                    <a:cubicBezTo>
                      <a:pt x="47805" y="656565"/>
                      <a:pt x="25230" y="668848"/>
                      <a:pt x="0" y="675820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C2ED777-93FD-4274-8762-302770EF5565}"/>
                  </a:ext>
                </a:extLst>
              </p:cNvPr>
              <p:cNvSpPr/>
              <p:nvPr/>
            </p:nvSpPr>
            <p:spPr>
              <a:xfrm>
                <a:off x="5188028" y="1131571"/>
                <a:ext cx="1739703" cy="866519"/>
              </a:xfrm>
              <a:custGeom>
                <a:avLst/>
                <a:gdLst>
                  <a:gd name="connsiteX0" fmla="*/ 387237 w 866467"/>
                  <a:gd name="connsiteY0" fmla="*/ 128639 h 431573"/>
                  <a:gd name="connsiteX1" fmla="*/ 415455 w 866467"/>
                  <a:gd name="connsiteY1" fmla="*/ 117684 h 431573"/>
                  <a:gd name="connsiteX2" fmla="*/ 514385 w 866467"/>
                  <a:gd name="connsiteY2" fmla="*/ 74859 h 431573"/>
                  <a:gd name="connsiteX3" fmla="*/ 559867 w 866467"/>
                  <a:gd name="connsiteY3" fmla="*/ 61911 h 431573"/>
                  <a:gd name="connsiteX4" fmla="*/ 688675 w 866467"/>
                  <a:gd name="connsiteY4" fmla="*/ 42989 h 431573"/>
                  <a:gd name="connsiteX5" fmla="*/ 728512 w 866467"/>
                  <a:gd name="connsiteY5" fmla="*/ 34357 h 431573"/>
                  <a:gd name="connsiteX6" fmla="*/ 832754 w 866467"/>
                  <a:gd name="connsiteY6" fmla="*/ 36349 h 431573"/>
                  <a:gd name="connsiteX7" fmla="*/ 859312 w 866467"/>
                  <a:gd name="connsiteY7" fmla="*/ 79174 h 431573"/>
                  <a:gd name="connsiteX8" fmla="*/ 865952 w 866467"/>
                  <a:gd name="connsiteY8" fmla="*/ 115360 h 431573"/>
                  <a:gd name="connsiteX9" fmla="*/ 856656 w 866467"/>
                  <a:gd name="connsiteY9" fmla="*/ 124324 h 431573"/>
                  <a:gd name="connsiteX10" fmla="*/ 592069 w 866467"/>
                  <a:gd name="connsiteY10" fmla="*/ 129303 h 431573"/>
                  <a:gd name="connsiteX11" fmla="*/ 492475 w 866467"/>
                  <a:gd name="connsiteY11" fmla="*/ 176112 h 431573"/>
                  <a:gd name="connsiteX12" fmla="*/ 403172 w 866467"/>
                  <a:gd name="connsiteY12" fmla="*/ 219934 h 431573"/>
                  <a:gd name="connsiteX13" fmla="*/ 305238 w 866467"/>
                  <a:gd name="connsiteY13" fmla="*/ 276038 h 431573"/>
                  <a:gd name="connsiteX14" fmla="*/ 191369 w 866467"/>
                  <a:gd name="connsiteY14" fmla="*/ 353722 h 431573"/>
                  <a:gd name="connsiteX15" fmla="*/ 50610 w 866467"/>
                  <a:gd name="connsiteY15" fmla="*/ 416134 h 431573"/>
                  <a:gd name="connsiteX16" fmla="*/ 10108 w 866467"/>
                  <a:gd name="connsiteY16" fmla="*/ 430077 h 431573"/>
                  <a:gd name="connsiteX17" fmla="*/ 481 w 866467"/>
                  <a:gd name="connsiteY17" fmla="*/ 429413 h 431573"/>
                  <a:gd name="connsiteX18" fmla="*/ 4132 w 866467"/>
                  <a:gd name="connsiteY18" fmla="*/ 421777 h 431573"/>
                  <a:gd name="connsiteX19" fmla="*/ 133937 w 866467"/>
                  <a:gd name="connsiteY19" fmla="*/ 278362 h 431573"/>
                  <a:gd name="connsiteX20" fmla="*/ 259425 w 866467"/>
                  <a:gd name="connsiteY20" fmla="*/ 120340 h 431573"/>
                  <a:gd name="connsiteX21" fmla="*/ 285983 w 866467"/>
                  <a:gd name="connsiteY21" fmla="*/ 98429 h 431573"/>
                  <a:gd name="connsiteX22" fmla="*/ 527333 w 866467"/>
                  <a:gd name="connsiteY22" fmla="*/ 18754 h 431573"/>
                  <a:gd name="connsiteX23" fmla="*/ 597380 w 866467"/>
                  <a:gd name="connsiteY23" fmla="*/ 1823 h 431573"/>
                  <a:gd name="connsiteX24" fmla="*/ 677055 w 866467"/>
                  <a:gd name="connsiteY24" fmla="*/ 25062 h 431573"/>
                  <a:gd name="connsiteX25" fmla="*/ 632238 w 866467"/>
                  <a:gd name="connsiteY25" fmla="*/ 33361 h 431573"/>
                  <a:gd name="connsiteX26" fmla="*/ 499778 w 866467"/>
                  <a:gd name="connsiteY26" fmla="*/ 68551 h 431573"/>
                  <a:gd name="connsiteX27" fmla="*/ 393877 w 866467"/>
                  <a:gd name="connsiteY27" fmla="*/ 122664 h 431573"/>
                  <a:gd name="connsiteX28" fmla="*/ 387237 w 866467"/>
                  <a:gd name="connsiteY28" fmla="*/ 128639 h 431573"/>
                  <a:gd name="connsiteX29" fmla="*/ 386905 w 866467"/>
                  <a:gd name="connsiteY29" fmla="*/ 129303 h 431573"/>
                  <a:gd name="connsiteX30" fmla="*/ 387237 w 866467"/>
                  <a:gd name="connsiteY30" fmla="*/ 128639 h 4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66467" h="431573">
                    <a:moveTo>
                      <a:pt x="387237" y="128639"/>
                    </a:moveTo>
                    <a:cubicBezTo>
                      <a:pt x="397860" y="127975"/>
                      <a:pt x="407488" y="123992"/>
                      <a:pt x="415455" y="117684"/>
                    </a:cubicBezTo>
                    <a:cubicBezTo>
                      <a:pt x="444670" y="94777"/>
                      <a:pt x="480191" y="86146"/>
                      <a:pt x="514385" y="74859"/>
                    </a:cubicBezTo>
                    <a:cubicBezTo>
                      <a:pt x="529324" y="69879"/>
                      <a:pt x="545259" y="67223"/>
                      <a:pt x="559867" y="61911"/>
                    </a:cubicBezTo>
                    <a:cubicBezTo>
                      <a:pt x="601696" y="47304"/>
                      <a:pt x="643857" y="37345"/>
                      <a:pt x="688675" y="42989"/>
                    </a:cubicBezTo>
                    <a:cubicBezTo>
                      <a:pt x="702618" y="44648"/>
                      <a:pt x="715233" y="39669"/>
                      <a:pt x="728512" y="34357"/>
                    </a:cubicBezTo>
                    <a:cubicBezTo>
                      <a:pt x="763038" y="21078"/>
                      <a:pt x="798560" y="15102"/>
                      <a:pt x="832754" y="36349"/>
                    </a:cubicBezTo>
                    <a:cubicBezTo>
                      <a:pt x="848357" y="45976"/>
                      <a:pt x="856656" y="60915"/>
                      <a:pt x="859312" y="79174"/>
                    </a:cubicBezTo>
                    <a:cubicBezTo>
                      <a:pt x="861304" y="91126"/>
                      <a:pt x="862964" y="103409"/>
                      <a:pt x="865952" y="115360"/>
                    </a:cubicBezTo>
                    <a:cubicBezTo>
                      <a:pt x="868276" y="124988"/>
                      <a:pt x="866616" y="126315"/>
                      <a:pt x="856656" y="124324"/>
                    </a:cubicBezTo>
                    <a:cubicBezTo>
                      <a:pt x="768018" y="107061"/>
                      <a:pt x="679711" y="103077"/>
                      <a:pt x="592069" y="129303"/>
                    </a:cubicBezTo>
                    <a:cubicBezTo>
                      <a:pt x="556547" y="139927"/>
                      <a:pt x="524345" y="157854"/>
                      <a:pt x="492475" y="176112"/>
                    </a:cubicBezTo>
                    <a:cubicBezTo>
                      <a:pt x="463592" y="192711"/>
                      <a:pt x="434046" y="207319"/>
                      <a:pt x="403172" y="219934"/>
                    </a:cubicBezTo>
                    <a:cubicBezTo>
                      <a:pt x="367982" y="233877"/>
                      <a:pt x="335116" y="252468"/>
                      <a:pt x="305238" y="276038"/>
                    </a:cubicBezTo>
                    <a:cubicBezTo>
                      <a:pt x="269052" y="304589"/>
                      <a:pt x="230211" y="328823"/>
                      <a:pt x="191369" y="353722"/>
                    </a:cubicBezTo>
                    <a:cubicBezTo>
                      <a:pt x="147880" y="381608"/>
                      <a:pt x="99743" y="400199"/>
                      <a:pt x="50610" y="416134"/>
                    </a:cubicBezTo>
                    <a:cubicBezTo>
                      <a:pt x="36999" y="420450"/>
                      <a:pt x="23719" y="425429"/>
                      <a:pt x="10108" y="430077"/>
                    </a:cubicBezTo>
                    <a:cubicBezTo>
                      <a:pt x="6788" y="431073"/>
                      <a:pt x="2805" y="433729"/>
                      <a:pt x="481" y="429413"/>
                    </a:cubicBezTo>
                    <a:cubicBezTo>
                      <a:pt x="-1179" y="426425"/>
                      <a:pt x="1809" y="423437"/>
                      <a:pt x="4132" y="421777"/>
                    </a:cubicBezTo>
                    <a:cubicBezTo>
                      <a:pt x="57249" y="382936"/>
                      <a:pt x="91775" y="327163"/>
                      <a:pt x="133937" y="278362"/>
                    </a:cubicBezTo>
                    <a:cubicBezTo>
                      <a:pt x="178090" y="227569"/>
                      <a:pt x="223239" y="177440"/>
                      <a:pt x="259425" y="120340"/>
                    </a:cubicBezTo>
                    <a:cubicBezTo>
                      <a:pt x="265733" y="110048"/>
                      <a:pt x="274364" y="101749"/>
                      <a:pt x="285983" y="98429"/>
                    </a:cubicBezTo>
                    <a:cubicBezTo>
                      <a:pt x="367318" y="74859"/>
                      <a:pt x="445334" y="40997"/>
                      <a:pt x="527333" y="18754"/>
                    </a:cubicBezTo>
                    <a:cubicBezTo>
                      <a:pt x="550571" y="12446"/>
                      <a:pt x="573810" y="6803"/>
                      <a:pt x="597380" y="1823"/>
                    </a:cubicBezTo>
                    <a:cubicBezTo>
                      <a:pt x="626927" y="-4153"/>
                      <a:pt x="652489" y="4811"/>
                      <a:pt x="677055" y="25062"/>
                    </a:cubicBezTo>
                    <a:cubicBezTo>
                      <a:pt x="661120" y="31701"/>
                      <a:pt x="646513" y="32033"/>
                      <a:pt x="632238" y="33361"/>
                    </a:cubicBezTo>
                    <a:cubicBezTo>
                      <a:pt x="586093" y="38009"/>
                      <a:pt x="542272" y="49628"/>
                      <a:pt x="499778" y="68551"/>
                    </a:cubicBezTo>
                    <a:cubicBezTo>
                      <a:pt x="463260" y="84818"/>
                      <a:pt x="427075" y="100421"/>
                      <a:pt x="393877" y="122664"/>
                    </a:cubicBezTo>
                    <a:cubicBezTo>
                      <a:pt x="391553" y="124656"/>
                      <a:pt x="389561" y="126979"/>
                      <a:pt x="387237" y="128639"/>
                    </a:cubicBezTo>
                    <a:cubicBezTo>
                      <a:pt x="387237" y="128639"/>
                      <a:pt x="386905" y="129303"/>
                      <a:pt x="386905" y="129303"/>
                    </a:cubicBezTo>
                    <a:lnTo>
                      <a:pt x="387237" y="128639"/>
                    </a:ln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785245-6610-424C-97B0-2F8E5A24CF30}"/>
                  </a:ext>
                </a:extLst>
              </p:cNvPr>
              <p:cNvSpPr/>
              <p:nvPr/>
            </p:nvSpPr>
            <p:spPr>
              <a:xfrm>
                <a:off x="3013463" y="608349"/>
                <a:ext cx="719877" cy="886515"/>
              </a:xfrm>
              <a:custGeom>
                <a:avLst/>
                <a:gdLst>
                  <a:gd name="connsiteX0" fmla="*/ 1943 w 358538"/>
                  <a:gd name="connsiteY0" fmla="*/ 443012 h 441533"/>
                  <a:gd name="connsiteX1" fmla="*/ 1611 w 358538"/>
                  <a:gd name="connsiteY1" fmla="*/ 418114 h 441533"/>
                  <a:gd name="connsiteX2" fmla="*/ 19206 w 358538"/>
                  <a:gd name="connsiteY2" fmla="*/ 310884 h 441533"/>
                  <a:gd name="connsiteX3" fmla="*/ 89917 w 358538"/>
                  <a:gd name="connsiteY3" fmla="*/ 200667 h 441533"/>
                  <a:gd name="connsiteX4" fmla="*/ 140710 w 358538"/>
                  <a:gd name="connsiteY4" fmla="*/ 112361 h 441533"/>
                  <a:gd name="connsiteX5" fmla="*/ 147018 w 358538"/>
                  <a:gd name="connsiteY5" fmla="*/ 60904 h 441533"/>
                  <a:gd name="connsiteX6" fmla="*/ 190839 w 358538"/>
                  <a:gd name="connsiteY6" fmla="*/ 11771 h 441533"/>
                  <a:gd name="connsiteX7" fmla="*/ 307364 w 358538"/>
                  <a:gd name="connsiteY7" fmla="*/ 1479 h 441533"/>
                  <a:gd name="connsiteX8" fmla="*/ 339566 w 358538"/>
                  <a:gd name="connsiteY8" fmla="*/ 32685 h 441533"/>
                  <a:gd name="connsiteX9" fmla="*/ 335582 w 358538"/>
                  <a:gd name="connsiteY9" fmla="*/ 194028 h 441533"/>
                  <a:gd name="connsiteX10" fmla="*/ 313672 w 358538"/>
                  <a:gd name="connsiteY10" fmla="*/ 208967 h 441533"/>
                  <a:gd name="connsiteX11" fmla="*/ 163617 w 358538"/>
                  <a:gd name="connsiteY11" fmla="*/ 292294 h 441533"/>
                  <a:gd name="connsiteX12" fmla="*/ 117140 w 358538"/>
                  <a:gd name="connsiteY12" fmla="*/ 316196 h 441533"/>
                  <a:gd name="connsiteX13" fmla="*/ 62031 w 358538"/>
                  <a:gd name="connsiteY13" fmla="*/ 352714 h 441533"/>
                  <a:gd name="connsiteX14" fmla="*/ 40120 w 358538"/>
                  <a:gd name="connsiteY14" fmla="*/ 394875 h 441533"/>
                  <a:gd name="connsiteX15" fmla="*/ 1943 w 358538"/>
                  <a:gd name="connsiteY15" fmla="*/ 443012 h 44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538" h="441533">
                    <a:moveTo>
                      <a:pt x="1943" y="443012"/>
                    </a:moveTo>
                    <a:cubicBezTo>
                      <a:pt x="-1377" y="432721"/>
                      <a:pt x="283" y="425418"/>
                      <a:pt x="1611" y="418114"/>
                    </a:cubicBezTo>
                    <a:cubicBezTo>
                      <a:pt x="8582" y="382592"/>
                      <a:pt x="15222" y="347070"/>
                      <a:pt x="19206" y="310884"/>
                    </a:cubicBezTo>
                    <a:cubicBezTo>
                      <a:pt x="24185" y="263079"/>
                      <a:pt x="47756" y="226230"/>
                      <a:pt x="89917" y="200667"/>
                    </a:cubicBezTo>
                    <a:cubicBezTo>
                      <a:pt x="122119" y="181080"/>
                      <a:pt x="141042" y="151534"/>
                      <a:pt x="140710" y="112361"/>
                    </a:cubicBezTo>
                    <a:cubicBezTo>
                      <a:pt x="140710" y="95098"/>
                      <a:pt x="143034" y="77835"/>
                      <a:pt x="147018" y="60904"/>
                    </a:cubicBezTo>
                    <a:cubicBezTo>
                      <a:pt x="152662" y="36669"/>
                      <a:pt x="167269" y="19738"/>
                      <a:pt x="190839" y="11771"/>
                    </a:cubicBezTo>
                    <a:cubicBezTo>
                      <a:pt x="228685" y="-845"/>
                      <a:pt x="267858" y="-1509"/>
                      <a:pt x="307364" y="1479"/>
                    </a:cubicBezTo>
                    <a:cubicBezTo>
                      <a:pt x="326951" y="2807"/>
                      <a:pt x="332927" y="19738"/>
                      <a:pt x="339566" y="32685"/>
                    </a:cubicBezTo>
                    <a:cubicBezTo>
                      <a:pt x="366124" y="86798"/>
                      <a:pt x="369112" y="141243"/>
                      <a:pt x="335582" y="194028"/>
                    </a:cubicBezTo>
                    <a:cubicBezTo>
                      <a:pt x="330271" y="202327"/>
                      <a:pt x="323631" y="208303"/>
                      <a:pt x="313672" y="208967"/>
                    </a:cubicBezTo>
                    <a:cubicBezTo>
                      <a:pt x="249600" y="211622"/>
                      <a:pt x="205778" y="250132"/>
                      <a:pt x="163617" y="292294"/>
                    </a:cubicBezTo>
                    <a:cubicBezTo>
                      <a:pt x="150670" y="305573"/>
                      <a:pt x="134735" y="314204"/>
                      <a:pt x="117140" y="316196"/>
                    </a:cubicBezTo>
                    <a:cubicBezTo>
                      <a:pt x="91909" y="319184"/>
                      <a:pt x="74978" y="331467"/>
                      <a:pt x="62031" y="352714"/>
                    </a:cubicBezTo>
                    <a:cubicBezTo>
                      <a:pt x="53732" y="366325"/>
                      <a:pt x="46428" y="380268"/>
                      <a:pt x="40120" y="394875"/>
                    </a:cubicBezTo>
                    <a:cubicBezTo>
                      <a:pt x="32153" y="413466"/>
                      <a:pt x="17878" y="427409"/>
                      <a:pt x="1943" y="443012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AEDBB3F-2667-43DF-A5AF-6FBCA59AA09F}"/>
                  </a:ext>
                </a:extLst>
              </p:cNvPr>
              <p:cNvSpPr/>
              <p:nvPr/>
            </p:nvSpPr>
            <p:spPr>
              <a:xfrm>
                <a:off x="6964022" y="1397853"/>
                <a:ext cx="173304" cy="199966"/>
              </a:xfrm>
              <a:custGeom>
                <a:avLst/>
                <a:gdLst>
                  <a:gd name="connsiteX0" fmla="*/ 0 w 86314"/>
                  <a:gd name="connsiteY0" fmla="*/ 0 h 99593"/>
                  <a:gd name="connsiteX1" fmla="*/ 48137 w 86314"/>
                  <a:gd name="connsiteY1" fmla="*/ 13279 h 99593"/>
                  <a:gd name="connsiteX2" fmla="*/ 88307 w 86314"/>
                  <a:gd name="connsiteY2" fmla="*/ 84323 h 99593"/>
                  <a:gd name="connsiteX3" fmla="*/ 79011 w 86314"/>
                  <a:gd name="connsiteY3" fmla="*/ 100258 h 99593"/>
                  <a:gd name="connsiteX4" fmla="*/ 68720 w 86314"/>
                  <a:gd name="connsiteY4" fmla="*/ 87311 h 99593"/>
                  <a:gd name="connsiteX5" fmla="*/ 14607 w 86314"/>
                  <a:gd name="connsiteY5" fmla="*/ 20251 h 99593"/>
                  <a:gd name="connsiteX6" fmla="*/ 0 w 86314"/>
                  <a:gd name="connsiteY6" fmla="*/ 0 h 9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14" h="99593">
                    <a:moveTo>
                      <a:pt x="0" y="0"/>
                    </a:moveTo>
                    <a:cubicBezTo>
                      <a:pt x="18259" y="2988"/>
                      <a:pt x="33530" y="6972"/>
                      <a:pt x="48137" y="13279"/>
                    </a:cubicBezTo>
                    <a:cubicBezTo>
                      <a:pt x="74364" y="24235"/>
                      <a:pt x="91958" y="55773"/>
                      <a:pt x="88307" y="84323"/>
                    </a:cubicBezTo>
                    <a:cubicBezTo>
                      <a:pt x="87311" y="90962"/>
                      <a:pt x="86315" y="99262"/>
                      <a:pt x="79011" y="100258"/>
                    </a:cubicBezTo>
                    <a:cubicBezTo>
                      <a:pt x="71376" y="101254"/>
                      <a:pt x="70380" y="92622"/>
                      <a:pt x="68720" y="87311"/>
                    </a:cubicBezTo>
                    <a:cubicBezTo>
                      <a:pt x="59756" y="57764"/>
                      <a:pt x="35522" y="40170"/>
                      <a:pt x="14607" y="20251"/>
                    </a:cubicBezTo>
                    <a:cubicBezTo>
                      <a:pt x="9295" y="14607"/>
                      <a:pt x="2988" y="9959"/>
                      <a:pt x="0" y="0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7B7BCA2-E7C1-4116-93C9-6A28A5DABFD0}"/>
                  </a:ext>
                </a:extLst>
              </p:cNvPr>
              <p:cNvSpPr/>
              <p:nvPr/>
            </p:nvSpPr>
            <p:spPr>
              <a:xfrm>
                <a:off x="3731909" y="663978"/>
                <a:ext cx="6666" cy="6666"/>
              </a:xfrm>
              <a:custGeom>
                <a:avLst/>
                <a:gdLst>
                  <a:gd name="connsiteX0" fmla="*/ 664 w 0"/>
                  <a:gd name="connsiteY0" fmla="*/ 0 h 0"/>
                  <a:gd name="connsiteX1" fmla="*/ 0 w 0"/>
                  <a:gd name="connsiteY1" fmla="*/ 0 h 0"/>
                  <a:gd name="connsiteX2" fmla="*/ 332 w 0"/>
                  <a:gd name="connsiteY2" fmla="*/ 33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664" y="0"/>
                    </a:moveTo>
                    <a:lnTo>
                      <a:pt x="0" y="0"/>
                    </a:lnTo>
                    <a:lnTo>
                      <a:pt x="332" y="332"/>
                    </a:ln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1DFFEC5-3322-4BB2-80F9-6F05ACFAC2C8}"/>
                  </a:ext>
                </a:extLst>
              </p:cNvPr>
              <p:cNvSpPr/>
              <p:nvPr/>
            </p:nvSpPr>
            <p:spPr>
              <a:xfrm>
                <a:off x="3732575" y="664347"/>
                <a:ext cx="6666" cy="6666"/>
              </a:xfrm>
              <a:custGeom>
                <a:avLst/>
                <a:gdLst>
                  <a:gd name="connsiteX0" fmla="*/ 0 w 3319"/>
                  <a:gd name="connsiteY0" fmla="*/ 148 h 3319"/>
                  <a:gd name="connsiteX1" fmla="*/ 3320 w 3319"/>
                  <a:gd name="connsiteY1" fmla="*/ 2803 h 3319"/>
                  <a:gd name="connsiteX2" fmla="*/ 1660 w 3319"/>
                  <a:gd name="connsiteY2" fmla="*/ 4463 h 3319"/>
                  <a:gd name="connsiteX3" fmla="*/ 0 w 3319"/>
                  <a:gd name="connsiteY3" fmla="*/ 148 h 3319"/>
                  <a:gd name="connsiteX4" fmla="*/ 0 w 3319"/>
                  <a:gd name="connsiteY4" fmla="*/ 148 h 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9" h="3319">
                    <a:moveTo>
                      <a:pt x="0" y="148"/>
                    </a:moveTo>
                    <a:cubicBezTo>
                      <a:pt x="996" y="1143"/>
                      <a:pt x="2324" y="1807"/>
                      <a:pt x="3320" y="2803"/>
                    </a:cubicBezTo>
                    <a:cubicBezTo>
                      <a:pt x="2656" y="3467"/>
                      <a:pt x="2324" y="3799"/>
                      <a:pt x="1660" y="4463"/>
                    </a:cubicBezTo>
                    <a:cubicBezTo>
                      <a:pt x="1328" y="2803"/>
                      <a:pt x="664" y="1475"/>
                      <a:pt x="0" y="148"/>
                    </a:cubicBezTo>
                    <a:cubicBezTo>
                      <a:pt x="332" y="-184"/>
                      <a:pt x="0" y="148"/>
                      <a:pt x="0" y="148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A726670-D5B0-4BD3-B677-7532FF9EF958}"/>
                  </a:ext>
                </a:extLst>
              </p:cNvPr>
              <p:cNvSpPr/>
              <p:nvPr/>
            </p:nvSpPr>
            <p:spPr>
              <a:xfrm>
                <a:off x="3242404" y="2344358"/>
                <a:ext cx="199966" cy="579900"/>
              </a:xfrm>
              <a:custGeom>
                <a:avLst/>
                <a:gdLst>
                  <a:gd name="connsiteX0" fmla="*/ 102044 w 99593"/>
                  <a:gd name="connsiteY0" fmla="*/ 1328 h 288822"/>
                  <a:gd name="connsiteX1" fmla="*/ 101712 w 99593"/>
                  <a:gd name="connsiteY1" fmla="*/ 115861 h 288822"/>
                  <a:gd name="connsiteX2" fmla="*/ 97728 w 99593"/>
                  <a:gd name="connsiteY2" fmla="*/ 175285 h 288822"/>
                  <a:gd name="connsiteX3" fmla="*/ 49591 w 99593"/>
                  <a:gd name="connsiteY3" fmla="*/ 283511 h 288822"/>
                  <a:gd name="connsiteX4" fmla="*/ 2450 w 99593"/>
                  <a:gd name="connsiteY4" fmla="*/ 283843 h 288822"/>
                  <a:gd name="connsiteX5" fmla="*/ 1786 w 99593"/>
                  <a:gd name="connsiteY5" fmla="*/ 274547 h 288822"/>
                  <a:gd name="connsiteX6" fmla="*/ 66522 w 99593"/>
                  <a:gd name="connsiteY6" fmla="*/ 69716 h 288822"/>
                  <a:gd name="connsiteX7" fmla="*/ 98392 w 99593"/>
                  <a:gd name="connsiteY7" fmla="*/ 0 h 288822"/>
                  <a:gd name="connsiteX8" fmla="*/ 102044 w 99593"/>
                  <a:gd name="connsiteY8" fmla="*/ 1328 h 288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593" h="288822">
                    <a:moveTo>
                      <a:pt x="102044" y="1328"/>
                    </a:moveTo>
                    <a:cubicBezTo>
                      <a:pt x="102044" y="39506"/>
                      <a:pt x="102376" y="77683"/>
                      <a:pt x="101712" y="115861"/>
                    </a:cubicBezTo>
                    <a:cubicBezTo>
                      <a:pt x="101380" y="135780"/>
                      <a:pt x="98060" y="155699"/>
                      <a:pt x="97728" y="175285"/>
                    </a:cubicBezTo>
                    <a:cubicBezTo>
                      <a:pt x="97064" y="218443"/>
                      <a:pt x="75486" y="251973"/>
                      <a:pt x="49591" y="283511"/>
                    </a:cubicBezTo>
                    <a:cubicBezTo>
                      <a:pt x="41624" y="293470"/>
                      <a:pt x="12742" y="292474"/>
                      <a:pt x="2450" y="283843"/>
                    </a:cubicBezTo>
                    <a:cubicBezTo>
                      <a:pt x="-1202" y="280523"/>
                      <a:pt x="-206" y="277203"/>
                      <a:pt x="1786" y="274547"/>
                    </a:cubicBezTo>
                    <a:cubicBezTo>
                      <a:pt x="41292" y="211803"/>
                      <a:pt x="44944" y="138104"/>
                      <a:pt x="66522" y="69716"/>
                    </a:cubicBezTo>
                    <a:cubicBezTo>
                      <a:pt x="74158" y="44817"/>
                      <a:pt x="83121" y="20915"/>
                      <a:pt x="98392" y="0"/>
                    </a:cubicBezTo>
                    <a:cubicBezTo>
                      <a:pt x="99720" y="332"/>
                      <a:pt x="101048" y="664"/>
                      <a:pt x="102044" y="1328"/>
                    </a:cubicBezTo>
                    <a:close/>
                  </a:path>
                </a:pathLst>
              </a:custGeom>
              <a:grpFill/>
              <a:ln w="3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221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51BDCB9-7F7D-4D4E-8DC3-82225DA6FAFA}"/>
              </a:ext>
            </a:extLst>
          </p:cNvPr>
          <p:cNvSpPr txBox="1">
            <a:spLocks/>
          </p:cNvSpPr>
          <p:nvPr/>
        </p:nvSpPr>
        <p:spPr>
          <a:xfrm>
            <a:off x="523875" y="407385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Style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48BD7-16B7-46D7-A8DD-DDD424A2F763}"/>
              </a:ext>
            </a:extLst>
          </p:cNvPr>
          <p:cNvSpPr txBox="1"/>
          <p:nvPr/>
        </p:nvSpPr>
        <p:spPr>
          <a:xfrm>
            <a:off x="3845343" y="798966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chemeClr val="accent3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41876-9AB1-4152-A9CC-EF6ED7C78262}"/>
              </a:ext>
            </a:extLst>
          </p:cNvPr>
          <p:cNvSpPr txBox="1"/>
          <p:nvPr/>
        </p:nvSpPr>
        <p:spPr>
          <a:xfrm flipH="1">
            <a:off x="8512679" y="3588293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accent4">
                    <a:alpha val="40000"/>
                  </a:schemeClr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chemeClr val="accent4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315C5-966E-4CA0-9DCD-0BA77C295E34}"/>
              </a:ext>
            </a:extLst>
          </p:cNvPr>
          <p:cNvSpPr txBox="1"/>
          <p:nvPr/>
        </p:nvSpPr>
        <p:spPr>
          <a:xfrm>
            <a:off x="5329486" y="627835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AA1A5-18B0-4449-9639-AD13DED2AB94}"/>
              </a:ext>
            </a:extLst>
          </p:cNvPr>
          <p:cNvSpPr txBox="1"/>
          <p:nvPr/>
        </p:nvSpPr>
        <p:spPr>
          <a:xfrm>
            <a:off x="5329486" y="1031507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759A8-A915-4202-B9C2-FCDF31BA1B0F}"/>
              </a:ext>
            </a:extLst>
          </p:cNvPr>
          <p:cNvSpPr txBox="1"/>
          <p:nvPr/>
        </p:nvSpPr>
        <p:spPr>
          <a:xfrm flipH="1">
            <a:off x="4186487" y="3440416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11E94-92BE-469C-B3C5-A05A01822D54}"/>
              </a:ext>
            </a:extLst>
          </p:cNvPr>
          <p:cNvSpPr txBox="1"/>
          <p:nvPr/>
        </p:nvSpPr>
        <p:spPr>
          <a:xfrm flipH="1">
            <a:off x="4186486" y="3844088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F04C35-111F-439B-9CFF-A04A35AD3FA9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671679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671679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50" y="361101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AE943C-6D55-461B-BF95-E5AC773292EF}"/>
              </a:ext>
            </a:extLst>
          </p:cNvPr>
          <p:cNvGrpSpPr/>
          <p:nvPr/>
        </p:nvGrpSpPr>
        <p:grpSpPr>
          <a:xfrm>
            <a:off x="9031497" y="3503306"/>
            <a:ext cx="1295270" cy="1295270"/>
            <a:chOff x="4262386" y="2705100"/>
            <a:chExt cx="1295270" cy="129527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5C1A83A-226F-4A0C-95A6-DE290BBB20B1}"/>
                </a:ext>
              </a:extLst>
            </p:cNvPr>
            <p:cNvSpPr/>
            <p:nvPr/>
          </p:nvSpPr>
          <p:spPr>
            <a:xfrm>
              <a:off x="4262386" y="2705100"/>
              <a:ext cx="1295270" cy="12952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75D82A6-3D9E-4F9B-85B7-C3577CFB5CEE}"/>
                </a:ext>
              </a:extLst>
            </p:cNvPr>
            <p:cNvSpPr/>
            <p:nvPr/>
          </p:nvSpPr>
          <p:spPr>
            <a:xfrm>
              <a:off x="4319222" y="2761936"/>
              <a:ext cx="1181599" cy="1181599"/>
            </a:xfrm>
            <a:prstGeom prst="ellipse">
              <a:avLst/>
            </a:prstGeom>
            <a:noFill/>
            <a:ln w="15875" cap="flat">
              <a:solidFill>
                <a:schemeClr val="accent1">
                  <a:lumMod val="9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16666B-3D0E-4643-95A2-FA82B7CFC12A}"/>
                </a:ext>
              </a:extLst>
            </p:cNvPr>
            <p:cNvGrpSpPr/>
            <p:nvPr/>
          </p:nvGrpSpPr>
          <p:grpSpPr>
            <a:xfrm>
              <a:off x="4491463" y="2989002"/>
              <a:ext cx="837117" cy="727467"/>
              <a:chOff x="4617005" y="2953335"/>
              <a:chExt cx="837117" cy="727467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9A01C84-67FC-4881-85CA-752C8BE0BF2F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1B222E-1911-4C1B-BC99-8AD81663EEB1}"/>
                  </a:ext>
                </a:extLst>
              </p:cNvPr>
              <p:cNvSpPr/>
              <p:nvPr/>
            </p:nvSpPr>
            <p:spPr>
              <a:xfrm>
                <a:off x="4637950" y="3364792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aphic 475">
            <a:extLst>
              <a:ext uri="{FF2B5EF4-FFF2-40B4-BE49-F238E27FC236}">
                <a16:creationId xmlns:a16="http://schemas.microsoft.com/office/drawing/2014/main" id="{11C6E4D5-696A-4337-A013-27A19437BE98}"/>
              </a:ext>
            </a:extLst>
          </p:cNvPr>
          <p:cNvGrpSpPr/>
          <p:nvPr/>
        </p:nvGrpSpPr>
        <p:grpSpPr>
          <a:xfrm>
            <a:off x="-326847" y="1635827"/>
            <a:ext cx="4908987" cy="4826221"/>
            <a:chOff x="2612458" y="-43"/>
            <a:chExt cx="6970898" cy="685335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8855A5-826C-4604-A08D-89546CC9CE1A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667AF5-452A-4C87-84B8-9BDA13B38CA6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EEB398-9E66-4FF7-BE59-B92D1F36E1B7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2D2939-C367-4A5E-891A-36FBEE4EBD28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6DB2EA5-08A3-4533-91E6-583147C7E1DD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C4FD2E-E4B5-4EA0-A5A1-37855BB7F9B0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D9CD4E4-697D-462B-8DDE-83990CD9E643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0FE82D4-C499-419A-BC40-4058609F0E50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A12C629-F110-4DCE-B387-D050205A99A3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DDFD5B6-B081-4C9A-B6BF-939BB234AEC7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2D4870D-FD34-4013-B361-508632F220FA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FED6E0-5D12-483B-891B-47B7E655511D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FBD81A-E69F-4CE2-A121-077FD9179C19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8ECB70-80D4-4D70-9956-5B917742B282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C0748A-B1DA-4452-AA67-E2BF5295724B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0B71C0-2D13-446D-B7FE-54D67906FADB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54E13F-1C4B-49F9-8B7A-F0AE76A167E5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B67E2B-5B90-4457-8832-5E908788A79C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5240B1-7806-4410-BA02-48240807D3D3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076B5E-4E0E-49EB-AE8A-2F7FAC28EB62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DA3EFE8-62C0-4029-A43C-A67915CF2720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2274B96-BE1C-402C-A686-734767E906E9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8DC1C27-18B8-4987-8EAF-C077B22C303A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737FD39-3152-4EC2-BB4A-869A2198ADA4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F6BEE56-3A92-4C46-A9E6-AAA8444DE034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7F9E28C-750B-4C6C-BDF0-02A6A8C74B1C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B49282-850F-42D5-AEC5-38E00A21FED1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ACFFCA6-0254-47E6-8E8D-0AF9D484667B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3618EDA-A7F4-460E-BD0C-481B36821E29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5252D4F-B4A3-4049-90AE-2128BEE40DCF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3C7530-7881-46B1-A402-EF0AE821FADE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F2F896-7F22-49B0-932A-7C7E3247DE9A}"/>
              </a:ext>
            </a:extLst>
          </p:cNvPr>
          <p:cNvGrpSpPr/>
          <p:nvPr/>
        </p:nvGrpSpPr>
        <p:grpSpPr>
          <a:xfrm>
            <a:off x="2789432" y="4315506"/>
            <a:ext cx="454948" cy="645840"/>
            <a:chOff x="3805328" y="4061908"/>
            <a:chExt cx="310118" cy="4402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7FB576-B740-4A69-9F1A-72BDBA416B55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7C0B44-ADAE-4874-8B0A-F46FF8068B2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A8D4232-ACD7-4D31-9A2E-FB79A5CA7DC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E795CA-7440-42E0-8EE7-953E8BEF81C4}"/>
              </a:ext>
            </a:extLst>
          </p:cNvPr>
          <p:cNvGrpSpPr/>
          <p:nvPr/>
        </p:nvGrpSpPr>
        <p:grpSpPr>
          <a:xfrm>
            <a:off x="3117101" y="4397563"/>
            <a:ext cx="333375" cy="660868"/>
            <a:chOff x="4513211" y="4124289"/>
            <a:chExt cx="227247" cy="45048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C783D3-0AB7-4640-AFF6-CF7E20D49BF2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F29743A-F606-4256-B171-BB7AB68CF259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6D6BEF7-9587-4806-BFB8-BD31056A4132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220">
            <a:extLst>
              <a:ext uri="{FF2B5EF4-FFF2-40B4-BE49-F238E27FC236}">
                <a16:creationId xmlns:a16="http://schemas.microsoft.com/office/drawing/2014/main" id="{C56F29AD-ACAD-455F-94D8-F13A464B1944}"/>
              </a:ext>
            </a:extLst>
          </p:cNvPr>
          <p:cNvGrpSpPr/>
          <p:nvPr/>
        </p:nvGrpSpPr>
        <p:grpSpPr>
          <a:xfrm>
            <a:off x="3886851" y="4760950"/>
            <a:ext cx="459983" cy="575636"/>
            <a:chOff x="5262562" y="2386012"/>
            <a:chExt cx="1666875" cy="208597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66BA332-805A-41D8-9880-D2C2AFB893C0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0158FA2-3469-49E0-A85E-5E4D3D31F87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6E3B86-7F75-4B4B-B002-31B965F7CF75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23AE28-3419-4391-B686-FD7C811245DB}"/>
              </a:ext>
            </a:extLst>
          </p:cNvPr>
          <p:cNvGrpSpPr/>
          <p:nvPr/>
        </p:nvGrpSpPr>
        <p:grpSpPr>
          <a:xfrm rot="20060053">
            <a:off x="2370458" y="3939143"/>
            <a:ext cx="481598" cy="1001099"/>
            <a:chOff x="1583158" y="1040918"/>
            <a:chExt cx="1865369" cy="38775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1F06C5E-5ABF-4F0A-B009-CEBF6F7BAA00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D790CFC-1466-4626-B5FF-C193FE00E261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7230D2-A8FD-44EE-BB4E-36877B72AFE7}"/>
              </a:ext>
            </a:extLst>
          </p:cNvPr>
          <p:cNvGrpSpPr/>
          <p:nvPr/>
        </p:nvGrpSpPr>
        <p:grpSpPr>
          <a:xfrm>
            <a:off x="3421076" y="4426674"/>
            <a:ext cx="363861" cy="744913"/>
            <a:chOff x="7528445" y="2305877"/>
            <a:chExt cx="561155" cy="1148822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A4327FE-5151-48DF-841C-C417407EA301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8390338-DE8E-419E-8D5D-A94976FB532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C9C1B-C847-48A8-8622-1A431DFC6CEC}"/>
              </a:ext>
            </a:extLst>
          </p:cNvPr>
          <p:cNvGrpSpPr/>
          <p:nvPr/>
        </p:nvGrpSpPr>
        <p:grpSpPr>
          <a:xfrm rot="589284">
            <a:off x="3621066" y="4345356"/>
            <a:ext cx="489314" cy="864116"/>
            <a:chOff x="1624045" y="1828164"/>
            <a:chExt cx="1040665" cy="183779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1D782FE-9485-4A3C-AF29-767F5F6F099D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3109AF-6C3F-4705-9367-3C35CA63CE4C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1130198-A3D5-4343-BBB2-C378FB24C0AD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2E3023-6FDF-45F3-8EE7-79098C55853E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8456BDB-6A27-4595-A762-0EE1AB9D8D63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323396A-0A3B-4AFF-B4A8-F429C3ED7F4E}"/>
              </a:ext>
            </a:extLst>
          </p:cNvPr>
          <p:cNvGrpSpPr/>
          <p:nvPr/>
        </p:nvGrpSpPr>
        <p:grpSpPr>
          <a:xfrm>
            <a:off x="3232564" y="1386078"/>
            <a:ext cx="4427409" cy="2240879"/>
            <a:chOff x="2903975" y="1064308"/>
            <a:chExt cx="7057170" cy="357190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FA90794-3BEB-42E9-BE63-40A8F4601C5F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BF5CDB9-A050-4484-923F-DBE64C08477A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A88196B-D4CC-4724-AD96-83923428891A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810F4CA-9A1E-4B61-9CD4-9DEF9EEC54D9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9D7AD38-5655-4952-B0CF-CBB368C1E218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A943A00-CD5E-4D5D-AE9B-B603369E1F7F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6" name="Graphic 78">
            <a:extLst>
              <a:ext uri="{FF2B5EF4-FFF2-40B4-BE49-F238E27FC236}">
                <a16:creationId xmlns:a16="http://schemas.microsoft.com/office/drawing/2014/main" id="{FFC8FD85-9912-492B-81AD-1D76219BE263}"/>
              </a:ext>
            </a:extLst>
          </p:cNvPr>
          <p:cNvSpPr/>
          <p:nvPr/>
        </p:nvSpPr>
        <p:spPr>
          <a:xfrm>
            <a:off x="4657789" y="4073158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3AF6171-D3DA-4200-9392-3F88679DDD06}"/>
              </a:ext>
            </a:extLst>
          </p:cNvPr>
          <p:cNvGrpSpPr/>
          <p:nvPr/>
        </p:nvGrpSpPr>
        <p:grpSpPr>
          <a:xfrm>
            <a:off x="6322457" y="3849735"/>
            <a:ext cx="2433895" cy="1330779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A0E5B13-1B26-4DF2-A6BA-36A3ECBB3852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4F4DE32-C651-4A1B-8CE2-C3E8F0F68F37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CE87038-682D-452D-906F-8ACC34C349F9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8A7C2EA-BC7A-42CF-88F9-9557D330994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443">
            <a:extLst>
              <a:ext uri="{FF2B5EF4-FFF2-40B4-BE49-F238E27FC236}">
                <a16:creationId xmlns:a16="http://schemas.microsoft.com/office/drawing/2014/main" id="{60317BCD-9839-4149-93AF-B41D1897C284}"/>
              </a:ext>
            </a:extLst>
          </p:cNvPr>
          <p:cNvGrpSpPr/>
          <p:nvPr/>
        </p:nvGrpSpPr>
        <p:grpSpPr>
          <a:xfrm>
            <a:off x="8922011" y="4927085"/>
            <a:ext cx="1597551" cy="1796565"/>
            <a:chOff x="3183256" y="80010"/>
            <a:chExt cx="5831140" cy="6557553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36C725A-856D-422D-97E4-DE86F631FB7E}"/>
                </a:ext>
              </a:extLst>
            </p:cNvPr>
            <p:cNvSpPr/>
            <p:nvPr/>
          </p:nvSpPr>
          <p:spPr>
            <a:xfrm>
              <a:off x="3553777" y="80010"/>
              <a:ext cx="5457824" cy="409576"/>
            </a:xfrm>
            <a:custGeom>
              <a:avLst/>
              <a:gdLst>
                <a:gd name="connsiteX0" fmla="*/ 0 w 5457825"/>
                <a:gd name="connsiteY0" fmla="*/ 27623 h 409575"/>
                <a:gd name="connsiteX1" fmla="*/ 313373 w 5457825"/>
                <a:gd name="connsiteY1" fmla="*/ 5715 h 409575"/>
                <a:gd name="connsiteX2" fmla="*/ 338138 w 5457825"/>
                <a:gd name="connsiteY2" fmla="*/ 0 h 409575"/>
                <a:gd name="connsiteX3" fmla="*/ 447675 w 5457825"/>
                <a:gd name="connsiteY3" fmla="*/ 0 h 409575"/>
                <a:gd name="connsiteX4" fmla="*/ 543878 w 5457825"/>
                <a:gd name="connsiteY4" fmla="*/ 8573 h 409575"/>
                <a:gd name="connsiteX5" fmla="*/ 1013460 w 5457825"/>
                <a:gd name="connsiteY5" fmla="*/ 37148 h 409575"/>
                <a:gd name="connsiteX6" fmla="*/ 1485900 w 5457825"/>
                <a:gd name="connsiteY6" fmla="*/ 66675 h 409575"/>
                <a:gd name="connsiteX7" fmla="*/ 1960245 w 5457825"/>
                <a:gd name="connsiteY7" fmla="*/ 94298 h 409575"/>
                <a:gd name="connsiteX8" fmla="*/ 2432685 w 5457825"/>
                <a:gd name="connsiteY8" fmla="*/ 123825 h 409575"/>
                <a:gd name="connsiteX9" fmla="*/ 2849880 w 5457825"/>
                <a:gd name="connsiteY9" fmla="*/ 146685 h 409575"/>
                <a:gd name="connsiteX10" fmla="*/ 3293745 w 5457825"/>
                <a:gd name="connsiteY10" fmla="*/ 171450 h 409575"/>
                <a:gd name="connsiteX11" fmla="*/ 3614738 w 5457825"/>
                <a:gd name="connsiteY11" fmla="*/ 188595 h 409575"/>
                <a:gd name="connsiteX12" fmla="*/ 3982403 w 5457825"/>
                <a:gd name="connsiteY12" fmla="*/ 212408 h 409575"/>
                <a:gd name="connsiteX13" fmla="*/ 4303395 w 5457825"/>
                <a:gd name="connsiteY13" fmla="*/ 235268 h 409575"/>
                <a:gd name="connsiteX14" fmla="*/ 4688205 w 5457825"/>
                <a:gd name="connsiteY14" fmla="*/ 269558 h 409575"/>
                <a:gd name="connsiteX15" fmla="*/ 5134928 w 5457825"/>
                <a:gd name="connsiteY15" fmla="*/ 314325 h 409575"/>
                <a:gd name="connsiteX16" fmla="*/ 5415915 w 5457825"/>
                <a:gd name="connsiteY16" fmla="*/ 342900 h 409575"/>
                <a:gd name="connsiteX17" fmla="*/ 5459730 w 5457825"/>
                <a:gd name="connsiteY17" fmla="*/ 345758 h 409575"/>
                <a:gd name="connsiteX18" fmla="*/ 5459730 w 5457825"/>
                <a:gd name="connsiteY18" fmla="*/ 350520 h 409575"/>
                <a:gd name="connsiteX19" fmla="*/ 5420678 w 5457825"/>
                <a:gd name="connsiteY19" fmla="*/ 368618 h 409575"/>
                <a:gd name="connsiteX20" fmla="*/ 5243513 w 5457825"/>
                <a:gd name="connsiteY20" fmla="*/ 393383 h 409575"/>
                <a:gd name="connsiteX21" fmla="*/ 5158740 w 5457825"/>
                <a:gd name="connsiteY21" fmla="*/ 399098 h 409575"/>
                <a:gd name="connsiteX22" fmla="*/ 5115878 w 5457825"/>
                <a:gd name="connsiteY22" fmla="*/ 409575 h 409575"/>
                <a:gd name="connsiteX23" fmla="*/ 4860608 w 5457825"/>
                <a:gd name="connsiteY23" fmla="*/ 397193 h 409575"/>
                <a:gd name="connsiteX24" fmla="*/ 4649153 w 5457825"/>
                <a:gd name="connsiteY24" fmla="*/ 384810 h 409575"/>
                <a:gd name="connsiteX25" fmla="*/ 4372928 w 5457825"/>
                <a:gd name="connsiteY25" fmla="*/ 365760 h 409575"/>
                <a:gd name="connsiteX26" fmla="*/ 4135755 w 5457825"/>
                <a:gd name="connsiteY26" fmla="*/ 347663 h 409575"/>
                <a:gd name="connsiteX27" fmla="*/ 3829050 w 5457825"/>
                <a:gd name="connsiteY27" fmla="*/ 319088 h 409575"/>
                <a:gd name="connsiteX28" fmla="*/ 3573780 w 5457825"/>
                <a:gd name="connsiteY28" fmla="*/ 300990 h 409575"/>
                <a:gd name="connsiteX29" fmla="*/ 3313748 w 5457825"/>
                <a:gd name="connsiteY29" fmla="*/ 282893 h 409575"/>
                <a:gd name="connsiteX30" fmla="*/ 3126105 w 5457825"/>
                <a:gd name="connsiteY30" fmla="*/ 269558 h 409575"/>
                <a:gd name="connsiteX31" fmla="*/ 2867978 w 5457825"/>
                <a:gd name="connsiteY31" fmla="*/ 251460 h 409575"/>
                <a:gd name="connsiteX32" fmla="*/ 2686050 w 5457825"/>
                <a:gd name="connsiteY32" fmla="*/ 239078 h 409575"/>
                <a:gd name="connsiteX33" fmla="*/ 2427923 w 5457825"/>
                <a:gd name="connsiteY33" fmla="*/ 220028 h 409575"/>
                <a:gd name="connsiteX34" fmla="*/ 2183130 w 5457825"/>
                <a:gd name="connsiteY34" fmla="*/ 201930 h 409575"/>
                <a:gd name="connsiteX35" fmla="*/ 1863090 w 5457825"/>
                <a:gd name="connsiteY35" fmla="*/ 178118 h 409575"/>
                <a:gd name="connsiteX36" fmla="*/ 1615440 w 5457825"/>
                <a:gd name="connsiteY36" fmla="*/ 160020 h 409575"/>
                <a:gd name="connsiteX37" fmla="*/ 1282065 w 5457825"/>
                <a:gd name="connsiteY37" fmla="*/ 136208 h 409575"/>
                <a:gd name="connsiteX38" fmla="*/ 1031557 w 5457825"/>
                <a:gd name="connsiteY38" fmla="*/ 118110 h 409575"/>
                <a:gd name="connsiteX39" fmla="*/ 695325 w 5457825"/>
                <a:gd name="connsiteY39" fmla="*/ 93345 h 409575"/>
                <a:gd name="connsiteX40" fmla="*/ 450533 w 5457825"/>
                <a:gd name="connsiteY40" fmla="*/ 76200 h 409575"/>
                <a:gd name="connsiteX41" fmla="*/ 115253 w 5457825"/>
                <a:gd name="connsiteY41" fmla="*/ 52388 h 409575"/>
                <a:gd name="connsiteX42" fmla="*/ 21908 w 5457825"/>
                <a:gd name="connsiteY42" fmla="*/ 44768 h 409575"/>
                <a:gd name="connsiteX43" fmla="*/ 0 w 5457825"/>
                <a:gd name="connsiteY43" fmla="*/ 2762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57825" h="409575">
                  <a:moveTo>
                    <a:pt x="0" y="27623"/>
                  </a:moveTo>
                  <a:cubicBezTo>
                    <a:pt x="104775" y="20955"/>
                    <a:pt x="209550" y="13335"/>
                    <a:pt x="313373" y="5715"/>
                  </a:cubicBezTo>
                  <a:cubicBezTo>
                    <a:pt x="321945" y="4763"/>
                    <a:pt x="330518" y="6668"/>
                    <a:pt x="338138" y="0"/>
                  </a:cubicBezTo>
                  <a:cubicBezTo>
                    <a:pt x="374333" y="0"/>
                    <a:pt x="411480" y="0"/>
                    <a:pt x="447675" y="0"/>
                  </a:cubicBezTo>
                  <a:cubicBezTo>
                    <a:pt x="479108" y="8573"/>
                    <a:pt x="511493" y="6668"/>
                    <a:pt x="543878" y="8573"/>
                  </a:cubicBezTo>
                  <a:cubicBezTo>
                    <a:pt x="700088" y="19050"/>
                    <a:pt x="857250" y="27623"/>
                    <a:pt x="1013460" y="37148"/>
                  </a:cubicBezTo>
                  <a:cubicBezTo>
                    <a:pt x="1170623" y="46673"/>
                    <a:pt x="1327785" y="57150"/>
                    <a:pt x="1485900" y="66675"/>
                  </a:cubicBezTo>
                  <a:cubicBezTo>
                    <a:pt x="1644015" y="76200"/>
                    <a:pt x="1802130" y="84773"/>
                    <a:pt x="1960245" y="94298"/>
                  </a:cubicBezTo>
                  <a:cubicBezTo>
                    <a:pt x="2117408" y="103823"/>
                    <a:pt x="2274570" y="114300"/>
                    <a:pt x="2432685" y="123825"/>
                  </a:cubicBezTo>
                  <a:cubicBezTo>
                    <a:pt x="2571750" y="132398"/>
                    <a:pt x="2710815" y="139065"/>
                    <a:pt x="2849880" y="146685"/>
                  </a:cubicBezTo>
                  <a:cubicBezTo>
                    <a:pt x="2997518" y="155258"/>
                    <a:pt x="3145155" y="162878"/>
                    <a:pt x="3293745" y="171450"/>
                  </a:cubicBezTo>
                  <a:cubicBezTo>
                    <a:pt x="3400425" y="177165"/>
                    <a:pt x="3508058" y="181928"/>
                    <a:pt x="3614738" y="188595"/>
                  </a:cubicBezTo>
                  <a:cubicBezTo>
                    <a:pt x="3737610" y="196215"/>
                    <a:pt x="3859530" y="203835"/>
                    <a:pt x="3982403" y="212408"/>
                  </a:cubicBezTo>
                  <a:cubicBezTo>
                    <a:pt x="4089083" y="220028"/>
                    <a:pt x="4195763" y="227648"/>
                    <a:pt x="4303395" y="235268"/>
                  </a:cubicBezTo>
                  <a:cubicBezTo>
                    <a:pt x="4431983" y="243840"/>
                    <a:pt x="4560570" y="256223"/>
                    <a:pt x="4688205" y="269558"/>
                  </a:cubicBezTo>
                  <a:cubicBezTo>
                    <a:pt x="4836795" y="284798"/>
                    <a:pt x="4986338" y="299085"/>
                    <a:pt x="5134928" y="314325"/>
                  </a:cubicBezTo>
                  <a:cubicBezTo>
                    <a:pt x="5228273" y="323850"/>
                    <a:pt x="5321618" y="333375"/>
                    <a:pt x="5415915" y="342900"/>
                  </a:cubicBezTo>
                  <a:cubicBezTo>
                    <a:pt x="5430203" y="344805"/>
                    <a:pt x="5445443" y="344805"/>
                    <a:pt x="5459730" y="345758"/>
                  </a:cubicBezTo>
                  <a:cubicBezTo>
                    <a:pt x="5459730" y="347663"/>
                    <a:pt x="5459730" y="349568"/>
                    <a:pt x="5459730" y="350520"/>
                  </a:cubicBezTo>
                  <a:cubicBezTo>
                    <a:pt x="5449253" y="362903"/>
                    <a:pt x="5436870" y="366713"/>
                    <a:pt x="5420678" y="368618"/>
                  </a:cubicBezTo>
                  <a:cubicBezTo>
                    <a:pt x="5361623" y="375285"/>
                    <a:pt x="5302568" y="383858"/>
                    <a:pt x="5243513" y="393383"/>
                  </a:cubicBezTo>
                  <a:cubicBezTo>
                    <a:pt x="5214938" y="398145"/>
                    <a:pt x="5187315" y="392430"/>
                    <a:pt x="5158740" y="399098"/>
                  </a:cubicBezTo>
                  <a:cubicBezTo>
                    <a:pt x="5144453" y="401955"/>
                    <a:pt x="5131118" y="409575"/>
                    <a:pt x="5115878" y="409575"/>
                  </a:cubicBezTo>
                  <a:cubicBezTo>
                    <a:pt x="5030153" y="410528"/>
                    <a:pt x="4945380" y="401955"/>
                    <a:pt x="4860608" y="397193"/>
                  </a:cubicBezTo>
                  <a:cubicBezTo>
                    <a:pt x="4790123" y="393383"/>
                    <a:pt x="4719638" y="388620"/>
                    <a:pt x="4649153" y="384810"/>
                  </a:cubicBezTo>
                  <a:cubicBezTo>
                    <a:pt x="4556760" y="379095"/>
                    <a:pt x="4465320" y="372428"/>
                    <a:pt x="4372928" y="365760"/>
                  </a:cubicBezTo>
                  <a:cubicBezTo>
                    <a:pt x="4293870" y="360998"/>
                    <a:pt x="4214813" y="353378"/>
                    <a:pt x="4135755" y="347663"/>
                  </a:cubicBezTo>
                  <a:cubicBezTo>
                    <a:pt x="4032885" y="340043"/>
                    <a:pt x="3930968" y="327660"/>
                    <a:pt x="3829050" y="319088"/>
                  </a:cubicBezTo>
                  <a:cubicBezTo>
                    <a:pt x="3744278" y="311468"/>
                    <a:pt x="3658553" y="306705"/>
                    <a:pt x="3573780" y="300990"/>
                  </a:cubicBezTo>
                  <a:cubicBezTo>
                    <a:pt x="3487103" y="294323"/>
                    <a:pt x="3400425" y="288608"/>
                    <a:pt x="3313748" y="282893"/>
                  </a:cubicBezTo>
                  <a:cubicBezTo>
                    <a:pt x="3250883" y="279083"/>
                    <a:pt x="3188970" y="274320"/>
                    <a:pt x="3126105" y="269558"/>
                  </a:cubicBezTo>
                  <a:cubicBezTo>
                    <a:pt x="3040380" y="262890"/>
                    <a:pt x="2953703" y="258128"/>
                    <a:pt x="2867978" y="251460"/>
                  </a:cubicBezTo>
                  <a:cubicBezTo>
                    <a:pt x="2807018" y="246698"/>
                    <a:pt x="2746058" y="242888"/>
                    <a:pt x="2686050" y="239078"/>
                  </a:cubicBezTo>
                  <a:cubicBezTo>
                    <a:pt x="2600325" y="233363"/>
                    <a:pt x="2514600" y="226695"/>
                    <a:pt x="2427923" y="220028"/>
                  </a:cubicBezTo>
                  <a:cubicBezTo>
                    <a:pt x="2346008" y="214313"/>
                    <a:pt x="2265045" y="208598"/>
                    <a:pt x="2183130" y="201930"/>
                  </a:cubicBezTo>
                  <a:cubicBezTo>
                    <a:pt x="2076450" y="193358"/>
                    <a:pt x="1969770" y="185738"/>
                    <a:pt x="1863090" y="178118"/>
                  </a:cubicBezTo>
                  <a:cubicBezTo>
                    <a:pt x="1780223" y="172403"/>
                    <a:pt x="1698308" y="166688"/>
                    <a:pt x="1615440" y="160020"/>
                  </a:cubicBezTo>
                  <a:cubicBezTo>
                    <a:pt x="1503998" y="151448"/>
                    <a:pt x="1393508" y="144780"/>
                    <a:pt x="1282065" y="136208"/>
                  </a:cubicBezTo>
                  <a:cubicBezTo>
                    <a:pt x="1199198" y="129540"/>
                    <a:pt x="1115378" y="124778"/>
                    <a:pt x="1031557" y="118110"/>
                  </a:cubicBezTo>
                  <a:cubicBezTo>
                    <a:pt x="919163" y="109538"/>
                    <a:pt x="807720" y="101918"/>
                    <a:pt x="695325" y="93345"/>
                  </a:cubicBezTo>
                  <a:cubicBezTo>
                    <a:pt x="613410" y="87630"/>
                    <a:pt x="532448" y="81915"/>
                    <a:pt x="450533" y="76200"/>
                  </a:cubicBezTo>
                  <a:cubicBezTo>
                    <a:pt x="339090" y="68580"/>
                    <a:pt x="227648" y="61913"/>
                    <a:pt x="115253" y="52388"/>
                  </a:cubicBezTo>
                  <a:cubicBezTo>
                    <a:pt x="83820" y="49530"/>
                    <a:pt x="52388" y="50483"/>
                    <a:pt x="21908" y="44768"/>
                  </a:cubicBezTo>
                  <a:cubicBezTo>
                    <a:pt x="12383" y="42863"/>
                    <a:pt x="0" y="43815"/>
                    <a:pt x="0" y="276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56F7A6E-EEDD-4F50-8BD1-38E4A5057617}"/>
                </a:ext>
              </a:extLst>
            </p:cNvPr>
            <p:cNvSpPr/>
            <p:nvPr/>
          </p:nvSpPr>
          <p:spPr>
            <a:xfrm>
              <a:off x="5545685" y="5756079"/>
              <a:ext cx="1790700" cy="838198"/>
            </a:xfrm>
            <a:custGeom>
              <a:avLst/>
              <a:gdLst>
                <a:gd name="connsiteX0" fmla="*/ 475448 w 1790700"/>
                <a:gd name="connsiteY0" fmla="*/ 732472 h 838200"/>
                <a:gd name="connsiteX1" fmla="*/ 495451 w 1790700"/>
                <a:gd name="connsiteY1" fmla="*/ 739140 h 838200"/>
                <a:gd name="connsiteX2" fmla="*/ 650708 w 1790700"/>
                <a:gd name="connsiteY2" fmla="*/ 639127 h 838200"/>
                <a:gd name="connsiteX3" fmla="*/ 736433 w 1790700"/>
                <a:gd name="connsiteY3" fmla="*/ 596265 h 838200"/>
                <a:gd name="connsiteX4" fmla="*/ 780248 w 1790700"/>
                <a:gd name="connsiteY4" fmla="*/ 572452 h 838200"/>
                <a:gd name="connsiteX5" fmla="*/ 844066 w 1790700"/>
                <a:gd name="connsiteY5" fmla="*/ 532447 h 838200"/>
                <a:gd name="connsiteX6" fmla="*/ 905978 w 1790700"/>
                <a:gd name="connsiteY6" fmla="*/ 489585 h 838200"/>
                <a:gd name="connsiteX7" fmla="*/ 938363 w 1790700"/>
                <a:gd name="connsiteY7" fmla="*/ 440055 h 838200"/>
                <a:gd name="connsiteX8" fmla="*/ 965033 w 1790700"/>
                <a:gd name="connsiteY8" fmla="*/ 113347 h 838200"/>
                <a:gd name="connsiteX9" fmla="*/ 970748 w 1790700"/>
                <a:gd name="connsiteY9" fmla="*/ 33338 h 838200"/>
                <a:gd name="connsiteX10" fmla="*/ 991703 w 1790700"/>
                <a:gd name="connsiteY10" fmla="*/ 0 h 838200"/>
                <a:gd name="connsiteX11" fmla="*/ 1354606 w 1790700"/>
                <a:gd name="connsiteY11" fmla="*/ 38100 h 838200"/>
                <a:gd name="connsiteX12" fmla="*/ 1497481 w 1790700"/>
                <a:gd name="connsiteY12" fmla="*/ 86677 h 838200"/>
                <a:gd name="connsiteX13" fmla="*/ 1537486 w 1790700"/>
                <a:gd name="connsiteY13" fmla="*/ 129540 h 838200"/>
                <a:gd name="connsiteX14" fmla="*/ 1575586 w 1790700"/>
                <a:gd name="connsiteY14" fmla="*/ 152400 h 838200"/>
                <a:gd name="connsiteX15" fmla="*/ 1706078 w 1790700"/>
                <a:gd name="connsiteY15" fmla="*/ 157163 h 838200"/>
                <a:gd name="connsiteX16" fmla="*/ 1797518 w 1790700"/>
                <a:gd name="connsiteY16" fmla="*/ 277177 h 838200"/>
                <a:gd name="connsiteX17" fmla="*/ 1784183 w 1790700"/>
                <a:gd name="connsiteY17" fmla="*/ 346710 h 838200"/>
                <a:gd name="connsiteX18" fmla="*/ 1718461 w 1790700"/>
                <a:gd name="connsiteY18" fmla="*/ 423863 h 838200"/>
                <a:gd name="connsiteX19" fmla="*/ 1453666 w 1790700"/>
                <a:gd name="connsiteY19" fmla="*/ 502920 h 838200"/>
                <a:gd name="connsiteX20" fmla="*/ 1318411 w 1790700"/>
                <a:gd name="connsiteY20" fmla="*/ 534352 h 838200"/>
                <a:gd name="connsiteX21" fmla="*/ 1229828 w 1790700"/>
                <a:gd name="connsiteY21" fmla="*/ 575310 h 838200"/>
                <a:gd name="connsiteX22" fmla="*/ 1065998 w 1790700"/>
                <a:gd name="connsiteY22" fmla="*/ 654368 h 838200"/>
                <a:gd name="connsiteX23" fmla="*/ 1003133 w 1790700"/>
                <a:gd name="connsiteY23" fmla="*/ 689610 h 838200"/>
                <a:gd name="connsiteX24" fmla="*/ 825968 w 1790700"/>
                <a:gd name="connsiteY24" fmla="*/ 754380 h 838200"/>
                <a:gd name="connsiteX25" fmla="*/ 729766 w 1790700"/>
                <a:gd name="connsiteY25" fmla="*/ 756285 h 838200"/>
                <a:gd name="connsiteX26" fmla="*/ 590701 w 1790700"/>
                <a:gd name="connsiteY26" fmla="*/ 808672 h 838200"/>
                <a:gd name="connsiteX27" fmla="*/ 475448 w 1790700"/>
                <a:gd name="connsiteY27" fmla="*/ 843915 h 838200"/>
                <a:gd name="connsiteX28" fmla="*/ 370673 w 1790700"/>
                <a:gd name="connsiteY28" fmla="*/ 843915 h 838200"/>
                <a:gd name="connsiteX29" fmla="*/ 344003 w 1790700"/>
                <a:gd name="connsiteY29" fmla="*/ 820102 h 838200"/>
                <a:gd name="connsiteX30" fmla="*/ 249706 w 1790700"/>
                <a:gd name="connsiteY30" fmla="*/ 722947 h 838200"/>
                <a:gd name="connsiteX31" fmla="*/ 23963 w 1790700"/>
                <a:gd name="connsiteY31" fmla="*/ 730568 h 838200"/>
                <a:gd name="connsiteX32" fmla="*/ 3961 w 1790700"/>
                <a:gd name="connsiteY32" fmla="*/ 707707 h 838200"/>
                <a:gd name="connsiteX33" fmla="*/ 10628 w 1790700"/>
                <a:gd name="connsiteY33" fmla="*/ 707707 h 838200"/>
                <a:gd name="connsiteX34" fmla="*/ 176363 w 1790700"/>
                <a:gd name="connsiteY34" fmla="*/ 707707 h 838200"/>
                <a:gd name="connsiteX35" fmla="*/ 354481 w 1790700"/>
                <a:gd name="connsiteY35" fmla="*/ 716280 h 838200"/>
                <a:gd name="connsiteX36" fmla="*/ 362101 w 1790700"/>
                <a:gd name="connsiteY36" fmla="*/ 709613 h 838200"/>
                <a:gd name="connsiteX37" fmla="*/ 475448 w 1790700"/>
                <a:gd name="connsiteY37" fmla="*/ 7324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0700" h="838200">
                  <a:moveTo>
                    <a:pt x="475448" y="732472"/>
                  </a:moveTo>
                  <a:cubicBezTo>
                    <a:pt x="482116" y="734377"/>
                    <a:pt x="488783" y="737235"/>
                    <a:pt x="495451" y="739140"/>
                  </a:cubicBezTo>
                  <a:cubicBezTo>
                    <a:pt x="542123" y="698182"/>
                    <a:pt x="597368" y="669607"/>
                    <a:pt x="650708" y="639127"/>
                  </a:cubicBezTo>
                  <a:cubicBezTo>
                    <a:pt x="680236" y="626745"/>
                    <a:pt x="705953" y="606743"/>
                    <a:pt x="736433" y="596265"/>
                  </a:cubicBezTo>
                  <a:cubicBezTo>
                    <a:pt x="749768" y="586740"/>
                    <a:pt x="764056" y="579120"/>
                    <a:pt x="780248" y="572452"/>
                  </a:cubicBezTo>
                  <a:cubicBezTo>
                    <a:pt x="804061" y="562927"/>
                    <a:pt x="825016" y="549593"/>
                    <a:pt x="844066" y="532447"/>
                  </a:cubicBezTo>
                  <a:cubicBezTo>
                    <a:pt x="862163" y="515302"/>
                    <a:pt x="884071" y="501968"/>
                    <a:pt x="905978" y="489585"/>
                  </a:cubicBezTo>
                  <a:cubicBezTo>
                    <a:pt x="925981" y="479107"/>
                    <a:pt x="936458" y="461963"/>
                    <a:pt x="938363" y="440055"/>
                  </a:cubicBezTo>
                  <a:cubicBezTo>
                    <a:pt x="945983" y="331470"/>
                    <a:pt x="958366" y="221932"/>
                    <a:pt x="965033" y="113347"/>
                  </a:cubicBezTo>
                  <a:cubicBezTo>
                    <a:pt x="966938" y="86677"/>
                    <a:pt x="968843" y="60007"/>
                    <a:pt x="970748" y="33338"/>
                  </a:cubicBezTo>
                  <a:cubicBezTo>
                    <a:pt x="971701" y="20002"/>
                    <a:pt x="970748" y="1905"/>
                    <a:pt x="991703" y="0"/>
                  </a:cubicBezTo>
                  <a:cubicBezTo>
                    <a:pt x="1113623" y="3810"/>
                    <a:pt x="1233638" y="24765"/>
                    <a:pt x="1354606" y="38100"/>
                  </a:cubicBezTo>
                  <a:cubicBezTo>
                    <a:pt x="1405088" y="43815"/>
                    <a:pt x="1452713" y="60007"/>
                    <a:pt x="1497481" y="86677"/>
                  </a:cubicBezTo>
                  <a:cubicBezTo>
                    <a:pt x="1514626" y="97155"/>
                    <a:pt x="1531771" y="109538"/>
                    <a:pt x="1537486" y="129540"/>
                  </a:cubicBezTo>
                  <a:cubicBezTo>
                    <a:pt x="1544153" y="149543"/>
                    <a:pt x="1557488" y="152400"/>
                    <a:pt x="1575586" y="152400"/>
                  </a:cubicBezTo>
                  <a:cubicBezTo>
                    <a:pt x="1619401" y="153352"/>
                    <a:pt x="1662263" y="148590"/>
                    <a:pt x="1706078" y="157163"/>
                  </a:cubicBezTo>
                  <a:cubicBezTo>
                    <a:pt x="1775611" y="171450"/>
                    <a:pt x="1803233" y="206693"/>
                    <a:pt x="1797518" y="277177"/>
                  </a:cubicBezTo>
                  <a:cubicBezTo>
                    <a:pt x="1795613" y="300038"/>
                    <a:pt x="1790851" y="323850"/>
                    <a:pt x="1784183" y="346710"/>
                  </a:cubicBezTo>
                  <a:cubicBezTo>
                    <a:pt x="1773706" y="381952"/>
                    <a:pt x="1751798" y="407670"/>
                    <a:pt x="1718461" y="423863"/>
                  </a:cubicBezTo>
                  <a:cubicBezTo>
                    <a:pt x="1634641" y="463868"/>
                    <a:pt x="1543201" y="481013"/>
                    <a:pt x="1453666" y="502920"/>
                  </a:cubicBezTo>
                  <a:cubicBezTo>
                    <a:pt x="1408898" y="513397"/>
                    <a:pt x="1364131" y="523875"/>
                    <a:pt x="1318411" y="534352"/>
                  </a:cubicBezTo>
                  <a:cubicBezTo>
                    <a:pt x="1286026" y="541972"/>
                    <a:pt x="1257451" y="556260"/>
                    <a:pt x="1229828" y="575310"/>
                  </a:cubicBezTo>
                  <a:cubicBezTo>
                    <a:pt x="1180298" y="611505"/>
                    <a:pt x="1124101" y="637222"/>
                    <a:pt x="1065998" y="654368"/>
                  </a:cubicBezTo>
                  <a:cubicBezTo>
                    <a:pt x="1042186" y="661988"/>
                    <a:pt x="1021231" y="672465"/>
                    <a:pt x="1003133" y="689610"/>
                  </a:cubicBezTo>
                  <a:cubicBezTo>
                    <a:pt x="952651" y="736282"/>
                    <a:pt x="892643" y="754380"/>
                    <a:pt x="825968" y="754380"/>
                  </a:cubicBezTo>
                  <a:cubicBezTo>
                    <a:pt x="793583" y="754380"/>
                    <a:pt x="761198" y="754380"/>
                    <a:pt x="729766" y="756285"/>
                  </a:cubicBezTo>
                  <a:cubicBezTo>
                    <a:pt x="678331" y="759143"/>
                    <a:pt x="631658" y="776288"/>
                    <a:pt x="590701" y="808672"/>
                  </a:cubicBezTo>
                  <a:cubicBezTo>
                    <a:pt x="557363" y="835343"/>
                    <a:pt x="519263" y="845820"/>
                    <a:pt x="475448" y="843915"/>
                  </a:cubicBezTo>
                  <a:cubicBezTo>
                    <a:pt x="440206" y="842010"/>
                    <a:pt x="405916" y="842963"/>
                    <a:pt x="370673" y="843915"/>
                  </a:cubicBezTo>
                  <a:cubicBezTo>
                    <a:pt x="353528" y="843915"/>
                    <a:pt x="345908" y="838200"/>
                    <a:pt x="344003" y="820102"/>
                  </a:cubicBezTo>
                  <a:cubicBezTo>
                    <a:pt x="341146" y="761047"/>
                    <a:pt x="309713" y="731520"/>
                    <a:pt x="249706" y="722947"/>
                  </a:cubicBezTo>
                  <a:cubicBezTo>
                    <a:pt x="173506" y="713422"/>
                    <a:pt x="98258" y="717232"/>
                    <a:pt x="23963" y="730568"/>
                  </a:cubicBezTo>
                  <a:cubicBezTo>
                    <a:pt x="151" y="735330"/>
                    <a:pt x="-4612" y="728663"/>
                    <a:pt x="3961" y="707707"/>
                  </a:cubicBezTo>
                  <a:cubicBezTo>
                    <a:pt x="5866" y="707707"/>
                    <a:pt x="7771" y="707707"/>
                    <a:pt x="10628" y="707707"/>
                  </a:cubicBezTo>
                  <a:cubicBezTo>
                    <a:pt x="65873" y="710565"/>
                    <a:pt x="121118" y="710565"/>
                    <a:pt x="176363" y="707707"/>
                  </a:cubicBezTo>
                  <a:cubicBezTo>
                    <a:pt x="236371" y="703897"/>
                    <a:pt x="295426" y="714375"/>
                    <a:pt x="354481" y="716280"/>
                  </a:cubicBezTo>
                  <a:cubicBezTo>
                    <a:pt x="356386" y="713422"/>
                    <a:pt x="359243" y="709613"/>
                    <a:pt x="362101" y="709613"/>
                  </a:cubicBezTo>
                  <a:cubicBezTo>
                    <a:pt x="402106" y="709613"/>
                    <a:pt x="442111" y="704850"/>
                    <a:pt x="475448" y="732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53F53C6-D67C-437A-94C3-69A8FE32E4BB}"/>
                </a:ext>
              </a:extLst>
            </p:cNvPr>
            <p:cNvSpPr/>
            <p:nvPr/>
          </p:nvSpPr>
          <p:spPr>
            <a:xfrm>
              <a:off x="5273041" y="3685223"/>
              <a:ext cx="1047750" cy="266702"/>
            </a:xfrm>
            <a:custGeom>
              <a:avLst/>
              <a:gdLst>
                <a:gd name="connsiteX0" fmla="*/ 46672 w 1047750"/>
                <a:gd name="connsiteY0" fmla="*/ 79058 h 266700"/>
                <a:gd name="connsiteX1" fmla="*/ 0 w 1047750"/>
                <a:gd name="connsiteY1" fmla="*/ 67628 h 266700"/>
                <a:gd name="connsiteX2" fmla="*/ 6667 w 1047750"/>
                <a:gd name="connsiteY2" fmla="*/ 0 h 266700"/>
                <a:gd name="connsiteX3" fmla="*/ 263842 w 1047750"/>
                <a:gd name="connsiteY3" fmla="*/ 16193 h 266700"/>
                <a:gd name="connsiteX4" fmla="*/ 513397 w 1047750"/>
                <a:gd name="connsiteY4" fmla="*/ 35243 h 266700"/>
                <a:gd name="connsiteX5" fmla="*/ 1041082 w 1047750"/>
                <a:gd name="connsiteY5" fmla="*/ 78105 h 266700"/>
                <a:gd name="connsiteX6" fmla="*/ 1051560 w 1047750"/>
                <a:gd name="connsiteY6" fmla="*/ 128588 h 266700"/>
                <a:gd name="connsiteX7" fmla="*/ 1046797 w 1047750"/>
                <a:gd name="connsiteY7" fmla="*/ 204788 h 266700"/>
                <a:gd name="connsiteX8" fmla="*/ 1023938 w 1047750"/>
                <a:gd name="connsiteY8" fmla="*/ 267653 h 266700"/>
                <a:gd name="connsiteX9" fmla="*/ 991553 w 1047750"/>
                <a:gd name="connsiteY9" fmla="*/ 267653 h 266700"/>
                <a:gd name="connsiteX10" fmla="*/ 703897 w 1047750"/>
                <a:gd name="connsiteY10" fmla="*/ 200978 h 266700"/>
                <a:gd name="connsiteX11" fmla="*/ 402907 w 1047750"/>
                <a:gd name="connsiteY11" fmla="*/ 134303 h 266700"/>
                <a:gd name="connsiteX12" fmla="*/ 118110 w 1047750"/>
                <a:gd name="connsiteY12" fmla="*/ 94297 h 266700"/>
                <a:gd name="connsiteX13" fmla="*/ 68580 w 1047750"/>
                <a:gd name="connsiteY13" fmla="*/ 87630 h 266700"/>
                <a:gd name="connsiteX14" fmla="*/ 46672 w 1047750"/>
                <a:gd name="connsiteY14" fmla="*/ 7905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266700">
                  <a:moveTo>
                    <a:pt x="46672" y="79058"/>
                  </a:moveTo>
                  <a:cubicBezTo>
                    <a:pt x="30480" y="76200"/>
                    <a:pt x="11430" y="86678"/>
                    <a:pt x="0" y="67628"/>
                  </a:cubicBezTo>
                  <a:cubicBezTo>
                    <a:pt x="1905" y="44768"/>
                    <a:pt x="4763" y="22860"/>
                    <a:pt x="6667" y="0"/>
                  </a:cubicBezTo>
                  <a:cubicBezTo>
                    <a:pt x="92392" y="0"/>
                    <a:pt x="178117" y="11430"/>
                    <a:pt x="263842" y="16193"/>
                  </a:cubicBezTo>
                  <a:cubicBezTo>
                    <a:pt x="346710" y="20955"/>
                    <a:pt x="430530" y="28575"/>
                    <a:pt x="513397" y="35243"/>
                  </a:cubicBezTo>
                  <a:cubicBezTo>
                    <a:pt x="689610" y="49530"/>
                    <a:pt x="864870" y="63818"/>
                    <a:pt x="1041082" y="78105"/>
                  </a:cubicBezTo>
                  <a:cubicBezTo>
                    <a:pt x="1057275" y="92393"/>
                    <a:pt x="1057275" y="110490"/>
                    <a:pt x="1051560" y="128588"/>
                  </a:cubicBezTo>
                  <a:cubicBezTo>
                    <a:pt x="1042988" y="154305"/>
                    <a:pt x="1039178" y="178118"/>
                    <a:pt x="1046797" y="204788"/>
                  </a:cubicBezTo>
                  <a:cubicBezTo>
                    <a:pt x="1054417" y="230505"/>
                    <a:pt x="1034415" y="248603"/>
                    <a:pt x="1023938" y="267653"/>
                  </a:cubicBezTo>
                  <a:cubicBezTo>
                    <a:pt x="1018222" y="278130"/>
                    <a:pt x="1002982" y="270510"/>
                    <a:pt x="991553" y="267653"/>
                  </a:cubicBezTo>
                  <a:cubicBezTo>
                    <a:pt x="896303" y="241935"/>
                    <a:pt x="800100" y="222885"/>
                    <a:pt x="703897" y="200978"/>
                  </a:cubicBezTo>
                  <a:cubicBezTo>
                    <a:pt x="603885" y="178118"/>
                    <a:pt x="503872" y="154305"/>
                    <a:pt x="402907" y="134303"/>
                  </a:cubicBezTo>
                  <a:cubicBezTo>
                    <a:pt x="308610" y="116205"/>
                    <a:pt x="213360" y="104775"/>
                    <a:pt x="118110" y="94297"/>
                  </a:cubicBezTo>
                  <a:cubicBezTo>
                    <a:pt x="101917" y="92393"/>
                    <a:pt x="85725" y="88583"/>
                    <a:pt x="68580" y="87630"/>
                  </a:cubicBezTo>
                  <a:cubicBezTo>
                    <a:pt x="60007" y="90488"/>
                    <a:pt x="51435" y="87630"/>
                    <a:pt x="46672" y="7905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FEE4B1-9E6C-4FB2-B2E1-B09143EEF014}"/>
                </a:ext>
              </a:extLst>
            </p:cNvPr>
            <p:cNvSpPr/>
            <p:nvPr/>
          </p:nvSpPr>
          <p:spPr>
            <a:xfrm>
              <a:off x="6266622" y="3769620"/>
              <a:ext cx="440709" cy="349198"/>
            </a:xfrm>
            <a:custGeom>
              <a:avLst/>
              <a:gdLst>
                <a:gd name="connsiteX0" fmla="*/ 383077 w 400050"/>
                <a:gd name="connsiteY0" fmla="*/ 287076 h 285750"/>
                <a:gd name="connsiteX1" fmla="*/ 348787 w 400050"/>
                <a:gd name="connsiteY1" fmla="*/ 277551 h 285750"/>
                <a:gd name="connsiteX2" fmla="*/ 94470 w 400050"/>
                <a:gd name="connsiteY2" fmla="*/ 177539 h 285750"/>
                <a:gd name="connsiteX3" fmla="*/ 2077 w 400050"/>
                <a:gd name="connsiteY3" fmla="*/ 167061 h 285750"/>
                <a:gd name="connsiteX4" fmla="*/ 7793 w 400050"/>
                <a:gd name="connsiteY4" fmla="*/ 52761 h 285750"/>
                <a:gd name="connsiteX5" fmla="*/ 17318 w 400050"/>
                <a:gd name="connsiteY5" fmla="*/ 374 h 285750"/>
                <a:gd name="connsiteX6" fmla="*/ 259252 w 400050"/>
                <a:gd name="connsiteY6" fmla="*/ 17519 h 285750"/>
                <a:gd name="connsiteX7" fmla="*/ 404985 w 400050"/>
                <a:gd name="connsiteY7" fmla="*/ 30854 h 285750"/>
                <a:gd name="connsiteX8" fmla="*/ 383077 w 400050"/>
                <a:gd name="connsiteY8" fmla="*/ 28707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85750">
                  <a:moveTo>
                    <a:pt x="383077" y="287076"/>
                  </a:moveTo>
                  <a:cubicBezTo>
                    <a:pt x="369743" y="290886"/>
                    <a:pt x="359265" y="282314"/>
                    <a:pt x="348787" y="277551"/>
                  </a:cubicBezTo>
                  <a:cubicBezTo>
                    <a:pt x="266873" y="236594"/>
                    <a:pt x="184958" y="198494"/>
                    <a:pt x="94470" y="177539"/>
                  </a:cubicBezTo>
                  <a:cubicBezTo>
                    <a:pt x="63990" y="170871"/>
                    <a:pt x="33510" y="166109"/>
                    <a:pt x="2077" y="167061"/>
                  </a:cubicBezTo>
                  <a:cubicBezTo>
                    <a:pt x="-4590" y="128961"/>
                    <a:pt x="6840" y="90861"/>
                    <a:pt x="7793" y="52761"/>
                  </a:cubicBezTo>
                  <a:cubicBezTo>
                    <a:pt x="8745" y="34664"/>
                    <a:pt x="10650" y="16566"/>
                    <a:pt x="17318" y="374"/>
                  </a:cubicBezTo>
                  <a:cubicBezTo>
                    <a:pt x="98280" y="-2484"/>
                    <a:pt x="178290" y="11804"/>
                    <a:pt x="259252" y="17519"/>
                  </a:cubicBezTo>
                  <a:cubicBezTo>
                    <a:pt x="307830" y="21329"/>
                    <a:pt x="356408" y="27044"/>
                    <a:pt x="404985" y="30854"/>
                  </a:cubicBezTo>
                  <a:cubicBezTo>
                    <a:pt x="397365" y="116579"/>
                    <a:pt x="389745" y="201351"/>
                    <a:pt x="383077" y="2870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69C8C72-57BE-4701-97DE-EA182FF406E0}"/>
                </a:ext>
              </a:extLst>
            </p:cNvPr>
            <p:cNvSpPr/>
            <p:nvPr/>
          </p:nvSpPr>
          <p:spPr>
            <a:xfrm>
              <a:off x="4008119" y="3427392"/>
              <a:ext cx="1009650" cy="228602"/>
            </a:xfrm>
            <a:custGeom>
              <a:avLst/>
              <a:gdLst>
                <a:gd name="connsiteX0" fmla="*/ 794385 w 1009650"/>
                <a:gd name="connsiteY0" fmla="*/ 216872 h 228600"/>
                <a:gd name="connsiteX1" fmla="*/ 776288 w 1009650"/>
                <a:gd name="connsiteY1" fmla="*/ 202585 h 228600"/>
                <a:gd name="connsiteX2" fmla="*/ 432435 w 1009650"/>
                <a:gd name="connsiteY2" fmla="*/ 70187 h 228600"/>
                <a:gd name="connsiteX3" fmla="*/ 231457 w 1009650"/>
                <a:gd name="connsiteY3" fmla="*/ 38755 h 228600"/>
                <a:gd name="connsiteX4" fmla="*/ 22860 w 1009650"/>
                <a:gd name="connsiteY4" fmla="*/ 33040 h 228600"/>
                <a:gd name="connsiteX5" fmla="*/ 0 w 1009650"/>
                <a:gd name="connsiteY5" fmla="*/ 25420 h 228600"/>
                <a:gd name="connsiteX6" fmla="*/ 202882 w 1009650"/>
                <a:gd name="connsiteY6" fmla="*/ 1607 h 228600"/>
                <a:gd name="connsiteX7" fmla="*/ 335280 w 1009650"/>
                <a:gd name="connsiteY7" fmla="*/ 1607 h 228600"/>
                <a:gd name="connsiteX8" fmla="*/ 657225 w 1009650"/>
                <a:gd name="connsiteY8" fmla="*/ 60662 h 228600"/>
                <a:gd name="connsiteX9" fmla="*/ 837247 w 1009650"/>
                <a:gd name="connsiteY9" fmla="*/ 159722 h 228600"/>
                <a:gd name="connsiteX10" fmla="*/ 928688 w 1009650"/>
                <a:gd name="connsiteY10" fmla="*/ 195917 h 228600"/>
                <a:gd name="connsiteX11" fmla="*/ 1016318 w 1009650"/>
                <a:gd name="connsiteY11" fmla="*/ 236875 h 228600"/>
                <a:gd name="connsiteX12" fmla="*/ 794385 w 1009650"/>
                <a:gd name="connsiteY12" fmla="*/ 21687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0" h="228600">
                  <a:moveTo>
                    <a:pt x="794385" y="216872"/>
                  </a:moveTo>
                  <a:cubicBezTo>
                    <a:pt x="790575" y="210205"/>
                    <a:pt x="783908" y="205442"/>
                    <a:pt x="776288" y="202585"/>
                  </a:cubicBezTo>
                  <a:cubicBezTo>
                    <a:pt x="661988" y="158770"/>
                    <a:pt x="549593" y="108287"/>
                    <a:pt x="432435" y="70187"/>
                  </a:cubicBezTo>
                  <a:cubicBezTo>
                    <a:pt x="366713" y="49232"/>
                    <a:pt x="299085" y="46375"/>
                    <a:pt x="231457" y="38755"/>
                  </a:cubicBezTo>
                  <a:cubicBezTo>
                    <a:pt x="161925" y="31135"/>
                    <a:pt x="92392" y="33040"/>
                    <a:pt x="22860" y="33040"/>
                  </a:cubicBezTo>
                  <a:cubicBezTo>
                    <a:pt x="15240" y="33040"/>
                    <a:pt x="6667" y="35897"/>
                    <a:pt x="0" y="25420"/>
                  </a:cubicBezTo>
                  <a:cubicBezTo>
                    <a:pt x="67627" y="9227"/>
                    <a:pt x="134302" y="-3155"/>
                    <a:pt x="202882" y="1607"/>
                  </a:cubicBezTo>
                  <a:cubicBezTo>
                    <a:pt x="246697" y="4465"/>
                    <a:pt x="291465" y="-3155"/>
                    <a:pt x="335280" y="1607"/>
                  </a:cubicBezTo>
                  <a:cubicBezTo>
                    <a:pt x="444817" y="12085"/>
                    <a:pt x="554355" y="21610"/>
                    <a:pt x="657225" y="60662"/>
                  </a:cubicBezTo>
                  <a:cubicBezTo>
                    <a:pt x="721043" y="84475"/>
                    <a:pt x="777240" y="127337"/>
                    <a:pt x="837247" y="159722"/>
                  </a:cubicBezTo>
                  <a:cubicBezTo>
                    <a:pt x="865822" y="175915"/>
                    <a:pt x="895350" y="193060"/>
                    <a:pt x="928688" y="195917"/>
                  </a:cubicBezTo>
                  <a:cubicBezTo>
                    <a:pt x="963930" y="198775"/>
                    <a:pt x="992505" y="212110"/>
                    <a:pt x="1016318" y="236875"/>
                  </a:cubicBezTo>
                  <a:cubicBezTo>
                    <a:pt x="943927" y="232112"/>
                    <a:pt x="868680" y="227350"/>
                    <a:pt x="794385" y="2168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D4B65AF-2D8F-4F47-8565-1784CB613602}"/>
                </a:ext>
              </a:extLst>
            </p:cNvPr>
            <p:cNvSpPr/>
            <p:nvPr/>
          </p:nvSpPr>
          <p:spPr>
            <a:xfrm>
              <a:off x="5025526" y="6294119"/>
              <a:ext cx="76201" cy="247652"/>
            </a:xfrm>
            <a:custGeom>
              <a:avLst/>
              <a:gdLst>
                <a:gd name="connsiteX0" fmla="*/ 1768 w 76200"/>
                <a:gd name="connsiteY0" fmla="*/ 200978 h 247650"/>
                <a:gd name="connsiteX1" fmla="*/ 815 w 76200"/>
                <a:gd name="connsiteY1" fmla="*/ 182880 h 247650"/>
                <a:gd name="connsiteX2" fmla="*/ 60823 w 76200"/>
                <a:gd name="connsiteY2" fmla="*/ 0 h 247650"/>
                <a:gd name="connsiteX3" fmla="*/ 68443 w 76200"/>
                <a:gd name="connsiteY3" fmla="*/ 114300 h 247650"/>
                <a:gd name="connsiteX4" fmla="*/ 78920 w 76200"/>
                <a:gd name="connsiteY4" fmla="*/ 224790 h 247650"/>
                <a:gd name="connsiteX5" fmla="*/ 75110 w 76200"/>
                <a:gd name="connsiteY5" fmla="*/ 247650 h 247650"/>
                <a:gd name="connsiteX6" fmla="*/ 1768 w 76200"/>
                <a:gd name="connsiteY6" fmla="*/ 20097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1768" y="200978"/>
                  </a:moveTo>
                  <a:cubicBezTo>
                    <a:pt x="815" y="195263"/>
                    <a:pt x="-1090" y="188595"/>
                    <a:pt x="815" y="182880"/>
                  </a:cubicBezTo>
                  <a:cubicBezTo>
                    <a:pt x="19865" y="123825"/>
                    <a:pt x="39868" y="64770"/>
                    <a:pt x="60823" y="0"/>
                  </a:cubicBezTo>
                  <a:cubicBezTo>
                    <a:pt x="71300" y="41910"/>
                    <a:pt x="61775" y="78105"/>
                    <a:pt x="68443" y="114300"/>
                  </a:cubicBezTo>
                  <a:cubicBezTo>
                    <a:pt x="75110" y="150495"/>
                    <a:pt x="76063" y="188595"/>
                    <a:pt x="78920" y="224790"/>
                  </a:cubicBezTo>
                  <a:cubicBezTo>
                    <a:pt x="79873" y="232410"/>
                    <a:pt x="78920" y="240030"/>
                    <a:pt x="75110" y="247650"/>
                  </a:cubicBezTo>
                  <a:cubicBezTo>
                    <a:pt x="51298" y="231457"/>
                    <a:pt x="26533" y="216218"/>
                    <a:pt x="1768" y="2009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BC8F0E4-C5E8-4FC4-B056-4EAE895838D9}"/>
                </a:ext>
              </a:extLst>
            </p:cNvPr>
            <p:cNvSpPr/>
            <p:nvPr/>
          </p:nvSpPr>
          <p:spPr>
            <a:xfrm>
              <a:off x="8360092" y="3609668"/>
              <a:ext cx="47623" cy="9523"/>
            </a:xfrm>
            <a:custGeom>
              <a:avLst/>
              <a:gdLst>
                <a:gd name="connsiteX0" fmla="*/ 52388 w 47625"/>
                <a:gd name="connsiteY0" fmla="*/ 2213 h 9525"/>
                <a:gd name="connsiteX1" fmla="*/ 0 w 47625"/>
                <a:gd name="connsiteY1" fmla="*/ 17453 h 9525"/>
                <a:gd name="connsiteX2" fmla="*/ 52388 w 47625"/>
                <a:gd name="connsiteY2" fmla="*/ 22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52388" y="2213"/>
                  </a:moveTo>
                  <a:cubicBezTo>
                    <a:pt x="35243" y="6975"/>
                    <a:pt x="17145" y="12690"/>
                    <a:pt x="0" y="17453"/>
                  </a:cubicBezTo>
                  <a:cubicBezTo>
                    <a:pt x="12382" y="-4455"/>
                    <a:pt x="32385" y="-645"/>
                    <a:pt x="52388" y="2213"/>
                  </a:cubicBezTo>
                  <a:close/>
                </a:path>
              </a:pathLst>
            </a:custGeom>
            <a:solidFill>
              <a:srgbClr val="8E8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6528C92-5A19-40FB-AFB5-CB9E4337E33B}"/>
                </a:ext>
              </a:extLst>
            </p:cNvPr>
            <p:cNvSpPr/>
            <p:nvPr/>
          </p:nvSpPr>
          <p:spPr>
            <a:xfrm>
              <a:off x="6027418" y="3922939"/>
              <a:ext cx="657224" cy="2714624"/>
            </a:xfrm>
            <a:custGeom>
              <a:avLst/>
              <a:gdLst>
                <a:gd name="connsiteX0" fmla="*/ 641033 w 657225"/>
                <a:gd name="connsiteY0" fmla="*/ 115663 h 2714625"/>
                <a:gd name="connsiteX1" fmla="*/ 364808 w 657225"/>
                <a:gd name="connsiteY1" fmla="*/ 8030 h 2714625"/>
                <a:gd name="connsiteX2" fmla="*/ 278130 w 657225"/>
                <a:gd name="connsiteY2" fmla="*/ 8983 h 2714625"/>
                <a:gd name="connsiteX3" fmla="*/ 271463 w 657225"/>
                <a:gd name="connsiteY3" fmla="*/ 37558 h 2714625"/>
                <a:gd name="connsiteX4" fmla="*/ 250508 w 657225"/>
                <a:gd name="connsiteY4" fmla="*/ 315688 h 2714625"/>
                <a:gd name="connsiteX5" fmla="*/ 246698 w 657225"/>
                <a:gd name="connsiteY5" fmla="*/ 311878 h 2714625"/>
                <a:gd name="connsiteX6" fmla="*/ 236220 w 657225"/>
                <a:gd name="connsiteY6" fmla="*/ 429035 h 2714625"/>
                <a:gd name="connsiteX7" fmla="*/ 191453 w 657225"/>
                <a:gd name="connsiteY7" fmla="*/ 865280 h 2714625"/>
                <a:gd name="connsiteX8" fmla="*/ 146685 w 657225"/>
                <a:gd name="connsiteY8" fmla="*/ 1288190 h 2714625"/>
                <a:gd name="connsiteX9" fmla="*/ 100965 w 657225"/>
                <a:gd name="connsiteY9" fmla="*/ 1713005 h 2714625"/>
                <a:gd name="connsiteX10" fmla="*/ 64770 w 657225"/>
                <a:gd name="connsiteY10" fmla="*/ 2065430 h 2714625"/>
                <a:gd name="connsiteX11" fmla="*/ 26670 w 657225"/>
                <a:gd name="connsiteY11" fmla="*/ 2435953 h 2714625"/>
                <a:gd name="connsiteX12" fmla="*/ 0 w 657225"/>
                <a:gd name="connsiteY12" fmla="*/ 2718845 h 2714625"/>
                <a:gd name="connsiteX13" fmla="*/ 25718 w 657225"/>
                <a:gd name="connsiteY13" fmla="*/ 2712178 h 2714625"/>
                <a:gd name="connsiteX14" fmla="*/ 158115 w 657225"/>
                <a:gd name="connsiteY14" fmla="*/ 2629311 h 2714625"/>
                <a:gd name="connsiteX15" fmla="*/ 158115 w 657225"/>
                <a:gd name="connsiteY15" fmla="*/ 2629311 h 2714625"/>
                <a:gd name="connsiteX16" fmla="*/ 240983 w 657225"/>
                <a:gd name="connsiteY16" fmla="*/ 2585495 h 2714625"/>
                <a:gd name="connsiteX17" fmla="*/ 361950 w 657225"/>
                <a:gd name="connsiteY17" fmla="*/ 2515963 h 2714625"/>
                <a:gd name="connsiteX18" fmla="*/ 421005 w 657225"/>
                <a:gd name="connsiteY18" fmla="*/ 2477863 h 2714625"/>
                <a:gd name="connsiteX19" fmla="*/ 455295 w 657225"/>
                <a:gd name="connsiteY19" fmla="*/ 2426428 h 2714625"/>
                <a:gd name="connsiteX20" fmla="*/ 486728 w 657225"/>
                <a:gd name="connsiteY20" fmla="*/ 2023520 h 2714625"/>
                <a:gd name="connsiteX21" fmla="*/ 496253 w 657225"/>
                <a:gd name="connsiteY21" fmla="*/ 1977800 h 2714625"/>
                <a:gd name="connsiteX22" fmla="*/ 520065 w 657225"/>
                <a:gd name="connsiteY22" fmla="*/ 1684430 h 2714625"/>
                <a:gd name="connsiteX23" fmla="*/ 542925 w 657225"/>
                <a:gd name="connsiteY23" fmla="*/ 1403443 h 2714625"/>
                <a:gd name="connsiteX24" fmla="*/ 569595 w 657225"/>
                <a:gd name="connsiteY24" fmla="*/ 1125313 h 2714625"/>
                <a:gd name="connsiteX25" fmla="*/ 603885 w 657225"/>
                <a:gd name="connsiteY25" fmla="*/ 767173 h 2714625"/>
                <a:gd name="connsiteX26" fmla="*/ 627698 w 657225"/>
                <a:gd name="connsiteY26" fmla="*/ 493805 h 2714625"/>
                <a:gd name="connsiteX27" fmla="*/ 632460 w 657225"/>
                <a:gd name="connsiteY27" fmla="*/ 426178 h 2714625"/>
                <a:gd name="connsiteX28" fmla="*/ 641985 w 657225"/>
                <a:gd name="connsiteY28" fmla="*/ 397603 h 2714625"/>
                <a:gd name="connsiteX29" fmla="*/ 662940 w 657225"/>
                <a:gd name="connsiteY29" fmla="*/ 131855 h 2714625"/>
                <a:gd name="connsiteX30" fmla="*/ 641033 w 657225"/>
                <a:gd name="connsiteY30" fmla="*/ 115663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25" h="2714625">
                  <a:moveTo>
                    <a:pt x="641033" y="115663"/>
                  </a:moveTo>
                  <a:cubicBezTo>
                    <a:pt x="553403" y="68990"/>
                    <a:pt x="462915" y="28033"/>
                    <a:pt x="364808" y="8030"/>
                  </a:cubicBezTo>
                  <a:cubicBezTo>
                    <a:pt x="336233" y="2315"/>
                    <a:pt x="306705" y="-7210"/>
                    <a:pt x="278130" y="8983"/>
                  </a:cubicBezTo>
                  <a:cubicBezTo>
                    <a:pt x="267653" y="16603"/>
                    <a:pt x="272415" y="28033"/>
                    <a:pt x="271463" y="37558"/>
                  </a:cubicBezTo>
                  <a:cubicBezTo>
                    <a:pt x="257175" y="129950"/>
                    <a:pt x="243840" y="222343"/>
                    <a:pt x="250508" y="315688"/>
                  </a:cubicBezTo>
                  <a:cubicBezTo>
                    <a:pt x="249555" y="314735"/>
                    <a:pt x="247650" y="312830"/>
                    <a:pt x="246698" y="311878"/>
                  </a:cubicBezTo>
                  <a:cubicBezTo>
                    <a:pt x="242888" y="350930"/>
                    <a:pt x="240030" y="389983"/>
                    <a:pt x="236220" y="429035"/>
                  </a:cubicBezTo>
                  <a:cubicBezTo>
                    <a:pt x="221933" y="574768"/>
                    <a:pt x="206693" y="719548"/>
                    <a:pt x="191453" y="865280"/>
                  </a:cubicBezTo>
                  <a:cubicBezTo>
                    <a:pt x="177165" y="1006250"/>
                    <a:pt x="161925" y="1147220"/>
                    <a:pt x="146685" y="1288190"/>
                  </a:cubicBezTo>
                  <a:cubicBezTo>
                    <a:pt x="131445" y="1430113"/>
                    <a:pt x="115253" y="1572036"/>
                    <a:pt x="100965" y="1713005"/>
                  </a:cubicBezTo>
                  <a:cubicBezTo>
                    <a:pt x="88583" y="1830163"/>
                    <a:pt x="77153" y="1948273"/>
                    <a:pt x="64770" y="2065430"/>
                  </a:cubicBezTo>
                  <a:cubicBezTo>
                    <a:pt x="52388" y="2189255"/>
                    <a:pt x="39053" y="2313080"/>
                    <a:pt x="26670" y="2435953"/>
                  </a:cubicBezTo>
                  <a:cubicBezTo>
                    <a:pt x="17145" y="2530250"/>
                    <a:pt x="8573" y="2624548"/>
                    <a:pt x="0" y="2718845"/>
                  </a:cubicBezTo>
                  <a:cubicBezTo>
                    <a:pt x="10478" y="2724561"/>
                    <a:pt x="18098" y="2716940"/>
                    <a:pt x="25718" y="2712178"/>
                  </a:cubicBezTo>
                  <a:cubicBezTo>
                    <a:pt x="69533" y="2684555"/>
                    <a:pt x="113348" y="2656933"/>
                    <a:pt x="158115" y="2629311"/>
                  </a:cubicBezTo>
                  <a:cubicBezTo>
                    <a:pt x="158115" y="2629311"/>
                    <a:pt x="158115" y="2629311"/>
                    <a:pt x="158115" y="2629311"/>
                  </a:cubicBezTo>
                  <a:cubicBezTo>
                    <a:pt x="187643" y="2618833"/>
                    <a:pt x="215265" y="2602640"/>
                    <a:pt x="240983" y="2585495"/>
                  </a:cubicBezTo>
                  <a:cubicBezTo>
                    <a:pt x="283845" y="2567398"/>
                    <a:pt x="327660" y="2550253"/>
                    <a:pt x="361950" y="2515963"/>
                  </a:cubicBezTo>
                  <a:cubicBezTo>
                    <a:pt x="378143" y="2499770"/>
                    <a:pt x="399098" y="2485483"/>
                    <a:pt x="421005" y="2477863"/>
                  </a:cubicBezTo>
                  <a:cubicBezTo>
                    <a:pt x="447675" y="2469290"/>
                    <a:pt x="453390" y="2450240"/>
                    <a:pt x="455295" y="2426428"/>
                  </a:cubicBezTo>
                  <a:cubicBezTo>
                    <a:pt x="465773" y="2292125"/>
                    <a:pt x="476250" y="2157823"/>
                    <a:pt x="486728" y="2023520"/>
                  </a:cubicBezTo>
                  <a:cubicBezTo>
                    <a:pt x="487680" y="2008280"/>
                    <a:pt x="487680" y="1992088"/>
                    <a:pt x="496253" y="1977800"/>
                  </a:cubicBezTo>
                  <a:cubicBezTo>
                    <a:pt x="503873" y="1879693"/>
                    <a:pt x="512445" y="1781586"/>
                    <a:pt x="520065" y="1684430"/>
                  </a:cubicBezTo>
                  <a:cubicBezTo>
                    <a:pt x="527685" y="1591086"/>
                    <a:pt x="535305" y="1497740"/>
                    <a:pt x="542925" y="1403443"/>
                  </a:cubicBezTo>
                  <a:cubicBezTo>
                    <a:pt x="551498" y="1311050"/>
                    <a:pt x="561023" y="1217705"/>
                    <a:pt x="569595" y="1125313"/>
                  </a:cubicBezTo>
                  <a:cubicBezTo>
                    <a:pt x="581025" y="1006250"/>
                    <a:pt x="592455" y="886235"/>
                    <a:pt x="603885" y="767173"/>
                  </a:cubicBezTo>
                  <a:cubicBezTo>
                    <a:pt x="612458" y="676685"/>
                    <a:pt x="620078" y="585245"/>
                    <a:pt x="627698" y="493805"/>
                  </a:cubicBezTo>
                  <a:cubicBezTo>
                    <a:pt x="638175" y="471898"/>
                    <a:pt x="623888" y="448085"/>
                    <a:pt x="632460" y="426178"/>
                  </a:cubicBezTo>
                  <a:cubicBezTo>
                    <a:pt x="642938" y="419510"/>
                    <a:pt x="641033" y="408080"/>
                    <a:pt x="641985" y="397603"/>
                  </a:cubicBezTo>
                  <a:cubicBezTo>
                    <a:pt x="649605" y="309020"/>
                    <a:pt x="656273" y="220438"/>
                    <a:pt x="662940" y="131855"/>
                  </a:cubicBezTo>
                  <a:cubicBezTo>
                    <a:pt x="655320" y="128045"/>
                    <a:pt x="649605" y="120425"/>
                    <a:pt x="641033" y="1156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B7D26C5-EC1B-4939-A223-D047FE7FC25D}"/>
                </a:ext>
              </a:extLst>
            </p:cNvPr>
            <p:cNvSpPr/>
            <p:nvPr/>
          </p:nvSpPr>
          <p:spPr>
            <a:xfrm>
              <a:off x="4926891" y="3749865"/>
              <a:ext cx="1390649" cy="2886075"/>
            </a:xfrm>
            <a:custGeom>
              <a:avLst/>
              <a:gdLst>
                <a:gd name="connsiteX0" fmla="*/ 1387233 w 1390650"/>
                <a:gd name="connsiteY0" fmla="*/ 14413 h 2886075"/>
                <a:gd name="connsiteX1" fmla="*/ 1373898 w 1390650"/>
                <a:gd name="connsiteY1" fmla="*/ 184910 h 2886075"/>
                <a:gd name="connsiteX2" fmla="*/ 1351991 w 1390650"/>
                <a:gd name="connsiteY2" fmla="*/ 194435 h 2886075"/>
                <a:gd name="connsiteX3" fmla="*/ 1309128 w 1390650"/>
                <a:gd name="connsiteY3" fmla="*/ 182053 h 2886075"/>
                <a:gd name="connsiteX4" fmla="*/ 625233 w 1390650"/>
                <a:gd name="connsiteY4" fmla="*/ 37273 h 2886075"/>
                <a:gd name="connsiteX5" fmla="*/ 394728 w 1390650"/>
                <a:gd name="connsiteY5" fmla="*/ 12508 h 2886075"/>
                <a:gd name="connsiteX6" fmla="*/ 394728 w 1390650"/>
                <a:gd name="connsiteY6" fmla="*/ 9650 h 2886075"/>
                <a:gd name="connsiteX7" fmla="*/ 346150 w 1390650"/>
                <a:gd name="connsiteY7" fmla="*/ 1078 h 2886075"/>
                <a:gd name="connsiteX8" fmla="*/ 324243 w 1390650"/>
                <a:gd name="connsiteY8" fmla="*/ 163955 h 2886075"/>
                <a:gd name="connsiteX9" fmla="*/ 247090 w 1390650"/>
                <a:gd name="connsiteY9" fmla="*/ 788795 h 2886075"/>
                <a:gd name="connsiteX10" fmla="*/ 142315 w 1390650"/>
                <a:gd name="connsiteY10" fmla="*/ 1633663 h 2886075"/>
                <a:gd name="connsiteX11" fmla="*/ 28015 w 1390650"/>
                <a:gd name="connsiteY11" fmla="*/ 2434715 h 2886075"/>
                <a:gd name="connsiteX12" fmla="*/ 393 w 1390650"/>
                <a:gd name="connsiteY12" fmla="*/ 2686175 h 2886075"/>
                <a:gd name="connsiteX13" fmla="*/ 20395 w 1390650"/>
                <a:gd name="connsiteY13" fmla="*/ 2714750 h 2886075"/>
                <a:gd name="connsiteX14" fmla="*/ 99453 w 1390650"/>
                <a:gd name="connsiteY14" fmla="*/ 2742373 h 2886075"/>
                <a:gd name="connsiteX15" fmla="*/ 107073 w 1390650"/>
                <a:gd name="connsiteY15" fmla="*/ 2735706 h 2886075"/>
                <a:gd name="connsiteX16" fmla="*/ 135648 w 1390650"/>
                <a:gd name="connsiteY16" fmla="*/ 2651885 h 2886075"/>
                <a:gd name="connsiteX17" fmla="*/ 153745 w 1390650"/>
                <a:gd name="connsiteY17" fmla="*/ 2584258 h 2886075"/>
                <a:gd name="connsiteX18" fmla="*/ 172795 w 1390650"/>
                <a:gd name="connsiteY18" fmla="*/ 2789045 h 2886075"/>
                <a:gd name="connsiteX19" fmla="*/ 207085 w 1390650"/>
                <a:gd name="connsiteY19" fmla="*/ 2805238 h 2886075"/>
                <a:gd name="connsiteX20" fmla="*/ 289000 w 1390650"/>
                <a:gd name="connsiteY20" fmla="*/ 2817620 h 2886075"/>
                <a:gd name="connsiteX21" fmla="*/ 606183 w 1390650"/>
                <a:gd name="connsiteY21" fmla="*/ 2857625 h 2886075"/>
                <a:gd name="connsiteX22" fmla="*/ 614755 w 1390650"/>
                <a:gd name="connsiteY22" fmla="*/ 2863340 h 2886075"/>
                <a:gd name="connsiteX23" fmla="*/ 779538 w 1390650"/>
                <a:gd name="connsiteY23" fmla="*/ 2862388 h 2886075"/>
                <a:gd name="connsiteX24" fmla="*/ 881455 w 1390650"/>
                <a:gd name="connsiteY24" fmla="*/ 2870960 h 2886075"/>
                <a:gd name="connsiteX25" fmla="*/ 957655 w 1390650"/>
                <a:gd name="connsiteY25" fmla="*/ 2873818 h 2886075"/>
                <a:gd name="connsiteX26" fmla="*/ 961466 w 1390650"/>
                <a:gd name="connsiteY26" fmla="*/ 2867150 h 2886075"/>
                <a:gd name="connsiteX27" fmla="*/ 1070051 w 1390650"/>
                <a:gd name="connsiteY27" fmla="*/ 2881438 h 2886075"/>
                <a:gd name="connsiteX28" fmla="*/ 1072908 w 1390650"/>
                <a:gd name="connsiteY28" fmla="*/ 2888106 h 2886075"/>
                <a:gd name="connsiteX29" fmla="*/ 1098626 w 1390650"/>
                <a:gd name="connsiteY29" fmla="*/ 2892868 h 2886075"/>
                <a:gd name="connsiteX30" fmla="*/ 1114818 w 1390650"/>
                <a:gd name="connsiteY30" fmla="*/ 2850006 h 2886075"/>
                <a:gd name="connsiteX31" fmla="*/ 1127201 w 1390650"/>
                <a:gd name="connsiteY31" fmla="*/ 2711893 h 2886075"/>
                <a:gd name="connsiteX32" fmla="*/ 1172920 w 1390650"/>
                <a:gd name="connsiteY32" fmla="*/ 2251835 h 2886075"/>
                <a:gd name="connsiteX33" fmla="*/ 1225308 w 1390650"/>
                <a:gd name="connsiteY33" fmla="*/ 1753678 h 2886075"/>
                <a:gd name="connsiteX34" fmla="*/ 1272933 w 1390650"/>
                <a:gd name="connsiteY34" fmla="*/ 1291715 h 2886075"/>
                <a:gd name="connsiteX35" fmla="*/ 1310080 w 1390650"/>
                <a:gd name="connsiteY35" fmla="*/ 948815 h 2886075"/>
                <a:gd name="connsiteX36" fmla="*/ 1340560 w 1390650"/>
                <a:gd name="connsiteY36" fmla="*/ 660208 h 2886075"/>
                <a:gd name="connsiteX37" fmla="*/ 1351991 w 1390650"/>
                <a:gd name="connsiteY37" fmla="*/ 491615 h 2886075"/>
                <a:gd name="connsiteX38" fmla="*/ 1353895 w 1390650"/>
                <a:gd name="connsiteY38" fmla="*/ 490663 h 2886075"/>
                <a:gd name="connsiteX39" fmla="*/ 1362468 w 1390650"/>
                <a:gd name="connsiteY39" fmla="*/ 398270 h 2886075"/>
                <a:gd name="connsiteX40" fmla="*/ 1379613 w 1390650"/>
                <a:gd name="connsiteY40" fmla="*/ 182053 h 2886075"/>
                <a:gd name="connsiteX41" fmla="*/ 1394853 w 1390650"/>
                <a:gd name="connsiteY41" fmla="*/ 15365 h 2886075"/>
                <a:gd name="connsiteX42" fmla="*/ 1387233 w 1390650"/>
                <a:gd name="connsiteY42" fmla="*/ 14413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90650" h="2886075">
                  <a:moveTo>
                    <a:pt x="1387233" y="14413"/>
                  </a:moveTo>
                  <a:cubicBezTo>
                    <a:pt x="1382470" y="71563"/>
                    <a:pt x="1378660" y="127760"/>
                    <a:pt x="1373898" y="184910"/>
                  </a:cubicBezTo>
                  <a:cubicBezTo>
                    <a:pt x="1372945" y="198245"/>
                    <a:pt x="1362468" y="198245"/>
                    <a:pt x="1351991" y="194435"/>
                  </a:cubicBezTo>
                  <a:cubicBezTo>
                    <a:pt x="1337703" y="189673"/>
                    <a:pt x="1323416" y="185863"/>
                    <a:pt x="1309128" y="182053"/>
                  </a:cubicBezTo>
                  <a:cubicBezTo>
                    <a:pt x="1081480" y="132523"/>
                    <a:pt x="856691" y="72515"/>
                    <a:pt x="625233" y="37273"/>
                  </a:cubicBezTo>
                  <a:cubicBezTo>
                    <a:pt x="549033" y="25843"/>
                    <a:pt x="471880" y="14413"/>
                    <a:pt x="394728" y="12508"/>
                  </a:cubicBezTo>
                  <a:cubicBezTo>
                    <a:pt x="394728" y="11555"/>
                    <a:pt x="394728" y="10603"/>
                    <a:pt x="394728" y="9650"/>
                  </a:cubicBezTo>
                  <a:cubicBezTo>
                    <a:pt x="380440" y="-5590"/>
                    <a:pt x="362343" y="2030"/>
                    <a:pt x="346150" y="1078"/>
                  </a:cubicBezTo>
                  <a:cubicBezTo>
                    <a:pt x="334720" y="54418"/>
                    <a:pt x="330910" y="109663"/>
                    <a:pt x="324243" y="163955"/>
                  </a:cubicBezTo>
                  <a:cubicBezTo>
                    <a:pt x="298525" y="372553"/>
                    <a:pt x="272808" y="580198"/>
                    <a:pt x="247090" y="788795"/>
                  </a:cubicBezTo>
                  <a:cubicBezTo>
                    <a:pt x="211848" y="1070735"/>
                    <a:pt x="176605" y="1351723"/>
                    <a:pt x="142315" y="1633663"/>
                  </a:cubicBezTo>
                  <a:cubicBezTo>
                    <a:pt x="109930" y="1901315"/>
                    <a:pt x="58495" y="2167063"/>
                    <a:pt x="28015" y="2434715"/>
                  </a:cubicBezTo>
                  <a:cubicBezTo>
                    <a:pt x="18490" y="2518535"/>
                    <a:pt x="9918" y="2602356"/>
                    <a:pt x="393" y="2686175"/>
                  </a:cubicBezTo>
                  <a:cubicBezTo>
                    <a:pt x="-1512" y="2703320"/>
                    <a:pt x="3250" y="2711893"/>
                    <a:pt x="20395" y="2714750"/>
                  </a:cubicBezTo>
                  <a:cubicBezTo>
                    <a:pt x="48018" y="2719513"/>
                    <a:pt x="72783" y="2733800"/>
                    <a:pt x="99453" y="2742373"/>
                  </a:cubicBezTo>
                  <a:cubicBezTo>
                    <a:pt x="102310" y="2741420"/>
                    <a:pt x="106120" y="2739515"/>
                    <a:pt x="107073" y="2735706"/>
                  </a:cubicBezTo>
                  <a:cubicBezTo>
                    <a:pt x="117550" y="2708083"/>
                    <a:pt x="126123" y="2679508"/>
                    <a:pt x="135648" y="2651885"/>
                  </a:cubicBezTo>
                  <a:cubicBezTo>
                    <a:pt x="143268" y="2629978"/>
                    <a:pt x="150888" y="2607118"/>
                    <a:pt x="153745" y="2584258"/>
                  </a:cubicBezTo>
                  <a:cubicBezTo>
                    <a:pt x="148983" y="2653790"/>
                    <a:pt x="155650" y="2721418"/>
                    <a:pt x="172795" y="2789045"/>
                  </a:cubicBezTo>
                  <a:cubicBezTo>
                    <a:pt x="182320" y="2799523"/>
                    <a:pt x="193750" y="2803333"/>
                    <a:pt x="207085" y="2805238"/>
                  </a:cubicBezTo>
                  <a:cubicBezTo>
                    <a:pt x="234708" y="2809048"/>
                    <a:pt x="262330" y="2814763"/>
                    <a:pt x="289000" y="2817620"/>
                  </a:cubicBezTo>
                  <a:cubicBezTo>
                    <a:pt x="394728" y="2830003"/>
                    <a:pt x="499503" y="2854768"/>
                    <a:pt x="606183" y="2857625"/>
                  </a:cubicBezTo>
                  <a:cubicBezTo>
                    <a:pt x="609040" y="2859531"/>
                    <a:pt x="611898" y="2861435"/>
                    <a:pt x="614755" y="2863340"/>
                  </a:cubicBezTo>
                  <a:cubicBezTo>
                    <a:pt x="670000" y="2869056"/>
                    <a:pt x="724293" y="2860483"/>
                    <a:pt x="779538" y="2862388"/>
                  </a:cubicBezTo>
                  <a:cubicBezTo>
                    <a:pt x="813828" y="2862388"/>
                    <a:pt x="847166" y="2866198"/>
                    <a:pt x="881455" y="2870960"/>
                  </a:cubicBezTo>
                  <a:cubicBezTo>
                    <a:pt x="906220" y="2874770"/>
                    <a:pt x="931938" y="2887153"/>
                    <a:pt x="957655" y="2873818"/>
                  </a:cubicBezTo>
                  <a:cubicBezTo>
                    <a:pt x="959560" y="2871913"/>
                    <a:pt x="960513" y="2870008"/>
                    <a:pt x="961466" y="2867150"/>
                  </a:cubicBezTo>
                  <a:cubicBezTo>
                    <a:pt x="997660" y="2871913"/>
                    <a:pt x="1033855" y="2876675"/>
                    <a:pt x="1070051" y="2881438"/>
                  </a:cubicBezTo>
                  <a:cubicBezTo>
                    <a:pt x="1071003" y="2883343"/>
                    <a:pt x="1071955" y="2886200"/>
                    <a:pt x="1072908" y="2888106"/>
                  </a:cubicBezTo>
                  <a:cubicBezTo>
                    <a:pt x="1080528" y="2895725"/>
                    <a:pt x="1089101" y="2897631"/>
                    <a:pt x="1098626" y="2892868"/>
                  </a:cubicBezTo>
                  <a:cubicBezTo>
                    <a:pt x="1111008" y="2881438"/>
                    <a:pt x="1113866" y="2867150"/>
                    <a:pt x="1114818" y="2850006"/>
                  </a:cubicBezTo>
                  <a:cubicBezTo>
                    <a:pt x="1116723" y="2804285"/>
                    <a:pt x="1123391" y="2758565"/>
                    <a:pt x="1127201" y="2711893"/>
                  </a:cubicBezTo>
                  <a:cubicBezTo>
                    <a:pt x="1141488" y="2558540"/>
                    <a:pt x="1157680" y="2405188"/>
                    <a:pt x="1172920" y="2251835"/>
                  </a:cubicBezTo>
                  <a:cubicBezTo>
                    <a:pt x="1190066" y="2086100"/>
                    <a:pt x="1206258" y="1919413"/>
                    <a:pt x="1225308" y="1753678"/>
                  </a:cubicBezTo>
                  <a:cubicBezTo>
                    <a:pt x="1242453" y="1599373"/>
                    <a:pt x="1256741" y="1445068"/>
                    <a:pt x="1272933" y="1291715"/>
                  </a:cubicBezTo>
                  <a:cubicBezTo>
                    <a:pt x="1285316" y="1177415"/>
                    <a:pt x="1297698" y="1063115"/>
                    <a:pt x="1310080" y="948815"/>
                  </a:cubicBezTo>
                  <a:cubicBezTo>
                    <a:pt x="1320558" y="852613"/>
                    <a:pt x="1331035" y="756410"/>
                    <a:pt x="1340560" y="660208"/>
                  </a:cubicBezTo>
                  <a:cubicBezTo>
                    <a:pt x="1346276" y="604010"/>
                    <a:pt x="1355801" y="547813"/>
                    <a:pt x="1351991" y="491615"/>
                  </a:cubicBezTo>
                  <a:cubicBezTo>
                    <a:pt x="1352943" y="491615"/>
                    <a:pt x="1352943" y="491615"/>
                    <a:pt x="1353895" y="490663"/>
                  </a:cubicBezTo>
                  <a:cubicBezTo>
                    <a:pt x="1354848" y="459230"/>
                    <a:pt x="1361516" y="428750"/>
                    <a:pt x="1362468" y="398270"/>
                  </a:cubicBezTo>
                  <a:cubicBezTo>
                    <a:pt x="1365326" y="325880"/>
                    <a:pt x="1375803" y="254443"/>
                    <a:pt x="1379613" y="182053"/>
                  </a:cubicBezTo>
                  <a:cubicBezTo>
                    <a:pt x="1384376" y="126808"/>
                    <a:pt x="1390091" y="70610"/>
                    <a:pt x="1394853" y="15365"/>
                  </a:cubicBezTo>
                  <a:cubicBezTo>
                    <a:pt x="1394853" y="18223"/>
                    <a:pt x="1391043" y="16318"/>
                    <a:pt x="1387233" y="144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5E3AD74-614D-4A2D-9C85-0AE010A463F2}"/>
                </a:ext>
              </a:extLst>
            </p:cNvPr>
            <p:cNvSpPr/>
            <p:nvPr/>
          </p:nvSpPr>
          <p:spPr>
            <a:xfrm>
              <a:off x="5541646" y="6610349"/>
              <a:ext cx="161924" cy="9523"/>
            </a:xfrm>
            <a:custGeom>
              <a:avLst/>
              <a:gdLst>
                <a:gd name="connsiteX0" fmla="*/ 165735 w 161925"/>
                <a:gd name="connsiteY0" fmla="*/ 0 h 0"/>
                <a:gd name="connsiteX1" fmla="*/ 0 w 161925"/>
                <a:gd name="connsiteY1" fmla="*/ 0 h 0"/>
                <a:gd name="connsiteX2" fmla="*/ 165735 w 16192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>
                  <a:moveTo>
                    <a:pt x="165735" y="0"/>
                  </a:moveTo>
                  <a:cubicBezTo>
                    <a:pt x="110490" y="7620"/>
                    <a:pt x="55245" y="6668"/>
                    <a:pt x="0" y="0"/>
                  </a:cubicBezTo>
                  <a:cubicBezTo>
                    <a:pt x="54292" y="0"/>
                    <a:pt x="110490" y="0"/>
                    <a:pt x="165735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D269A63-0711-4250-8195-D65A274888B0}"/>
                </a:ext>
              </a:extLst>
            </p:cNvPr>
            <p:cNvSpPr/>
            <p:nvPr/>
          </p:nvSpPr>
          <p:spPr>
            <a:xfrm>
              <a:off x="6402102" y="6024562"/>
              <a:ext cx="9523" cy="171451"/>
            </a:xfrm>
            <a:custGeom>
              <a:avLst/>
              <a:gdLst>
                <a:gd name="connsiteX0" fmla="*/ 6319 w 0"/>
                <a:gd name="connsiteY0" fmla="*/ 0 h 171450"/>
                <a:gd name="connsiteX1" fmla="*/ 6319 w 0"/>
                <a:gd name="connsiteY1" fmla="*/ 172402 h 171450"/>
                <a:gd name="connsiteX2" fmla="*/ 1556 w 0"/>
                <a:gd name="connsiteY2" fmla="*/ 105727 h 171450"/>
                <a:gd name="connsiteX3" fmla="*/ 6319 w 0"/>
                <a:gd name="connsiteY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71450">
                  <a:moveTo>
                    <a:pt x="6319" y="0"/>
                  </a:moveTo>
                  <a:cubicBezTo>
                    <a:pt x="6319" y="57150"/>
                    <a:pt x="6319" y="114300"/>
                    <a:pt x="6319" y="172402"/>
                  </a:cubicBezTo>
                  <a:cubicBezTo>
                    <a:pt x="-3206" y="150495"/>
                    <a:pt x="604" y="127635"/>
                    <a:pt x="1556" y="105727"/>
                  </a:cubicBezTo>
                  <a:cubicBezTo>
                    <a:pt x="2509" y="69532"/>
                    <a:pt x="-4159" y="34290"/>
                    <a:pt x="6319" y="0"/>
                  </a:cubicBezTo>
                  <a:close/>
                </a:path>
              </a:pathLst>
            </a:custGeom>
            <a:solidFill>
              <a:srgbClr val="6C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D00CB8C-69FF-4CEC-B65F-35B9F11E5374}"/>
                </a:ext>
              </a:extLst>
            </p:cNvPr>
            <p:cNvSpPr/>
            <p:nvPr/>
          </p:nvSpPr>
          <p:spPr>
            <a:xfrm>
              <a:off x="8204771" y="429575"/>
              <a:ext cx="809625" cy="3514725"/>
            </a:xfrm>
            <a:custGeom>
              <a:avLst/>
              <a:gdLst>
                <a:gd name="connsiteX0" fmla="*/ 604904 w 809625"/>
                <a:gd name="connsiteY0" fmla="*/ 28575 h 3514725"/>
                <a:gd name="connsiteX1" fmla="*/ 468696 w 809625"/>
                <a:gd name="connsiteY1" fmla="*/ 48578 h 3514725"/>
                <a:gd name="connsiteX2" fmla="*/ 487746 w 809625"/>
                <a:gd name="connsiteY2" fmla="*/ 65723 h 3514725"/>
                <a:gd name="connsiteX3" fmla="*/ 527751 w 809625"/>
                <a:gd name="connsiteY3" fmla="*/ 120015 h 3514725"/>
                <a:gd name="connsiteX4" fmla="*/ 525846 w 809625"/>
                <a:gd name="connsiteY4" fmla="*/ 135255 h 3514725"/>
                <a:gd name="connsiteX5" fmla="*/ 520131 w 809625"/>
                <a:gd name="connsiteY5" fmla="*/ 232410 h 3514725"/>
                <a:gd name="connsiteX6" fmla="*/ 517274 w 809625"/>
                <a:gd name="connsiteY6" fmla="*/ 281940 h 3514725"/>
                <a:gd name="connsiteX7" fmla="*/ 515369 w 809625"/>
                <a:gd name="connsiteY7" fmla="*/ 280988 h 3514725"/>
                <a:gd name="connsiteX8" fmla="*/ 470601 w 809625"/>
                <a:gd name="connsiteY8" fmla="*/ 287655 h 3514725"/>
                <a:gd name="connsiteX9" fmla="*/ 422024 w 809625"/>
                <a:gd name="connsiteY9" fmla="*/ 300038 h 3514725"/>
                <a:gd name="connsiteX10" fmla="*/ 317249 w 809625"/>
                <a:gd name="connsiteY10" fmla="*/ 305753 h 3514725"/>
                <a:gd name="connsiteX11" fmla="*/ 295341 w 809625"/>
                <a:gd name="connsiteY11" fmla="*/ 321945 h 3514725"/>
                <a:gd name="connsiteX12" fmla="*/ 313438 w 809625"/>
                <a:gd name="connsiteY12" fmla="*/ 334328 h 3514725"/>
                <a:gd name="connsiteX13" fmla="*/ 399163 w 809625"/>
                <a:gd name="connsiteY13" fmla="*/ 352425 h 3514725"/>
                <a:gd name="connsiteX14" fmla="*/ 513463 w 809625"/>
                <a:gd name="connsiteY14" fmla="*/ 379095 h 3514725"/>
                <a:gd name="connsiteX15" fmla="*/ 511558 w 809625"/>
                <a:gd name="connsiteY15" fmla="*/ 380048 h 3514725"/>
                <a:gd name="connsiteX16" fmla="*/ 500129 w 809625"/>
                <a:gd name="connsiteY16" fmla="*/ 419100 h 3514725"/>
                <a:gd name="connsiteX17" fmla="*/ 485841 w 809625"/>
                <a:gd name="connsiteY17" fmla="*/ 559118 h 3514725"/>
                <a:gd name="connsiteX18" fmla="*/ 469649 w 809625"/>
                <a:gd name="connsiteY18" fmla="*/ 732473 h 3514725"/>
                <a:gd name="connsiteX19" fmla="*/ 476316 w 809625"/>
                <a:gd name="connsiteY19" fmla="*/ 781050 h 3514725"/>
                <a:gd name="connsiteX20" fmla="*/ 477269 w 809625"/>
                <a:gd name="connsiteY20" fmla="*/ 785813 h 3514725"/>
                <a:gd name="connsiteX21" fmla="*/ 465838 w 809625"/>
                <a:gd name="connsiteY21" fmla="*/ 874395 h 3514725"/>
                <a:gd name="connsiteX22" fmla="*/ 458219 w 809625"/>
                <a:gd name="connsiteY22" fmla="*/ 890588 h 3514725"/>
                <a:gd name="connsiteX23" fmla="*/ 448694 w 809625"/>
                <a:gd name="connsiteY23" fmla="*/ 920115 h 3514725"/>
                <a:gd name="connsiteX24" fmla="*/ 424881 w 809625"/>
                <a:gd name="connsiteY24" fmla="*/ 1163003 h 3514725"/>
                <a:gd name="connsiteX25" fmla="*/ 415356 w 809625"/>
                <a:gd name="connsiteY25" fmla="*/ 1278255 h 3514725"/>
                <a:gd name="connsiteX26" fmla="*/ 423929 w 809625"/>
                <a:gd name="connsiteY26" fmla="*/ 1303973 h 3514725"/>
                <a:gd name="connsiteX27" fmla="*/ 416308 w 809625"/>
                <a:gd name="connsiteY27" fmla="*/ 1394460 h 3514725"/>
                <a:gd name="connsiteX28" fmla="*/ 394401 w 809625"/>
                <a:gd name="connsiteY28" fmla="*/ 1622108 h 3514725"/>
                <a:gd name="connsiteX29" fmla="*/ 382971 w 809625"/>
                <a:gd name="connsiteY29" fmla="*/ 1631633 h 3514725"/>
                <a:gd name="connsiteX30" fmla="*/ 364874 w 809625"/>
                <a:gd name="connsiteY30" fmla="*/ 1762125 h 3514725"/>
                <a:gd name="connsiteX31" fmla="*/ 350586 w 809625"/>
                <a:gd name="connsiteY31" fmla="*/ 1832610 h 3514725"/>
                <a:gd name="connsiteX32" fmla="*/ 327726 w 809625"/>
                <a:gd name="connsiteY32" fmla="*/ 1846898 h 3514725"/>
                <a:gd name="connsiteX33" fmla="*/ 105794 w 809625"/>
                <a:gd name="connsiteY33" fmla="*/ 1844993 h 3514725"/>
                <a:gd name="connsiteX34" fmla="*/ 18163 w 809625"/>
                <a:gd name="connsiteY34" fmla="*/ 1844993 h 3514725"/>
                <a:gd name="connsiteX35" fmla="*/ 66 w 809625"/>
                <a:gd name="connsiteY35" fmla="*/ 1855470 h 3514725"/>
                <a:gd name="connsiteX36" fmla="*/ 15306 w 809625"/>
                <a:gd name="connsiteY36" fmla="*/ 1866900 h 3514725"/>
                <a:gd name="connsiteX37" fmla="*/ 68646 w 809625"/>
                <a:gd name="connsiteY37" fmla="*/ 1875473 h 3514725"/>
                <a:gd name="connsiteX38" fmla="*/ 78171 w 809625"/>
                <a:gd name="connsiteY38" fmla="*/ 1873568 h 3514725"/>
                <a:gd name="connsiteX39" fmla="*/ 163896 w 809625"/>
                <a:gd name="connsiteY39" fmla="*/ 1898333 h 3514725"/>
                <a:gd name="connsiteX40" fmla="*/ 221046 w 809625"/>
                <a:gd name="connsiteY40" fmla="*/ 1909763 h 3514725"/>
                <a:gd name="connsiteX41" fmla="*/ 353444 w 809625"/>
                <a:gd name="connsiteY41" fmla="*/ 1933575 h 3514725"/>
                <a:gd name="connsiteX42" fmla="*/ 346776 w 809625"/>
                <a:gd name="connsiteY42" fmla="*/ 1948815 h 3514725"/>
                <a:gd name="connsiteX43" fmla="*/ 335346 w 809625"/>
                <a:gd name="connsiteY43" fmla="*/ 2121218 h 3514725"/>
                <a:gd name="connsiteX44" fmla="*/ 337251 w 809625"/>
                <a:gd name="connsiteY44" fmla="*/ 2129790 h 3514725"/>
                <a:gd name="connsiteX45" fmla="*/ 428691 w 809625"/>
                <a:gd name="connsiteY45" fmla="*/ 2151698 h 3514725"/>
                <a:gd name="connsiteX46" fmla="*/ 329631 w 809625"/>
                <a:gd name="connsiteY46" fmla="*/ 2169795 h 3514725"/>
                <a:gd name="connsiteX47" fmla="*/ 320106 w 809625"/>
                <a:gd name="connsiteY47" fmla="*/ 2210753 h 3514725"/>
                <a:gd name="connsiteX48" fmla="*/ 313438 w 809625"/>
                <a:gd name="connsiteY48" fmla="*/ 2271713 h 3514725"/>
                <a:gd name="connsiteX49" fmla="*/ 305819 w 809625"/>
                <a:gd name="connsiteY49" fmla="*/ 2353628 h 3514725"/>
                <a:gd name="connsiteX50" fmla="*/ 307724 w 809625"/>
                <a:gd name="connsiteY50" fmla="*/ 2361248 h 3514725"/>
                <a:gd name="connsiteX51" fmla="*/ 301056 w 809625"/>
                <a:gd name="connsiteY51" fmla="*/ 2387918 h 3514725"/>
                <a:gd name="connsiteX52" fmla="*/ 282958 w 809625"/>
                <a:gd name="connsiteY52" fmla="*/ 2572703 h 3514725"/>
                <a:gd name="connsiteX53" fmla="*/ 265813 w 809625"/>
                <a:gd name="connsiteY53" fmla="*/ 2701290 h 3514725"/>
                <a:gd name="connsiteX54" fmla="*/ 261051 w 809625"/>
                <a:gd name="connsiteY54" fmla="*/ 2745105 h 3514725"/>
                <a:gd name="connsiteX55" fmla="*/ 271529 w 809625"/>
                <a:gd name="connsiteY55" fmla="*/ 2779395 h 3514725"/>
                <a:gd name="connsiteX56" fmla="*/ 268671 w 809625"/>
                <a:gd name="connsiteY56" fmla="*/ 2833688 h 3514725"/>
                <a:gd name="connsiteX57" fmla="*/ 233429 w 809625"/>
                <a:gd name="connsiteY57" fmla="*/ 3180398 h 3514725"/>
                <a:gd name="connsiteX58" fmla="*/ 217236 w 809625"/>
                <a:gd name="connsiteY58" fmla="*/ 3211830 h 3514725"/>
                <a:gd name="connsiteX59" fmla="*/ 206758 w 809625"/>
                <a:gd name="connsiteY59" fmla="*/ 3312795 h 3514725"/>
                <a:gd name="connsiteX60" fmla="*/ 214379 w 809625"/>
                <a:gd name="connsiteY60" fmla="*/ 3363278 h 3514725"/>
                <a:gd name="connsiteX61" fmla="*/ 198186 w 809625"/>
                <a:gd name="connsiteY61" fmla="*/ 3520440 h 3514725"/>
                <a:gd name="connsiteX62" fmla="*/ 442979 w 809625"/>
                <a:gd name="connsiteY62" fmla="*/ 3411855 h 3514725"/>
                <a:gd name="connsiteX63" fmla="*/ 454408 w 809625"/>
                <a:gd name="connsiteY63" fmla="*/ 3395663 h 3514725"/>
                <a:gd name="connsiteX64" fmla="*/ 496319 w 809625"/>
                <a:gd name="connsiteY64" fmla="*/ 3034665 h 3514725"/>
                <a:gd name="connsiteX65" fmla="*/ 503938 w 809625"/>
                <a:gd name="connsiteY65" fmla="*/ 2972753 h 3514725"/>
                <a:gd name="connsiteX66" fmla="*/ 549658 w 809625"/>
                <a:gd name="connsiteY66" fmla="*/ 2528888 h 3514725"/>
                <a:gd name="connsiteX67" fmla="*/ 589663 w 809625"/>
                <a:gd name="connsiteY67" fmla="*/ 2136458 h 3514725"/>
                <a:gd name="connsiteX68" fmla="*/ 606808 w 809625"/>
                <a:gd name="connsiteY68" fmla="*/ 1946910 h 3514725"/>
                <a:gd name="connsiteX69" fmla="*/ 568708 w 809625"/>
                <a:gd name="connsiteY69" fmla="*/ 1884045 h 3514725"/>
                <a:gd name="connsiteX70" fmla="*/ 596331 w 809625"/>
                <a:gd name="connsiteY70" fmla="*/ 1867853 h 3514725"/>
                <a:gd name="connsiteX71" fmla="*/ 635383 w 809625"/>
                <a:gd name="connsiteY71" fmla="*/ 1814513 h 3514725"/>
                <a:gd name="connsiteX72" fmla="*/ 662054 w 809625"/>
                <a:gd name="connsiteY72" fmla="*/ 1481138 h 3514725"/>
                <a:gd name="connsiteX73" fmla="*/ 697296 w 809625"/>
                <a:gd name="connsiteY73" fmla="*/ 1059180 h 3514725"/>
                <a:gd name="connsiteX74" fmla="*/ 730633 w 809625"/>
                <a:gd name="connsiteY74" fmla="*/ 647700 h 3514725"/>
                <a:gd name="connsiteX75" fmla="*/ 753494 w 809625"/>
                <a:gd name="connsiteY75" fmla="*/ 360998 h 3514725"/>
                <a:gd name="connsiteX76" fmla="*/ 755399 w 809625"/>
                <a:gd name="connsiteY76" fmla="*/ 338138 h 3514725"/>
                <a:gd name="connsiteX77" fmla="*/ 703011 w 809625"/>
                <a:gd name="connsiteY77" fmla="*/ 266700 h 3514725"/>
                <a:gd name="connsiteX78" fmla="*/ 766829 w 809625"/>
                <a:gd name="connsiteY78" fmla="*/ 236220 h 3514725"/>
                <a:gd name="connsiteX79" fmla="*/ 791594 w 809625"/>
                <a:gd name="connsiteY79" fmla="*/ 201930 h 3514725"/>
                <a:gd name="connsiteX80" fmla="*/ 811596 w 809625"/>
                <a:gd name="connsiteY80" fmla="*/ 20955 h 3514725"/>
                <a:gd name="connsiteX81" fmla="*/ 811596 w 809625"/>
                <a:gd name="connsiteY81" fmla="*/ 0 h 3514725"/>
                <a:gd name="connsiteX82" fmla="*/ 604904 w 809625"/>
                <a:gd name="connsiteY82" fmla="*/ 28575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9625" h="3514725">
                  <a:moveTo>
                    <a:pt x="604904" y="28575"/>
                  </a:moveTo>
                  <a:cubicBezTo>
                    <a:pt x="559183" y="35243"/>
                    <a:pt x="514416" y="41910"/>
                    <a:pt x="468696" y="48578"/>
                  </a:cubicBezTo>
                  <a:cubicBezTo>
                    <a:pt x="469649" y="60960"/>
                    <a:pt x="478221" y="63818"/>
                    <a:pt x="487746" y="65723"/>
                  </a:cubicBezTo>
                  <a:cubicBezTo>
                    <a:pt x="533466" y="74295"/>
                    <a:pt x="533466" y="74295"/>
                    <a:pt x="527751" y="120015"/>
                  </a:cubicBezTo>
                  <a:cubicBezTo>
                    <a:pt x="526799" y="124778"/>
                    <a:pt x="525846" y="130493"/>
                    <a:pt x="525846" y="135255"/>
                  </a:cubicBezTo>
                  <a:cubicBezTo>
                    <a:pt x="527751" y="167640"/>
                    <a:pt x="519179" y="200025"/>
                    <a:pt x="520131" y="232410"/>
                  </a:cubicBezTo>
                  <a:cubicBezTo>
                    <a:pt x="521083" y="248603"/>
                    <a:pt x="514416" y="265748"/>
                    <a:pt x="517274" y="281940"/>
                  </a:cubicBezTo>
                  <a:cubicBezTo>
                    <a:pt x="516321" y="281940"/>
                    <a:pt x="516321" y="280988"/>
                    <a:pt x="515369" y="280988"/>
                  </a:cubicBezTo>
                  <a:cubicBezTo>
                    <a:pt x="499176" y="277178"/>
                    <a:pt x="484888" y="278130"/>
                    <a:pt x="470601" y="287655"/>
                  </a:cubicBezTo>
                  <a:cubicBezTo>
                    <a:pt x="455361" y="297180"/>
                    <a:pt x="438216" y="300038"/>
                    <a:pt x="422024" y="300038"/>
                  </a:cubicBezTo>
                  <a:cubicBezTo>
                    <a:pt x="386781" y="299085"/>
                    <a:pt x="352491" y="305753"/>
                    <a:pt x="317249" y="305753"/>
                  </a:cubicBezTo>
                  <a:cubicBezTo>
                    <a:pt x="307724" y="305753"/>
                    <a:pt x="294388" y="306705"/>
                    <a:pt x="295341" y="321945"/>
                  </a:cubicBezTo>
                  <a:cubicBezTo>
                    <a:pt x="299151" y="329565"/>
                    <a:pt x="304866" y="334328"/>
                    <a:pt x="313438" y="334328"/>
                  </a:cubicBezTo>
                  <a:cubicBezTo>
                    <a:pt x="342966" y="336233"/>
                    <a:pt x="370588" y="342900"/>
                    <a:pt x="399163" y="352425"/>
                  </a:cubicBezTo>
                  <a:cubicBezTo>
                    <a:pt x="440121" y="352425"/>
                    <a:pt x="480126" y="352425"/>
                    <a:pt x="513463" y="379095"/>
                  </a:cubicBezTo>
                  <a:cubicBezTo>
                    <a:pt x="512511" y="379095"/>
                    <a:pt x="511558" y="380048"/>
                    <a:pt x="511558" y="380048"/>
                  </a:cubicBezTo>
                  <a:cubicBezTo>
                    <a:pt x="502033" y="391478"/>
                    <a:pt x="501081" y="404813"/>
                    <a:pt x="500129" y="419100"/>
                  </a:cubicBezTo>
                  <a:cubicBezTo>
                    <a:pt x="496319" y="465773"/>
                    <a:pt x="489651" y="512445"/>
                    <a:pt x="485841" y="559118"/>
                  </a:cubicBezTo>
                  <a:cubicBezTo>
                    <a:pt x="480126" y="617220"/>
                    <a:pt x="472506" y="674370"/>
                    <a:pt x="469649" y="732473"/>
                  </a:cubicBezTo>
                  <a:cubicBezTo>
                    <a:pt x="470601" y="748665"/>
                    <a:pt x="471554" y="764858"/>
                    <a:pt x="476316" y="781050"/>
                  </a:cubicBezTo>
                  <a:cubicBezTo>
                    <a:pt x="477269" y="782955"/>
                    <a:pt x="477269" y="783908"/>
                    <a:pt x="477269" y="785813"/>
                  </a:cubicBezTo>
                  <a:cubicBezTo>
                    <a:pt x="472506" y="815340"/>
                    <a:pt x="466791" y="843915"/>
                    <a:pt x="465838" y="874395"/>
                  </a:cubicBezTo>
                  <a:cubicBezTo>
                    <a:pt x="460124" y="878205"/>
                    <a:pt x="459171" y="883920"/>
                    <a:pt x="458219" y="890588"/>
                  </a:cubicBezTo>
                  <a:cubicBezTo>
                    <a:pt x="456313" y="901065"/>
                    <a:pt x="449646" y="908685"/>
                    <a:pt x="448694" y="920115"/>
                  </a:cubicBezTo>
                  <a:cubicBezTo>
                    <a:pt x="443931" y="1001078"/>
                    <a:pt x="428691" y="1082040"/>
                    <a:pt x="424881" y="1163003"/>
                  </a:cubicBezTo>
                  <a:cubicBezTo>
                    <a:pt x="419166" y="1201103"/>
                    <a:pt x="416308" y="1240155"/>
                    <a:pt x="415356" y="1278255"/>
                  </a:cubicBezTo>
                  <a:cubicBezTo>
                    <a:pt x="415356" y="1288733"/>
                    <a:pt x="416308" y="1297305"/>
                    <a:pt x="423929" y="1303973"/>
                  </a:cubicBezTo>
                  <a:cubicBezTo>
                    <a:pt x="421071" y="1334453"/>
                    <a:pt x="419166" y="1364933"/>
                    <a:pt x="416308" y="1394460"/>
                  </a:cubicBezTo>
                  <a:cubicBezTo>
                    <a:pt x="409641" y="1470660"/>
                    <a:pt x="402021" y="1546860"/>
                    <a:pt x="394401" y="1622108"/>
                  </a:cubicBezTo>
                  <a:cubicBezTo>
                    <a:pt x="390591" y="1624965"/>
                    <a:pt x="386781" y="1628775"/>
                    <a:pt x="382971" y="1631633"/>
                  </a:cubicBezTo>
                  <a:cubicBezTo>
                    <a:pt x="369636" y="1674495"/>
                    <a:pt x="369636" y="1718310"/>
                    <a:pt x="364874" y="1762125"/>
                  </a:cubicBezTo>
                  <a:cubicBezTo>
                    <a:pt x="362016" y="1785938"/>
                    <a:pt x="361063" y="1810703"/>
                    <a:pt x="350586" y="1832610"/>
                  </a:cubicBezTo>
                  <a:cubicBezTo>
                    <a:pt x="347729" y="1844993"/>
                    <a:pt x="339156" y="1846898"/>
                    <a:pt x="327726" y="1846898"/>
                  </a:cubicBezTo>
                  <a:cubicBezTo>
                    <a:pt x="253431" y="1844993"/>
                    <a:pt x="180088" y="1849755"/>
                    <a:pt x="105794" y="1844993"/>
                  </a:cubicBezTo>
                  <a:cubicBezTo>
                    <a:pt x="77219" y="1843088"/>
                    <a:pt x="47691" y="1844040"/>
                    <a:pt x="18163" y="1844993"/>
                  </a:cubicBezTo>
                  <a:cubicBezTo>
                    <a:pt x="9591" y="1844993"/>
                    <a:pt x="1019" y="1846898"/>
                    <a:pt x="66" y="1855470"/>
                  </a:cubicBezTo>
                  <a:cubicBezTo>
                    <a:pt x="-887" y="1864043"/>
                    <a:pt x="8638" y="1864995"/>
                    <a:pt x="15306" y="1866900"/>
                  </a:cubicBezTo>
                  <a:cubicBezTo>
                    <a:pt x="32451" y="1872615"/>
                    <a:pt x="51501" y="1871663"/>
                    <a:pt x="68646" y="1875473"/>
                  </a:cubicBezTo>
                  <a:cubicBezTo>
                    <a:pt x="71504" y="1874520"/>
                    <a:pt x="75313" y="1874520"/>
                    <a:pt x="78171" y="1873568"/>
                  </a:cubicBezTo>
                  <a:cubicBezTo>
                    <a:pt x="104841" y="1888808"/>
                    <a:pt x="133416" y="1897380"/>
                    <a:pt x="163896" y="1898333"/>
                  </a:cubicBezTo>
                  <a:cubicBezTo>
                    <a:pt x="183899" y="1896428"/>
                    <a:pt x="201044" y="1909763"/>
                    <a:pt x="221046" y="1909763"/>
                  </a:cubicBezTo>
                  <a:cubicBezTo>
                    <a:pt x="266766" y="1910715"/>
                    <a:pt x="310581" y="1918335"/>
                    <a:pt x="353444" y="1933575"/>
                  </a:cubicBezTo>
                  <a:cubicBezTo>
                    <a:pt x="349633" y="1937385"/>
                    <a:pt x="347729" y="1943100"/>
                    <a:pt x="346776" y="1948815"/>
                  </a:cubicBezTo>
                  <a:cubicBezTo>
                    <a:pt x="342013" y="2005965"/>
                    <a:pt x="327726" y="2063115"/>
                    <a:pt x="335346" y="2121218"/>
                  </a:cubicBezTo>
                  <a:cubicBezTo>
                    <a:pt x="335346" y="2124075"/>
                    <a:pt x="336299" y="2126933"/>
                    <a:pt x="337251" y="2129790"/>
                  </a:cubicBezTo>
                  <a:cubicBezTo>
                    <a:pt x="366779" y="2146935"/>
                    <a:pt x="400116" y="2145983"/>
                    <a:pt x="428691" y="2151698"/>
                  </a:cubicBezTo>
                  <a:cubicBezTo>
                    <a:pt x="396306" y="2149793"/>
                    <a:pt x="359158" y="2142173"/>
                    <a:pt x="329631" y="2169795"/>
                  </a:cubicBezTo>
                  <a:cubicBezTo>
                    <a:pt x="324869" y="2183130"/>
                    <a:pt x="322011" y="2197418"/>
                    <a:pt x="320106" y="2210753"/>
                  </a:cubicBezTo>
                  <a:cubicBezTo>
                    <a:pt x="318201" y="2230755"/>
                    <a:pt x="314391" y="2251710"/>
                    <a:pt x="313438" y="2271713"/>
                  </a:cubicBezTo>
                  <a:cubicBezTo>
                    <a:pt x="310581" y="2299335"/>
                    <a:pt x="306771" y="2326005"/>
                    <a:pt x="305819" y="2353628"/>
                  </a:cubicBezTo>
                  <a:cubicBezTo>
                    <a:pt x="306771" y="2356485"/>
                    <a:pt x="306771" y="2358390"/>
                    <a:pt x="307724" y="2361248"/>
                  </a:cubicBezTo>
                  <a:cubicBezTo>
                    <a:pt x="302008" y="2367915"/>
                    <a:pt x="301056" y="2377440"/>
                    <a:pt x="301056" y="2387918"/>
                  </a:cubicBezTo>
                  <a:cubicBezTo>
                    <a:pt x="298199" y="2449830"/>
                    <a:pt x="291531" y="2510790"/>
                    <a:pt x="282958" y="2572703"/>
                  </a:cubicBezTo>
                  <a:cubicBezTo>
                    <a:pt x="277244" y="2615565"/>
                    <a:pt x="280101" y="2659380"/>
                    <a:pt x="265813" y="2701290"/>
                  </a:cubicBezTo>
                  <a:cubicBezTo>
                    <a:pt x="261051" y="2715578"/>
                    <a:pt x="259146" y="2729865"/>
                    <a:pt x="261051" y="2745105"/>
                  </a:cubicBezTo>
                  <a:cubicBezTo>
                    <a:pt x="265813" y="2756535"/>
                    <a:pt x="279149" y="2764155"/>
                    <a:pt x="271529" y="2779395"/>
                  </a:cubicBezTo>
                  <a:cubicBezTo>
                    <a:pt x="270576" y="2797493"/>
                    <a:pt x="270576" y="2815590"/>
                    <a:pt x="268671" y="2833688"/>
                  </a:cubicBezTo>
                  <a:cubicBezTo>
                    <a:pt x="257241" y="2948940"/>
                    <a:pt x="245811" y="3065145"/>
                    <a:pt x="233429" y="3180398"/>
                  </a:cubicBezTo>
                  <a:cubicBezTo>
                    <a:pt x="224856" y="3189923"/>
                    <a:pt x="218188" y="3199448"/>
                    <a:pt x="217236" y="3211830"/>
                  </a:cubicBezTo>
                  <a:cubicBezTo>
                    <a:pt x="215331" y="3246120"/>
                    <a:pt x="209616" y="3279458"/>
                    <a:pt x="206758" y="3312795"/>
                  </a:cubicBezTo>
                  <a:cubicBezTo>
                    <a:pt x="204854" y="3329940"/>
                    <a:pt x="203901" y="3348038"/>
                    <a:pt x="214379" y="3363278"/>
                  </a:cubicBezTo>
                  <a:cubicBezTo>
                    <a:pt x="208663" y="3415665"/>
                    <a:pt x="203901" y="3468053"/>
                    <a:pt x="198186" y="3520440"/>
                  </a:cubicBezTo>
                  <a:cubicBezTo>
                    <a:pt x="280101" y="3484245"/>
                    <a:pt x="361063" y="3448050"/>
                    <a:pt x="442979" y="3411855"/>
                  </a:cubicBezTo>
                  <a:cubicBezTo>
                    <a:pt x="450599" y="3408998"/>
                    <a:pt x="453456" y="3403283"/>
                    <a:pt x="454408" y="3395663"/>
                  </a:cubicBezTo>
                  <a:cubicBezTo>
                    <a:pt x="477269" y="3276600"/>
                    <a:pt x="492508" y="3155633"/>
                    <a:pt x="496319" y="3034665"/>
                  </a:cubicBezTo>
                  <a:cubicBezTo>
                    <a:pt x="502986" y="3014663"/>
                    <a:pt x="502033" y="2993708"/>
                    <a:pt x="503938" y="2972753"/>
                  </a:cubicBezTo>
                  <a:cubicBezTo>
                    <a:pt x="519179" y="2825115"/>
                    <a:pt x="534419" y="2676525"/>
                    <a:pt x="549658" y="2528888"/>
                  </a:cubicBezTo>
                  <a:cubicBezTo>
                    <a:pt x="562994" y="2398395"/>
                    <a:pt x="576329" y="2266950"/>
                    <a:pt x="589663" y="2136458"/>
                  </a:cubicBezTo>
                  <a:cubicBezTo>
                    <a:pt x="596331" y="2073593"/>
                    <a:pt x="601094" y="2009775"/>
                    <a:pt x="606808" y="1946910"/>
                  </a:cubicBezTo>
                  <a:cubicBezTo>
                    <a:pt x="614429" y="1915478"/>
                    <a:pt x="602999" y="1894523"/>
                    <a:pt x="568708" y="1884045"/>
                  </a:cubicBezTo>
                  <a:cubicBezTo>
                    <a:pt x="581091" y="1876425"/>
                    <a:pt x="588711" y="1871663"/>
                    <a:pt x="596331" y="1867853"/>
                  </a:cubicBezTo>
                  <a:cubicBezTo>
                    <a:pt x="621096" y="1858328"/>
                    <a:pt x="633479" y="1844993"/>
                    <a:pt x="635383" y="1814513"/>
                  </a:cubicBezTo>
                  <a:cubicBezTo>
                    <a:pt x="642051" y="1703070"/>
                    <a:pt x="652529" y="1592580"/>
                    <a:pt x="662054" y="1481138"/>
                  </a:cubicBezTo>
                  <a:cubicBezTo>
                    <a:pt x="673483" y="1340168"/>
                    <a:pt x="684913" y="1200150"/>
                    <a:pt x="697296" y="1059180"/>
                  </a:cubicBezTo>
                  <a:cubicBezTo>
                    <a:pt x="708726" y="922020"/>
                    <a:pt x="720156" y="784860"/>
                    <a:pt x="730633" y="647700"/>
                  </a:cubicBezTo>
                  <a:cubicBezTo>
                    <a:pt x="738254" y="552450"/>
                    <a:pt x="745874" y="457200"/>
                    <a:pt x="753494" y="360998"/>
                  </a:cubicBezTo>
                  <a:cubicBezTo>
                    <a:pt x="754446" y="353378"/>
                    <a:pt x="754446" y="345758"/>
                    <a:pt x="755399" y="338138"/>
                  </a:cubicBezTo>
                  <a:cubicBezTo>
                    <a:pt x="759208" y="281940"/>
                    <a:pt x="759208" y="281940"/>
                    <a:pt x="703011" y="266700"/>
                  </a:cubicBezTo>
                  <a:cubicBezTo>
                    <a:pt x="720156" y="247650"/>
                    <a:pt x="744921" y="245745"/>
                    <a:pt x="766829" y="236220"/>
                  </a:cubicBezTo>
                  <a:cubicBezTo>
                    <a:pt x="783974" y="229553"/>
                    <a:pt x="789688" y="220028"/>
                    <a:pt x="791594" y="201930"/>
                  </a:cubicBezTo>
                  <a:cubicBezTo>
                    <a:pt x="797308" y="140970"/>
                    <a:pt x="800166" y="80963"/>
                    <a:pt x="811596" y="20955"/>
                  </a:cubicBezTo>
                  <a:cubicBezTo>
                    <a:pt x="811596" y="14288"/>
                    <a:pt x="811596" y="6668"/>
                    <a:pt x="811596" y="0"/>
                  </a:cubicBezTo>
                  <a:cubicBezTo>
                    <a:pt x="741111" y="10478"/>
                    <a:pt x="672531" y="19050"/>
                    <a:pt x="604904" y="2857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ED4E5FD-0CF4-4C4B-B13F-FC857DF7A6DB}"/>
                </a:ext>
              </a:extLst>
            </p:cNvPr>
            <p:cNvSpPr/>
            <p:nvPr/>
          </p:nvSpPr>
          <p:spPr>
            <a:xfrm>
              <a:off x="3183256" y="107168"/>
              <a:ext cx="5562602" cy="3838574"/>
            </a:xfrm>
            <a:custGeom>
              <a:avLst/>
              <a:gdLst>
                <a:gd name="connsiteX0" fmla="*/ 5568315 w 5562600"/>
                <a:gd name="connsiteY0" fmla="*/ 409088 h 3838575"/>
                <a:gd name="connsiteX1" fmla="*/ 5542598 w 5562600"/>
                <a:gd name="connsiteY1" fmla="*/ 376703 h 3838575"/>
                <a:gd name="connsiteX2" fmla="*/ 5491163 w 5562600"/>
                <a:gd name="connsiteY2" fmla="*/ 371940 h 3838575"/>
                <a:gd name="connsiteX3" fmla="*/ 5420678 w 5562600"/>
                <a:gd name="connsiteY3" fmla="*/ 370988 h 3838575"/>
                <a:gd name="connsiteX4" fmla="*/ 4935855 w 5562600"/>
                <a:gd name="connsiteY4" fmla="*/ 340508 h 3838575"/>
                <a:gd name="connsiteX5" fmla="*/ 4620578 w 5562600"/>
                <a:gd name="connsiteY5" fmla="*/ 317648 h 3838575"/>
                <a:gd name="connsiteX6" fmla="*/ 4230053 w 5562600"/>
                <a:gd name="connsiteY6" fmla="*/ 282405 h 3838575"/>
                <a:gd name="connsiteX7" fmla="*/ 3914775 w 5562600"/>
                <a:gd name="connsiteY7" fmla="*/ 259545 h 3838575"/>
                <a:gd name="connsiteX8" fmla="*/ 3487103 w 5562600"/>
                <a:gd name="connsiteY8" fmla="*/ 229065 h 3838575"/>
                <a:gd name="connsiteX9" fmla="*/ 3171825 w 5562600"/>
                <a:gd name="connsiteY9" fmla="*/ 207158 h 3838575"/>
                <a:gd name="connsiteX10" fmla="*/ 2749868 w 5562600"/>
                <a:gd name="connsiteY10" fmla="*/ 176678 h 3838575"/>
                <a:gd name="connsiteX11" fmla="*/ 2452688 w 5562600"/>
                <a:gd name="connsiteY11" fmla="*/ 154770 h 3838575"/>
                <a:gd name="connsiteX12" fmla="*/ 2059305 w 5562600"/>
                <a:gd name="connsiteY12" fmla="*/ 125243 h 3838575"/>
                <a:gd name="connsiteX13" fmla="*/ 1738313 w 5562600"/>
                <a:gd name="connsiteY13" fmla="*/ 103335 h 3838575"/>
                <a:gd name="connsiteX14" fmla="*/ 1340168 w 5562600"/>
                <a:gd name="connsiteY14" fmla="*/ 73808 h 3838575"/>
                <a:gd name="connsiteX15" fmla="*/ 1011555 w 5562600"/>
                <a:gd name="connsiteY15" fmla="*/ 50948 h 3838575"/>
                <a:gd name="connsiteX16" fmla="*/ 526733 w 5562600"/>
                <a:gd name="connsiteY16" fmla="*/ 14753 h 3838575"/>
                <a:gd name="connsiteX17" fmla="*/ 370523 w 5562600"/>
                <a:gd name="connsiteY17" fmla="*/ 465 h 3838575"/>
                <a:gd name="connsiteX18" fmla="*/ 341948 w 5562600"/>
                <a:gd name="connsiteY18" fmla="*/ 27135 h 3838575"/>
                <a:gd name="connsiteX19" fmla="*/ 322898 w 5562600"/>
                <a:gd name="connsiteY19" fmla="*/ 212873 h 3838575"/>
                <a:gd name="connsiteX20" fmla="*/ 307658 w 5562600"/>
                <a:gd name="connsiteY20" fmla="*/ 392895 h 3838575"/>
                <a:gd name="connsiteX21" fmla="*/ 307658 w 5562600"/>
                <a:gd name="connsiteY21" fmla="*/ 392895 h 3838575"/>
                <a:gd name="connsiteX22" fmla="*/ 307658 w 5562600"/>
                <a:gd name="connsiteY22" fmla="*/ 403373 h 3838575"/>
                <a:gd name="connsiteX23" fmla="*/ 307658 w 5562600"/>
                <a:gd name="connsiteY23" fmla="*/ 403373 h 3838575"/>
                <a:gd name="connsiteX24" fmla="*/ 307658 w 5562600"/>
                <a:gd name="connsiteY24" fmla="*/ 403373 h 3838575"/>
                <a:gd name="connsiteX25" fmla="*/ 295275 w 5562600"/>
                <a:gd name="connsiteY25" fmla="*/ 496718 h 3838575"/>
                <a:gd name="connsiteX26" fmla="*/ 295275 w 5562600"/>
                <a:gd name="connsiteY26" fmla="*/ 496718 h 3838575"/>
                <a:gd name="connsiteX27" fmla="*/ 294323 w 5562600"/>
                <a:gd name="connsiteY27" fmla="*/ 540533 h 3838575"/>
                <a:gd name="connsiteX28" fmla="*/ 281940 w 5562600"/>
                <a:gd name="connsiteY28" fmla="*/ 649118 h 3838575"/>
                <a:gd name="connsiteX29" fmla="*/ 275273 w 5562600"/>
                <a:gd name="connsiteY29" fmla="*/ 711983 h 3838575"/>
                <a:gd name="connsiteX30" fmla="*/ 263843 w 5562600"/>
                <a:gd name="connsiteY30" fmla="*/ 842475 h 3838575"/>
                <a:gd name="connsiteX31" fmla="*/ 263843 w 5562600"/>
                <a:gd name="connsiteY31" fmla="*/ 842475 h 3838575"/>
                <a:gd name="connsiteX32" fmla="*/ 254318 w 5562600"/>
                <a:gd name="connsiteY32" fmla="*/ 926295 h 3838575"/>
                <a:gd name="connsiteX33" fmla="*/ 249555 w 5562600"/>
                <a:gd name="connsiteY33" fmla="*/ 949155 h 3838575"/>
                <a:gd name="connsiteX34" fmla="*/ 216218 w 5562600"/>
                <a:gd name="connsiteY34" fmla="*/ 1287293 h 3838575"/>
                <a:gd name="connsiteX35" fmla="*/ 177165 w 5562600"/>
                <a:gd name="connsiteY35" fmla="*/ 1669245 h 3838575"/>
                <a:gd name="connsiteX36" fmla="*/ 176213 w 5562600"/>
                <a:gd name="connsiteY36" fmla="*/ 1685438 h 3838575"/>
                <a:gd name="connsiteX37" fmla="*/ 165735 w 5562600"/>
                <a:gd name="connsiteY37" fmla="*/ 1821645 h 3838575"/>
                <a:gd name="connsiteX38" fmla="*/ 165735 w 5562600"/>
                <a:gd name="connsiteY38" fmla="*/ 1821645 h 3838575"/>
                <a:gd name="connsiteX39" fmla="*/ 149543 w 5562600"/>
                <a:gd name="connsiteY39" fmla="*/ 1936898 h 3838575"/>
                <a:gd name="connsiteX40" fmla="*/ 149543 w 5562600"/>
                <a:gd name="connsiteY40" fmla="*/ 1936898 h 3838575"/>
                <a:gd name="connsiteX41" fmla="*/ 150495 w 5562600"/>
                <a:gd name="connsiteY41" fmla="*/ 1962615 h 3838575"/>
                <a:gd name="connsiteX42" fmla="*/ 113348 w 5562600"/>
                <a:gd name="connsiteY42" fmla="*/ 2318850 h 3838575"/>
                <a:gd name="connsiteX43" fmla="*/ 113348 w 5562600"/>
                <a:gd name="connsiteY43" fmla="*/ 2318850 h 3838575"/>
                <a:gd name="connsiteX44" fmla="*/ 113348 w 5562600"/>
                <a:gd name="connsiteY44" fmla="*/ 2318850 h 3838575"/>
                <a:gd name="connsiteX45" fmla="*/ 91440 w 5562600"/>
                <a:gd name="connsiteY45" fmla="*/ 2538878 h 3838575"/>
                <a:gd name="connsiteX46" fmla="*/ 91440 w 5562600"/>
                <a:gd name="connsiteY46" fmla="*/ 2538878 h 3838575"/>
                <a:gd name="connsiteX47" fmla="*/ 76200 w 5562600"/>
                <a:gd name="connsiteY47" fmla="*/ 2700803 h 3838575"/>
                <a:gd name="connsiteX48" fmla="*/ 76200 w 5562600"/>
                <a:gd name="connsiteY48" fmla="*/ 2700803 h 3838575"/>
                <a:gd name="connsiteX49" fmla="*/ 76200 w 5562600"/>
                <a:gd name="connsiteY49" fmla="*/ 2700803 h 3838575"/>
                <a:gd name="connsiteX50" fmla="*/ 62865 w 5562600"/>
                <a:gd name="connsiteY50" fmla="*/ 2817008 h 3838575"/>
                <a:gd name="connsiteX51" fmla="*/ 79058 w 5562600"/>
                <a:gd name="connsiteY51" fmla="*/ 2840820 h 3838575"/>
                <a:gd name="connsiteX52" fmla="*/ 179070 w 5562600"/>
                <a:gd name="connsiteY52" fmla="*/ 2857965 h 3838575"/>
                <a:gd name="connsiteX53" fmla="*/ 179070 w 5562600"/>
                <a:gd name="connsiteY53" fmla="*/ 2857965 h 3838575"/>
                <a:gd name="connsiteX54" fmla="*/ 200978 w 5562600"/>
                <a:gd name="connsiteY54" fmla="*/ 2877015 h 3838575"/>
                <a:gd name="connsiteX55" fmla="*/ 311468 w 5562600"/>
                <a:gd name="connsiteY55" fmla="*/ 2904638 h 3838575"/>
                <a:gd name="connsiteX56" fmla="*/ 355283 w 5562600"/>
                <a:gd name="connsiteY56" fmla="*/ 2909401 h 3838575"/>
                <a:gd name="connsiteX57" fmla="*/ 529590 w 5562600"/>
                <a:gd name="connsiteY57" fmla="*/ 2941785 h 3838575"/>
                <a:gd name="connsiteX58" fmla="*/ 523875 w 5562600"/>
                <a:gd name="connsiteY58" fmla="*/ 2940833 h 3838575"/>
                <a:gd name="connsiteX59" fmla="*/ 367665 w 5562600"/>
                <a:gd name="connsiteY59" fmla="*/ 2937023 h 3838575"/>
                <a:gd name="connsiteX60" fmla="*/ 65723 w 5562600"/>
                <a:gd name="connsiteY60" fmla="*/ 2925593 h 3838575"/>
                <a:gd name="connsiteX61" fmla="*/ 31433 w 5562600"/>
                <a:gd name="connsiteY61" fmla="*/ 2967503 h 3838575"/>
                <a:gd name="connsiteX62" fmla="*/ 10478 w 5562600"/>
                <a:gd name="connsiteY62" fmla="*/ 3200865 h 3838575"/>
                <a:gd name="connsiteX63" fmla="*/ 0 w 5562600"/>
                <a:gd name="connsiteY63" fmla="*/ 3370410 h 3838575"/>
                <a:gd name="connsiteX64" fmla="*/ 0 w 5562600"/>
                <a:gd name="connsiteY64" fmla="*/ 3396128 h 3838575"/>
                <a:gd name="connsiteX65" fmla="*/ 161925 w 5562600"/>
                <a:gd name="connsiteY65" fmla="*/ 3411368 h 3838575"/>
                <a:gd name="connsiteX66" fmla="*/ 165735 w 5562600"/>
                <a:gd name="connsiteY66" fmla="*/ 3409463 h 3838575"/>
                <a:gd name="connsiteX67" fmla="*/ 161925 w 5562600"/>
                <a:gd name="connsiteY67" fmla="*/ 3411368 h 3838575"/>
                <a:gd name="connsiteX68" fmla="*/ 211455 w 5562600"/>
                <a:gd name="connsiteY68" fmla="*/ 3417083 h 3838575"/>
                <a:gd name="connsiteX69" fmla="*/ 515303 w 5562600"/>
                <a:gd name="connsiteY69" fmla="*/ 3445658 h 3838575"/>
                <a:gd name="connsiteX70" fmla="*/ 832485 w 5562600"/>
                <a:gd name="connsiteY70" fmla="*/ 3475185 h 3838575"/>
                <a:gd name="connsiteX71" fmla="*/ 1107758 w 5562600"/>
                <a:gd name="connsiteY71" fmla="*/ 3498998 h 3838575"/>
                <a:gd name="connsiteX72" fmla="*/ 1339215 w 5562600"/>
                <a:gd name="connsiteY72" fmla="*/ 3516143 h 3838575"/>
                <a:gd name="connsiteX73" fmla="*/ 1339215 w 5562600"/>
                <a:gd name="connsiteY73" fmla="*/ 3516143 h 3838575"/>
                <a:gd name="connsiteX74" fmla="*/ 1339215 w 5562600"/>
                <a:gd name="connsiteY74" fmla="*/ 3516143 h 3838575"/>
                <a:gd name="connsiteX75" fmla="*/ 1616393 w 5562600"/>
                <a:gd name="connsiteY75" fmla="*/ 3538051 h 3838575"/>
                <a:gd name="connsiteX76" fmla="*/ 1600200 w 5562600"/>
                <a:gd name="connsiteY76" fmla="*/ 3511380 h 3838575"/>
                <a:gd name="connsiteX77" fmla="*/ 1529715 w 5562600"/>
                <a:gd name="connsiteY77" fmla="*/ 3482805 h 3838575"/>
                <a:gd name="connsiteX78" fmla="*/ 1112520 w 5562600"/>
                <a:gd name="connsiteY78" fmla="*/ 3352313 h 3838575"/>
                <a:gd name="connsiteX79" fmla="*/ 885825 w 5562600"/>
                <a:gd name="connsiteY79" fmla="*/ 3342788 h 3838575"/>
                <a:gd name="connsiteX80" fmla="*/ 1124903 w 5562600"/>
                <a:gd name="connsiteY80" fmla="*/ 3334215 h 3838575"/>
                <a:gd name="connsiteX81" fmla="*/ 1363028 w 5562600"/>
                <a:gd name="connsiteY81" fmla="*/ 3362790 h 3838575"/>
                <a:gd name="connsiteX82" fmla="*/ 1525905 w 5562600"/>
                <a:gd name="connsiteY82" fmla="*/ 3417083 h 3838575"/>
                <a:gd name="connsiteX83" fmla="*/ 1626870 w 5562600"/>
                <a:gd name="connsiteY83" fmla="*/ 3476138 h 3838575"/>
                <a:gd name="connsiteX84" fmla="*/ 1840230 w 5562600"/>
                <a:gd name="connsiteY84" fmla="*/ 3557101 h 3838575"/>
                <a:gd name="connsiteX85" fmla="*/ 2080260 w 5562600"/>
                <a:gd name="connsiteY85" fmla="*/ 3574245 h 3838575"/>
                <a:gd name="connsiteX86" fmla="*/ 2080260 w 5562600"/>
                <a:gd name="connsiteY86" fmla="*/ 3574245 h 3838575"/>
                <a:gd name="connsiteX87" fmla="*/ 2092643 w 5562600"/>
                <a:gd name="connsiteY87" fmla="*/ 3579008 h 3838575"/>
                <a:gd name="connsiteX88" fmla="*/ 2114550 w 5562600"/>
                <a:gd name="connsiteY88" fmla="*/ 3590438 h 3838575"/>
                <a:gd name="connsiteX89" fmla="*/ 2403158 w 5562600"/>
                <a:gd name="connsiteY89" fmla="*/ 3612345 h 3838575"/>
                <a:gd name="connsiteX90" fmla="*/ 2585085 w 5562600"/>
                <a:gd name="connsiteY90" fmla="*/ 3626633 h 3838575"/>
                <a:gd name="connsiteX91" fmla="*/ 2785110 w 5562600"/>
                <a:gd name="connsiteY91" fmla="*/ 3643778 h 3838575"/>
                <a:gd name="connsiteX92" fmla="*/ 3120390 w 5562600"/>
                <a:gd name="connsiteY92" fmla="*/ 3672353 h 3838575"/>
                <a:gd name="connsiteX93" fmla="*/ 3139440 w 5562600"/>
                <a:gd name="connsiteY93" fmla="*/ 3672353 h 3838575"/>
                <a:gd name="connsiteX94" fmla="*/ 3498533 w 5562600"/>
                <a:gd name="connsiteY94" fmla="*/ 3703785 h 3838575"/>
                <a:gd name="connsiteX95" fmla="*/ 3524250 w 5562600"/>
                <a:gd name="connsiteY95" fmla="*/ 3694260 h 3838575"/>
                <a:gd name="connsiteX96" fmla="*/ 3578543 w 5562600"/>
                <a:gd name="connsiteY96" fmla="*/ 3697118 h 3838575"/>
                <a:gd name="connsiteX97" fmla="*/ 3790950 w 5562600"/>
                <a:gd name="connsiteY97" fmla="*/ 3714263 h 3838575"/>
                <a:gd name="connsiteX98" fmla="*/ 3790950 w 5562600"/>
                <a:gd name="connsiteY98" fmla="*/ 3714263 h 3838575"/>
                <a:gd name="connsiteX99" fmla="*/ 3923348 w 5562600"/>
                <a:gd name="connsiteY99" fmla="*/ 3725693 h 3838575"/>
                <a:gd name="connsiteX100" fmla="*/ 4278630 w 5562600"/>
                <a:gd name="connsiteY100" fmla="*/ 3759030 h 3838575"/>
                <a:gd name="connsiteX101" fmla="*/ 4639628 w 5562600"/>
                <a:gd name="connsiteY101" fmla="*/ 3793320 h 3838575"/>
                <a:gd name="connsiteX102" fmla="*/ 4994910 w 5562600"/>
                <a:gd name="connsiteY102" fmla="*/ 3826658 h 3838575"/>
                <a:gd name="connsiteX103" fmla="*/ 5213033 w 5562600"/>
                <a:gd name="connsiteY103" fmla="*/ 3845708 h 3838575"/>
                <a:gd name="connsiteX104" fmla="*/ 5233035 w 5562600"/>
                <a:gd name="connsiteY104" fmla="*/ 3790463 h 3838575"/>
                <a:gd name="connsiteX105" fmla="*/ 5235893 w 5562600"/>
                <a:gd name="connsiteY105" fmla="*/ 3687593 h 3838575"/>
                <a:gd name="connsiteX106" fmla="*/ 5230178 w 5562600"/>
                <a:gd name="connsiteY106" fmla="*/ 3682830 h 3838575"/>
                <a:gd name="connsiteX107" fmla="*/ 5248275 w 5562600"/>
                <a:gd name="connsiteY107" fmla="*/ 3512333 h 3838575"/>
                <a:gd name="connsiteX108" fmla="*/ 5255895 w 5562600"/>
                <a:gd name="connsiteY108" fmla="*/ 3507570 h 3838575"/>
                <a:gd name="connsiteX109" fmla="*/ 5270183 w 5562600"/>
                <a:gd name="connsiteY109" fmla="*/ 3420893 h 3838575"/>
                <a:gd name="connsiteX110" fmla="*/ 5299710 w 5562600"/>
                <a:gd name="connsiteY110" fmla="*/ 3102758 h 3838575"/>
                <a:gd name="connsiteX111" fmla="*/ 5291138 w 5562600"/>
                <a:gd name="connsiteY111" fmla="*/ 3087518 h 3838575"/>
                <a:gd name="connsiteX112" fmla="*/ 5291138 w 5562600"/>
                <a:gd name="connsiteY112" fmla="*/ 3070373 h 3838575"/>
                <a:gd name="connsiteX113" fmla="*/ 5293043 w 5562600"/>
                <a:gd name="connsiteY113" fmla="*/ 3034178 h 3838575"/>
                <a:gd name="connsiteX114" fmla="*/ 5318760 w 5562600"/>
                <a:gd name="connsiteY114" fmla="*/ 2832248 h 3838575"/>
                <a:gd name="connsiteX115" fmla="*/ 5334953 w 5562600"/>
                <a:gd name="connsiteY115" fmla="*/ 2678895 h 3838575"/>
                <a:gd name="connsiteX116" fmla="*/ 5339715 w 5562600"/>
                <a:gd name="connsiteY116" fmla="*/ 2595076 h 3838575"/>
                <a:gd name="connsiteX117" fmla="*/ 5339715 w 5562600"/>
                <a:gd name="connsiteY117" fmla="*/ 2595076 h 3838575"/>
                <a:gd name="connsiteX118" fmla="*/ 5349240 w 5562600"/>
                <a:gd name="connsiteY118" fmla="*/ 2537926 h 3838575"/>
                <a:gd name="connsiteX119" fmla="*/ 5349240 w 5562600"/>
                <a:gd name="connsiteY119" fmla="*/ 2537926 h 3838575"/>
                <a:gd name="connsiteX120" fmla="*/ 5354955 w 5562600"/>
                <a:gd name="connsiteY120" fmla="*/ 2495063 h 3838575"/>
                <a:gd name="connsiteX121" fmla="*/ 5360670 w 5562600"/>
                <a:gd name="connsiteY121" fmla="*/ 2454105 h 3838575"/>
                <a:gd name="connsiteX122" fmla="*/ 5359718 w 5562600"/>
                <a:gd name="connsiteY122" fmla="*/ 2448390 h 3838575"/>
                <a:gd name="connsiteX123" fmla="*/ 5359718 w 5562600"/>
                <a:gd name="connsiteY123" fmla="*/ 2448390 h 3838575"/>
                <a:gd name="connsiteX124" fmla="*/ 5359718 w 5562600"/>
                <a:gd name="connsiteY124" fmla="*/ 2448390 h 3838575"/>
                <a:gd name="connsiteX125" fmla="*/ 5376863 w 5562600"/>
                <a:gd name="connsiteY125" fmla="*/ 2260748 h 3838575"/>
                <a:gd name="connsiteX126" fmla="*/ 5360670 w 5562600"/>
                <a:gd name="connsiteY126" fmla="*/ 2238840 h 3838575"/>
                <a:gd name="connsiteX127" fmla="*/ 5239703 w 5562600"/>
                <a:gd name="connsiteY127" fmla="*/ 2219790 h 3838575"/>
                <a:gd name="connsiteX128" fmla="*/ 5183505 w 5562600"/>
                <a:gd name="connsiteY128" fmla="*/ 2213123 h 3838575"/>
                <a:gd name="connsiteX129" fmla="*/ 5182553 w 5562600"/>
                <a:gd name="connsiteY129" fmla="*/ 2210265 h 3838575"/>
                <a:gd name="connsiteX130" fmla="*/ 5083493 w 5562600"/>
                <a:gd name="connsiteY130" fmla="*/ 2193120 h 3838575"/>
                <a:gd name="connsiteX131" fmla="*/ 5025390 w 5562600"/>
                <a:gd name="connsiteY131" fmla="*/ 2180738 h 3838575"/>
                <a:gd name="connsiteX132" fmla="*/ 5053013 w 5562600"/>
                <a:gd name="connsiteY132" fmla="*/ 2178833 h 3838575"/>
                <a:gd name="connsiteX133" fmla="*/ 5352098 w 5562600"/>
                <a:gd name="connsiteY133" fmla="*/ 2183595 h 3838575"/>
                <a:gd name="connsiteX134" fmla="*/ 5381625 w 5562600"/>
                <a:gd name="connsiteY134" fmla="*/ 2162640 h 3838575"/>
                <a:gd name="connsiteX135" fmla="*/ 5381625 w 5562600"/>
                <a:gd name="connsiteY135" fmla="*/ 2162640 h 3838575"/>
                <a:gd name="connsiteX136" fmla="*/ 5391150 w 5562600"/>
                <a:gd name="connsiteY136" fmla="*/ 2098823 h 3838575"/>
                <a:gd name="connsiteX137" fmla="*/ 5407343 w 5562600"/>
                <a:gd name="connsiteY137" fmla="*/ 1962615 h 3838575"/>
                <a:gd name="connsiteX138" fmla="*/ 5423535 w 5562600"/>
                <a:gd name="connsiteY138" fmla="*/ 1917848 h 3838575"/>
                <a:gd name="connsiteX139" fmla="*/ 5449253 w 5562600"/>
                <a:gd name="connsiteY139" fmla="*/ 1654005 h 3838575"/>
                <a:gd name="connsiteX140" fmla="*/ 5439728 w 5562600"/>
                <a:gd name="connsiteY140" fmla="*/ 1623525 h 3838575"/>
                <a:gd name="connsiteX141" fmla="*/ 5437823 w 5562600"/>
                <a:gd name="connsiteY141" fmla="*/ 1622573 h 3838575"/>
                <a:gd name="connsiteX142" fmla="*/ 5448300 w 5562600"/>
                <a:gd name="connsiteY142" fmla="*/ 1487318 h 3838575"/>
                <a:gd name="connsiteX143" fmla="*/ 5448300 w 5562600"/>
                <a:gd name="connsiteY143" fmla="*/ 1487318 h 3838575"/>
                <a:gd name="connsiteX144" fmla="*/ 5452110 w 5562600"/>
                <a:gd name="connsiteY144" fmla="*/ 1474935 h 3838575"/>
                <a:gd name="connsiteX145" fmla="*/ 5478780 w 5562600"/>
                <a:gd name="connsiteY145" fmla="*/ 1214903 h 3838575"/>
                <a:gd name="connsiteX146" fmla="*/ 5466398 w 5562600"/>
                <a:gd name="connsiteY146" fmla="*/ 1213950 h 3838575"/>
                <a:gd name="connsiteX147" fmla="*/ 5455920 w 5562600"/>
                <a:gd name="connsiteY147" fmla="*/ 1216808 h 3838575"/>
                <a:gd name="connsiteX148" fmla="*/ 5461635 w 5562600"/>
                <a:gd name="connsiteY148" fmla="*/ 1160610 h 3838575"/>
                <a:gd name="connsiteX149" fmla="*/ 5461635 w 5562600"/>
                <a:gd name="connsiteY149" fmla="*/ 1169183 h 3838575"/>
                <a:gd name="connsiteX150" fmla="*/ 5463540 w 5562600"/>
                <a:gd name="connsiteY150" fmla="*/ 1190138 h 3838575"/>
                <a:gd name="connsiteX151" fmla="*/ 5486400 w 5562600"/>
                <a:gd name="connsiteY151" fmla="*/ 1195853 h 3838575"/>
                <a:gd name="connsiteX152" fmla="*/ 5494973 w 5562600"/>
                <a:gd name="connsiteY152" fmla="*/ 1058693 h 3838575"/>
                <a:gd name="connsiteX153" fmla="*/ 5504498 w 5562600"/>
                <a:gd name="connsiteY153" fmla="*/ 950108 h 3838575"/>
                <a:gd name="connsiteX154" fmla="*/ 5531168 w 5562600"/>
                <a:gd name="connsiteY154" fmla="*/ 707220 h 3838575"/>
                <a:gd name="connsiteX155" fmla="*/ 5512118 w 5562600"/>
                <a:gd name="connsiteY155" fmla="*/ 671978 h 3838575"/>
                <a:gd name="connsiteX156" fmla="*/ 5414963 w 5562600"/>
                <a:gd name="connsiteY156" fmla="*/ 661500 h 3838575"/>
                <a:gd name="connsiteX157" fmla="*/ 5334953 w 5562600"/>
                <a:gd name="connsiteY157" fmla="*/ 656738 h 3838575"/>
                <a:gd name="connsiteX158" fmla="*/ 5245418 w 5562600"/>
                <a:gd name="connsiteY158" fmla="*/ 657690 h 3838575"/>
                <a:gd name="connsiteX159" fmla="*/ 5229225 w 5562600"/>
                <a:gd name="connsiteY159" fmla="*/ 656738 h 3838575"/>
                <a:gd name="connsiteX160" fmla="*/ 5303520 w 5562600"/>
                <a:gd name="connsiteY160" fmla="*/ 657690 h 3838575"/>
                <a:gd name="connsiteX161" fmla="*/ 5327333 w 5562600"/>
                <a:gd name="connsiteY161" fmla="*/ 650070 h 3838575"/>
                <a:gd name="connsiteX162" fmla="*/ 5312093 w 5562600"/>
                <a:gd name="connsiteY162" fmla="*/ 645308 h 3838575"/>
                <a:gd name="connsiteX163" fmla="*/ 5295900 w 5562600"/>
                <a:gd name="connsiteY163" fmla="*/ 631020 h 3838575"/>
                <a:gd name="connsiteX164" fmla="*/ 5269230 w 5562600"/>
                <a:gd name="connsiteY164" fmla="*/ 629115 h 3838575"/>
                <a:gd name="connsiteX165" fmla="*/ 5531168 w 5562600"/>
                <a:gd name="connsiteY165" fmla="*/ 615780 h 3838575"/>
                <a:gd name="connsiteX166" fmla="*/ 5541645 w 5562600"/>
                <a:gd name="connsiteY166" fmla="*/ 614828 h 3838575"/>
                <a:gd name="connsiteX167" fmla="*/ 5547360 w 5562600"/>
                <a:gd name="connsiteY167" fmla="*/ 557678 h 3838575"/>
                <a:gd name="connsiteX168" fmla="*/ 5556885 w 5562600"/>
                <a:gd name="connsiteY168" fmla="*/ 458618 h 3838575"/>
                <a:gd name="connsiteX169" fmla="*/ 5556885 w 5562600"/>
                <a:gd name="connsiteY169" fmla="*/ 458618 h 3838575"/>
                <a:gd name="connsiteX170" fmla="*/ 5556885 w 5562600"/>
                <a:gd name="connsiteY170" fmla="*/ 458618 h 3838575"/>
                <a:gd name="connsiteX171" fmla="*/ 5568315 w 5562600"/>
                <a:gd name="connsiteY171" fmla="*/ 409088 h 3838575"/>
                <a:gd name="connsiteX172" fmla="*/ 5173028 w 5562600"/>
                <a:gd name="connsiteY172" fmla="*/ 653880 h 3838575"/>
                <a:gd name="connsiteX173" fmla="*/ 5173028 w 5562600"/>
                <a:gd name="connsiteY173" fmla="*/ 653880 h 3838575"/>
                <a:gd name="connsiteX174" fmla="*/ 5185410 w 5562600"/>
                <a:gd name="connsiteY174" fmla="*/ 653880 h 3838575"/>
                <a:gd name="connsiteX175" fmla="*/ 5173028 w 5562600"/>
                <a:gd name="connsiteY175" fmla="*/ 653880 h 3838575"/>
                <a:gd name="connsiteX176" fmla="*/ 686753 w 5562600"/>
                <a:gd name="connsiteY176" fmla="*/ 1644480 h 3838575"/>
                <a:gd name="connsiteX177" fmla="*/ 685800 w 5562600"/>
                <a:gd name="connsiteY177" fmla="*/ 1651148 h 3838575"/>
                <a:gd name="connsiteX178" fmla="*/ 666750 w 5562600"/>
                <a:gd name="connsiteY178" fmla="*/ 1647338 h 3838575"/>
                <a:gd name="connsiteX179" fmla="*/ 665798 w 5562600"/>
                <a:gd name="connsiteY179" fmla="*/ 1645433 h 3838575"/>
                <a:gd name="connsiteX180" fmla="*/ 686753 w 5562600"/>
                <a:gd name="connsiteY180" fmla="*/ 1644480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5562600" h="3838575">
                  <a:moveTo>
                    <a:pt x="5568315" y="409088"/>
                  </a:moveTo>
                  <a:cubicBezTo>
                    <a:pt x="5572125" y="388133"/>
                    <a:pt x="5566410" y="376703"/>
                    <a:pt x="5542598" y="376703"/>
                  </a:cubicBezTo>
                  <a:cubicBezTo>
                    <a:pt x="5525453" y="376703"/>
                    <a:pt x="5508308" y="373845"/>
                    <a:pt x="5491163" y="371940"/>
                  </a:cubicBezTo>
                  <a:cubicBezTo>
                    <a:pt x="5467350" y="371940"/>
                    <a:pt x="5444490" y="371940"/>
                    <a:pt x="5420678" y="370988"/>
                  </a:cubicBezTo>
                  <a:cubicBezTo>
                    <a:pt x="5258753" y="361463"/>
                    <a:pt x="5097780" y="350985"/>
                    <a:pt x="4935855" y="340508"/>
                  </a:cubicBezTo>
                  <a:cubicBezTo>
                    <a:pt x="4831080" y="333840"/>
                    <a:pt x="4725353" y="327173"/>
                    <a:pt x="4620578" y="317648"/>
                  </a:cubicBezTo>
                  <a:cubicBezTo>
                    <a:pt x="4490085" y="307170"/>
                    <a:pt x="4360545" y="293835"/>
                    <a:pt x="4230053" y="282405"/>
                  </a:cubicBezTo>
                  <a:cubicBezTo>
                    <a:pt x="4125278" y="273833"/>
                    <a:pt x="4019550" y="267165"/>
                    <a:pt x="3914775" y="259545"/>
                  </a:cubicBezTo>
                  <a:cubicBezTo>
                    <a:pt x="3771900" y="249068"/>
                    <a:pt x="3629978" y="239543"/>
                    <a:pt x="3487103" y="229065"/>
                  </a:cubicBezTo>
                  <a:cubicBezTo>
                    <a:pt x="3382328" y="221445"/>
                    <a:pt x="3276600" y="214778"/>
                    <a:pt x="3171825" y="207158"/>
                  </a:cubicBezTo>
                  <a:cubicBezTo>
                    <a:pt x="3030855" y="196680"/>
                    <a:pt x="2890838" y="187155"/>
                    <a:pt x="2749868" y="176678"/>
                  </a:cubicBezTo>
                  <a:cubicBezTo>
                    <a:pt x="2650808" y="169058"/>
                    <a:pt x="2551748" y="162390"/>
                    <a:pt x="2452688" y="154770"/>
                  </a:cubicBezTo>
                  <a:cubicBezTo>
                    <a:pt x="2321243" y="145245"/>
                    <a:pt x="2190750" y="134768"/>
                    <a:pt x="2059305" y="125243"/>
                  </a:cubicBezTo>
                  <a:cubicBezTo>
                    <a:pt x="1952625" y="117623"/>
                    <a:pt x="1845945" y="110955"/>
                    <a:pt x="1738313" y="103335"/>
                  </a:cubicBezTo>
                  <a:cubicBezTo>
                    <a:pt x="1604963" y="93810"/>
                    <a:pt x="1472565" y="83333"/>
                    <a:pt x="1340168" y="73808"/>
                  </a:cubicBezTo>
                  <a:cubicBezTo>
                    <a:pt x="1230630" y="66188"/>
                    <a:pt x="1121093" y="58568"/>
                    <a:pt x="1011555" y="50948"/>
                  </a:cubicBezTo>
                  <a:cubicBezTo>
                    <a:pt x="849630" y="39518"/>
                    <a:pt x="688658" y="28088"/>
                    <a:pt x="526733" y="14753"/>
                  </a:cubicBezTo>
                  <a:cubicBezTo>
                    <a:pt x="474345" y="10943"/>
                    <a:pt x="421958" y="11895"/>
                    <a:pt x="370523" y="465"/>
                  </a:cubicBezTo>
                  <a:cubicBezTo>
                    <a:pt x="349568" y="-2392"/>
                    <a:pt x="343853" y="8085"/>
                    <a:pt x="341948" y="27135"/>
                  </a:cubicBezTo>
                  <a:cubicBezTo>
                    <a:pt x="336233" y="89048"/>
                    <a:pt x="328613" y="150960"/>
                    <a:pt x="322898" y="212873"/>
                  </a:cubicBezTo>
                  <a:cubicBezTo>
                    <a:pt x="317183" y="273833"/>
                    <a:pt x="312420" y="332888"/>
                    <a:pt x="307658" y="392895"/>
                  </a:cubicBezTo>
                  <a:cubicBezTo>
                    <a:pt x="307658" y="392895"/>
                    <a:pt x="307658" y="392895"/>
                    <a:pt x="307658" y="392895"/>
                  </a:cubicBezTo>
                  <a:cubicBezTo>
                    <a:pt x="307658" y="396705"/>
                    <a:pt x="307658" y="399563"/>
                    <a:pt x="307658" y="403373"/>
                  </a:cubicBezTo>
                  <a:cubicBezTo>
                    <a:pt x="307658" y="403373"/>
                    <a:pt x="307658" y="403373"/>
                    <a:pt x="307658" y="403373"/>
                  </a:cubicBezTo>
                  <a:lnTo>
                    <a:pt x="307658" y="403373"/>
                  </a:lnTo>
                  <a:cubicBezTo>
                    <a:pt x="299085" y="433853"/>
                    <a:pt x="298133" y="465285"/>
                    <a:pt x="295275" y="496718"/>
                  </a:cubicBezTo>
                  <a:cubicBezTo>
                    <a:pt x="295275" y="496718"/>
                    <a:pt x="295275" y="496718"/>
                    <a:pt x="295275" y="496718"/>
                  </a:cubicBezTo>
                  <a:cubicBezTo>
                    <a:pt x="295275" y="511005"/>
                    <a:pt x="295275" y="526245"/>
                    <a:pt x="294323" y="540533"/>
                  </a:cubicBezTo>
                  <a:cubicBezTo>
                    <a:pt x="290513" y="576728"/>
                    <a:pt x="285750" y="612923"/>
                    <a:pt x="281940" y="649118"/>
                  </a:cubicBezTo>
                  <a:cubicBezTo>
                    <a:pt x="280035" y="670073"/>
                    <a:pt x="277178" y="691028"/>
                    <a:pt x="275273" y="711983"/>
                  </a:cubicBezTo>
                  <a:cubicBezTo>
                    <a:pt x="271463" y="755798"/>
                    <a:pt x="272415" y="799613"/>
                    <a:pt x="263843" y="842475"/>
                  </a:cubicBezTo>
                  <a:cubicBezTo>
                    <a:pt x="263843" y="842475"/>
                    <a:pt x="263843" y="842475"/>
                    <a:pt x="263843" y="842475"/>
                  </a:cubicBezTo>
                  <a:cubicBezTo>
                    <a:pt x="250508" y="869145"/>
                    <a:pt x="255270" y="898673"/>
                    <a:pt x="254318" y="926295"/>
                  </a:cubicBezTo>
                  <a:cubicBezTo>
                    <a:pt x="252413" y="933915"/>
                    <a:pt x="250508" y="941535"/>
                    <a:pt x="249555" y="949155"/>
                  </a:cubicBezTo>
                  <a:cubicBezTo>
                    <a:pt x="238125" y="1061550"/>
                    <a:pt x="227648" y="1174898"/>
                    <a:pt x="216218" y="1287293"/>
                  </a:cubicBezTo>
                  <a:cubicBezTo>
                    <a:pt x="203835" y="1414928"/>
                    <a:pt x="190500" y="1541610"/>
                    <a:pt x="177165" y="1669245"/>
                  </a:cubicBezTo>
                  <a:cubicBezTo>
                    <a:pt x="177165" y="1674960"/>
                    <a:pt x="176213" y="1679723"/>
                    <a:pt x="176213" y="1685438"/>
                  </a:cubicBezTo>
                  <a:cubicBezTo>
                    <a:pt x="172403" y="1731158"/>
                    <a:pt x="169545" y="1775925"/>
                    <a:pt x="165735" y="1821645"/>
                  </a:cubicBezTo>
                  <a:cubicBezTo>
                    <a:pt x="165735" y="1821645"/>
                    <a:pt x="165735" y="1821645"/>
                    <a:pt x="165735" y="1821645"/>
                  </a:cubicBezTo>
                  <a:cubicBezTo>
                    <a:pt x="159068" y="1859745"/>
                    <a:pt x="152400" y="1897845"/>
                    <a:pt x="149543" y="1936898"/>
                  </a:cubicBezTo>
                  <a:cubicBezTo>
                    <a:pt x="149543" y="1936898"/>
                    <a:pt x="149543" y="1936898"/>
                    <a:pt x="149543" y="1936898"/>
                  </a:cubicBezTo>
                  <a:cubicBezTo>
                    <a:pt x="152400" y="1945470"/>
                    <a:pt x="151448" y="1954043"/>
                    <a:pt x="150495" y="1962615"/>
                  </a:cubicBezTo>
                  <a:cubicBezTo>
                    <a:pt x="138113" y="2081678"/>
                    <a:pt x="125730" y="2199788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05728" y="2392193"/>
                    <a:pt x="95250" y="2465535"/>
                    <a:pt x="91440" y="2538878"/>
                  </a:cubicBezTo>
                  <a:cubicBezTo>
                    <a:pt x="91440" y="2538878"/>
                    <a:pt x="91440" y="2538878"/>
                    <a:pt x="91440" y="2538878"/>
                  </a:cubicBezTo>
                  <a:cubicBezTo>
                    <a:pt x="86678" y="2593170"/>
                    <a:pt x="80963" y="2646510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1438" y="2739855"/>
                    <a:pt x="67628" y="2778908"/>
                    <a:pt x="62865" y="2817008"/>
                  </a:cubicBezTo>
                  <a:cubicBezTo>
                    <a:pt x="60960" y="2832248"/>
                    <a:pt x="66675" y="2837963"/>
                    <a:pt x="79058" y="2840820"/>
                  </a:cubicBezTo>
                  <a:cubicBezTo>
                    <a:pt x="112395" y="2846535"/>
                    <a:pt x="145733" y="2852251"/>
                    <a:pt x="179070" y="2857965"/>
                  </a:cubicBezTo>
                  <a:cubicBezTo>
                    <a:pt x="179070" y="2857965"/>
                    <a:pt x="179070" y="2857965"/>
                    <a:pt x="179070" y="2857965"/>
                  </a:cubicBezTo>
                  <a:cubicBezTo>
                    <a:pt x="176213" y="2873205"/>
                    <a:pt x="191453" y="2874158"/>
                    <a:pt x="200978" y="2877015"/>
                  </a:cubicBezTo>
                  <a:cubicBezTo>
                    <a:pt x="237173" y="2889398"/>
                    <a:pt x="278130" y="2883683"/>
                    <a:pt x="311468" y="2904638"/>
                  </a:cubicBezTo>
                  <a:cubicBezTo>
                    <a:pt x="326708" y="2904638"/>
                    <a:pt x="340995" y="2906543"/>
                    <a:pt x="355283" y="2909401"/>
                  </a:cubicBezTo>
                  <a:cubicBezTo>
                    <a:pt x="413385" y="2920830"/>
                    <a:pt x="470535" y="2933213"/>
                    <a:pt x="529590" y="2941785"/>
                  </a:cubicBezTo>
                  <a:cubicBezTo>
                    <a:pt x="527685" y="2941785"/>
                    <a:pt x="525780" y="2941785"/>
                    <a:pt x="523875" y="2940833"/>
                  </a:cubicBezTo>
                  <a:cubicBezTo>
                    <a:pt x="471488" y="2936070"/>
                    <a:pt x="420053" y="2942738"/>
                    <a:pt x="367665" y="2937023"/>
                  </a:cubicBezTo>
                  <a:cubicBezTo>
                    <a:pt x="267653" y="2926545"/>
                    <a:pt x="165735" y="2937976"/>
                    <a:pt x="65723" y="2925593"/>
                  </a:cubicBezTo>
                  <a:cubicBezTo>
                    <a:pt x="40958" y="2928451"/>
                    <a:pt x="33338" y="2946548"/>
                    <a:pt x="31433" y="2967503"/>
                  </a:cubicBezTo>
                  <a:cubicBezTo>
                    <a:pt x="24765" y="3045608"/>
                    <a:pt x="14288" y="3122760"/>
                    <a:pt x="10478" y="3200865"/>
                  </a:cubicBezTo>
                  <a:cubicBezTo>
                    <a:pt x="8573" y="3257063"/>
                    <a:pt x="6667" y="3314213"/>
                    <a:pt x="0" y="3370410"/>
                  </a:cubicBezTo>
                  <a:cubicBezTo>
                    <a:pt x="0" y="3378983"/>
                    <a:pt x="0" y="3387555"/>
                    <a:pt x="0" y="3396128"/>
                  </a:cubicBezTo>
                  <a:cubicBezTo>
                    <a:pt x="54293" y="3400890"/>
                    <a:pt x="108585" y="3406605"/>
                    <a:pt x="161925" y="3411368"/>
                  </a:cubicBezTo>
                  <a:cubicBezTo>
                    <a:pt x="162878" y="3410415"/>
                    <a:pt x="163830" y="3410415"/>
                    <a:pt x="165735" y="3409463"/>
                  </a:cubicBezTo>
                  <a:cubicBezTo>
                    <a:pt x="164783" y="3410415"/>
                    <a:pt x="163830" y="3410415"/>
                    <a:pt x="161925" y="3411368"/>
                  </a:cubicBezTo>
                  <a:cubicBezTo>
                    <a:pt x="178118" y="3413273"/>
                    <a:pt x="194310" y="3416130"/>
                    <a:pt x="211455" y="3417083"/>
                  </a:cubicBezTo>
                  <a:cubicBezTo>
                    <a:pt x="312420" y="3426608"/>
                    <a:pt x="414338" y="3436133"/>
                    <a:pt x="515303" y="3445658"/>
                  </a:cubicBezTo>
                  <a:cubicBezTo>
                    <a:pt x="621030" y="3455183"/>
                    <a:pt x="726758" y="3465660"/>
                    <a:pt x="832485" y="3475185"/>
                  </a:cubicBezTo>
                  <a:cubicBezTo>
                    <a:pt x="923925" y="3483758"/>
                    <a:pt x="1016318" y="3492330"/>
                    <a:pt x="1107758" y="3498998"/>
                  </a:cubicBezTo>
                  <a:cubicBezTo>
                    <a:pt x="1184910" y="3504713"/>
                    <a:pt x="1262063" y="3515190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431608" y="3524715"/>
                    <a:pt x="1524000" y="3534240"/>
                    <a:pt x="1616393" y="3538051"/>
                  </a:cubicBezTo>
                  <a:cubicBezTo>
                    <a:pt x="1623060" y="3521858"/>
                    <a:pt x="1611630" y="3516143"/>
                    <a:pt x="1600200" y="3511380"/>
                  </a:cubicBezTo>
                  <a:cubicBezTo>
                    <a:pt x="1577340" y="3500903"/>
                    <a:pt x="1553528" y="3491378"/>
                    <a:pt x="1529715" y="3482805"/>
                  </a:cubicBezTo>
                  <a:cubicBezTo>
                    <a:pt x="1392555" y="3432323"/>
                    <a:pt x="1263015" y="3362790"/>
                    <a:pt x="1112520" y="3352313"/>
                  </a:cubicBezTo>
                  <a:cubicBezTo>
                    <a:pt x="1029653" y="3346598"/>
                    <a:pt x="946785" y="3338026"/>
                    <a:pt x="885825" y="3342788"/>
                  </a:cubicBezTo>
                  <a:cubicBezTo>
                    <a:pt x="950595" y="3331358"/>
                    <a:pt x="1038225" y="3332310"/>
                    <a:pt x="1124903" y="3334215"/>
                  </a:cubicBezTo>
                  <a:cubicBezTo>
                    <a:pt x="1204913" y="3336120"/>
                    <a:pt x="1284923" y="3344693"/>
                    <a:pt x="1363028" y="3362790"/>
                  </a:cubicBezTo>
                  <a:cubicBezTo>
                    <a:pt x="1419225" y="3375173"/>
                    <a:pt x="1475423" y="3385651"/>
                    <a:pt x="1525905" y="3417083"/>
                  </a:cubicBezTo>
                  <a:cubicBezTo>
                    <a:pt x="1559243" y="3438038"/>
                    <a:pt x="1595438" y="3453278"/>
                    <a:pt x="1626870" y="3476138"/>
                  </a:cubicBezTo>
                  <a:cubicBezTo>
                    <a:pt x="1691640" y="3521858"/>
                    <a:pt x="1769745" y="3528526"/>
                    <a:pt x="1840230" y="3557101"/>
                  </a:cubicBezTo>
                  <a:cubicBezTo>
                    <a:pt x="1920240" y="3565673"/>
                    <a:pt x="2000250" y="3570435"/>
                    <a:pt x="2080260" y="3574245"/>
                  </a:cubicBezTo>
                  <a:cubicBezTo>
                    <a:pt x="2080260" y="3574245"/>
                    <a:pt x="2080260" y="3574245"/>
                    <a:pt x="2080260" y="3574245"/>
                  </a:cubicBezTo>
                  <a:cubicBezTo>
                    <a:pt x="2084070" y="3576151"/>
                    <a:pt x="2087880" y="3577103"/>
                    <a:pt x="2092643" y="3579008"/>
                  </a:cubicBezTo>
                  <a:cubicBezTo>
                    <a:pt x="2098358" y="3586628"/>
                    <a:pt x="2105978" y="3590438"/>
                    <a:pt x="2114550" y="3590438"/>
                  </a:cubicBezTo>
                  <a:cubicBezTo>
                    <a:pt x="2210753" y="3599010"/>
                    <a:pt x="2306955" y="3605678"/>
                    <a:pt x="2403158" y="3612345"/>
                  </a:cubicBezTo>
                  <a:cubicBezTo>
                    <a:pt x="2464118" y="3616155"/>
                    <a:pt x="2525078" y="3621870"/>
                    <a:pt x="2585085" y="3626633"/>
                  </a:cubicBezTo>
                  <a:cubicBezTo>
                    <a:pt x="2651760" y="3632348"/>
                    <a:pt x="2718435" y="3638063"/>
                    <a:pt x="2785110" y="3643778"/>
                  </a:cubicBezTo>
                  <a:cubicBezTo>
                    <a:pt x="2896553" y="3653303"/>
                    <a:pt x="3008948" y="3659970"/>
                    <a:pt x="3120390" y="3672353"/>
                  </a:cubicBezTo>
                  <a:cubicBezTo>
                    <a:pt x="3127058" y="3672353"/>
                    <a:pt x="3132773" y="3672353"/>
                    <a:pt x="3139440" y="3672353"/>
                  </a:cubicBezTo>
                  <a:cubicBezTo>
                    <a:pt x="3259455" y="3680926"/>
                    <a:pt x="3378518" y="3693308"/>
                    <a:pt x="3498533" y="3703785"/>
                  </a:cubicBezTo>
                  <a:cubicBezTo>
                    <a:pt x="3509010" y="3704738"/>
                    <a:pt x="3517583" y="3701880"/>
                    <a:pt x="3524250" y="3694260"/>
                  </a:cubicBezTo>
                  <a:cubicBezTo>
                    <a:pt x="3542348" y="3695213"/>
                    <a:pt x="3560445" y="3696165"/>
                    <a:pt x="3578543" y="3697118"/>
                  </a:cubicBezTo>
                  <a:cubicBezTo>
                    <a:pt x="3649028" y="3702833"/>
                    <a:pt x="3719513" y="3708548"/>
                    <a:pt x="3790950" y="3714263"/>
                  </a:cubicBezTo>
                  <a:cubicBezTo>
                    <a:pt x="3790950" y="3714263"/>
                    <a:pt x="3790950" y="3714263"/>
                    <a:pt x="3790950" y="3714263"/>
                  </a:cubicBezTo>
                  <a:cubicBezTo>
                    <a:pt x="3834765" y="3718073"/>
                    <a:pt x="3879533" y="3721883"/>
                    <a:pt x="3923348" y="3725693"/>
                  </a:cubicBezTo>
                  <a:cubicBezTo>
                    <a:pt x="4042410" y="3737123"/>
                    <a:pt x="4160520" y="3747601"/>
                    <a:pt x="4278630" y="3759030"/>
                  </a:cubicBezTo>
                  <a:cubicBezTo>
                    <a:pt x="4398645" y="3770460"/>
                    <a:pt x="4519613" y="3781890"/>
                    <a:pt x="4639628" y="3793320"/>
                  </a:cubicBezTo>
                  <a:cubicBezTo>
                    <a:pt x="4757738" y="3804751"/>
                    <a:pt x="4876800" y="3816180"/>
                    <a:pt x="4994910" y="3826658"/>
                  </a:cubicBezTo>
                  <a:cubicBezTo>
                    <a:pt x="5067300" y="3833326"/>
                    <a:pt x="5139690" y="3843803"/>
                    <a:pt x="5213033" y="3845708"/>
                  </a:cubicBezTo>
                  <a:cubicBezTo>
                    <a:pt x="5227320" y="3830468"/>
                    <a:pt x="5232083" y="3810465"/>
                    <a:pt x="5233035" y="3790463"/>
                  </a:cubicBezTo>
                  <a:cubicBezTo>
                    <a:pt x="5234940" y="3756173"/>
                    <a:pt x="5247323" y="3721883"/>
                    <a:pt x="5235893" y="3687593"/>
                  </a:cubicBezTo>
                  <a:cubicBezTo>
                    <a:pt x="5233988" y="3685688"/>
                    <a:pt x="5232083" y="3683783"/>
                    <a:pt x="5230178" y="3682830"/>
                  </a:cubicBezTo>
                  <a:cubicBezTo>
                    <a:pt x="5235893" y="3625680"/>
                    <a:pt x="5242560" y="3569483"/>
                    <a:pt x="5248275" y="3512333"/>
                  </a:cubicBezTo>
                  <a:cubicBezTo>
                    <a:pt x="5251133" y="3511380"/>
                    <a:pt x="5253038" y="3509476"/>
                    <a:pt x="5255895" y="3507570"/>
                  </a:cubicBezTo>
                  <a:cubicBezTo>
                    <a:pt x="5270183" y="3479948"/>
                    <a:pt x="5267325" y="3450420"/>
                    <a:pt x="5270183" y="3420893"/>
                  </a:cubicBezTo>
                  <a:cubicBezTo>
                    <a:pt x="5280660" y="3315165"/>
                    <a:pt x="5294948" y="3209438"/>
                    <a:pt x="5299710" y="3102758"/>
                  </a:cubicBezTo>
                  <a:cubicBezTo>
                    <a:pt x="5297805" y="3096090"/>
                    <a:pt x="5294948" y="3090376"/>
                    <a:pt x="5291138" y="3087518"/>
                  </a:cubicBezTo>
                  <a:cubicBezTo>
                    <a:pt x="5291138" y="3081803"/>
                    <a:pt x="5291138" y="3076088"/>
                    <a:pt x="5291138" y="3070373"/>
                  </a:cubicBezTo>
                  <a:cubicBezTo>
                    <a:pt x="5292090" y="3057990"/>
                    <a:pt x="5290185" y="3045608"/>
                    <a:pt x="5293043" y="3034178"/>
                  </a:cubicBezTo>
                  <a:cubicBezTo>
                    <a:pt x="5307330" y="2967503"/>
                    <a:pt x="5311140" y="2899876"/>
                    <a:pt x="5318760" y="2832248"/>
                  </a:cubicBezTo>
                  <a:cubicBezTo>
                    <a:pt x="5324475" y="2781765"/>
                    <a:pt x="5329238" y="2730330"/>
                    <a:pt x="5334953" y="2678895"/>
                  </a:cubicBezTo>
                  <a:cubicBezTo>
                    <a:pt x="5336858" y="2651273"/>
                    <a:pt x="5337810" y="2622698"/>
                    <a:pt x="5339715" y="2595076"/>
                  </a:cubicBezTo>
                  <a:cubicBezTo>
                    <a:pt x="5339715" y="2595076"/>
                    <a:pt x="5339715" y="2595076"/>
                    <a:pt x="5339715" y="2595076"/>
                  </a:cubicBezTo>
                  <a:cubicBezTo>
                    <a:pt x="5342573" y="2576026"/>
                    <a:pt x="5346383" y="2556976"/>
                    <a:pt x="5349240" y="2537926"/>
                  </a:cubicBezTo>
                  <a:cubicBezTo>
                    <a:pt x="5349240" y="2537926"/>
                    <a:pt x="5349240" y="2537926"/>
                    <a:pt x="5349240" y="2537926"/>
                  </a:cubicBezTo>
                  <a:cubicBezTo>
                    <a:pt x="5351145" y="2523638"/>
                    <a:pt x="5353050" y="2509351"/>
                    <a:pt x="5354955" y="2495063"/>
                  </a:cubicBezTo>
                  <a:cubicBezTo>
                    <a:pt x="5364480" y="2482680"/>
                    <a:pt x="5374005" y="2469345"/>
                    <a:pt x="5360670" y="2454105"/>
                  </a:cubicBezTo>
                  <a:cubicBezTo>
                    <a:pt x="5360670" y="2452201"/>
                    <a:pt x="5360670" y="2450295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65433" y="2385525"/>
                    <a:pt x="5371148" y="2322660"/>
                    <a:pt x="5376863" y="2260748"/>
                  </a:cubicBezTo>
                  <a:cubicBezTo>
                    <a:pt x="5375910" y="2249318"/>
                    <a:pt x="5374005" y="2240745"/>
                    <a:pt x="5360670" y="2238840"/>
                  </a:cubicBezTo>
                  <a:cubicBezTo>
                    <a:pt x="5320665" y="2233125"/>
                    <a:pt x="5280660" y="2226458"/>
                    <a:pt x="5239703" y="2219790"/>
                  </a:cubicBezTo>
                  <a:cubicBezTo>
                    <a:pt x="5220653" y="2220743"/>
                    <a:pt x="5202555" y="2215980"/>
                    <a:pt x="5183505" y="2213123"/>
                  </a:cubicBezTo>
                  <a:cubicBezTo>
                    <a:pt x="5183505" y="2212170"/>
                    <a:pt x="5183505" y="2211218"/>
                    <a:pt x="5182553" y="2210265"/>
                  </a:cubicBezTo>
                  <a:cubicBezTo>
                    <a:pt x="5149215" y="2204550"/>
                    <a:pt x="5116830" y="2198835"/>
                    <a:pt x="5083493" y="2193120"/>
                  </a:cubicBezTo>
                  <a:cubicBezTo>
                    <a:pt x="5064443" y="2189310"/>
                    <a:pt x="5044440" y="2190263"/>
                    <a:pt x="5025390" y="2180738"/>
                  </a:cubicBezTo>
                  <a:cubicBezTo>
                    <a:pt x="5034915" y="2178833"/>
                    <a:pt x="5043488" y="2178833"/>
                    <a:pt x="5053013" y="2178833"/>
                  </a:cubicBezTo>
                  <a:cubicBezTo>
                    <a:pt x="5153025" y="2180738"/>
                    <a:pt x="5253038" y="2182643"/>
                    <a:pt x="5352098" y="2183595"/>
                  </a:cubicBezTo>
                  <a:cubicBezTo>
                    <a:pt x="5367338" y="2183595"/>
                    <a:pt x="5383530" y="2185500"/>
                    <a:pt x="5381625" y="2162640"/>
                  </a:cubicBezTo>
                  <a:cubicBezTo>
                    <a:pt x="5381625" y="2162640"/>
                    <a:pt x="5381625" y="2162640"/>
                    <a:pt x="5381625" y="2162640"/>
                  </a:cubicBezTo>
                  <a:cubicBezTo>
                    <a:pt x="5388293" y="2141685"/>
                    <a:pt x="5389245" y="2120730"/>
                    <a:pt x="5391150" y="2098823"/>
                  </a:cubicBezTo>
                  <a:cubicBezTo>
                    <a:pt x="5395913" y="2053103"/>
                    <a:pt x="5401628" y="2008335"/>
                    <a:pt x="5407343" y="1962615"/>
                  </a:cubicBezTo>
                  <a:cubicBezTo>
                    <a:pt x="5414963" y="1948328"/>
                    <a:pt x="5422583" y="1934040"/>
                    <a:pt x="5423535" y="1917848"/>
                  </a:cubicBezTo>
                  <a:cubicBezTo>
                    <a:pt x="5430203" y="1829265"/>
                    <a:pt x="5441633" y="1741635"/>
                    <a:pt x="5449253" y="1654005"/>
                  </a:cubicBezTo>
                  <a:cubicBezTo>
                    <a:pt x="5450205" y="1642575"/>
                    <a:pt x="5451158" y="1631145"/>
                    <a:pt x="5439728" y="1623525"/>
                  </a:cubicBezTo>
                  <a:cubicBezTo>
                    <a:pt x="5438775" y="1623525"/>
                    <a:pt x="5438775" y="1622573"/>
                    <a:pt x="5437823" y="1622573"/>
                  </a:cubicBezTo>
                  <a:cubicBezTo>
                    <a:pt x="5444490" y="1577805"/>
                    <a:pt x="5445443" y="1532085"/>
                    <a:pt x="5448300" y="1487318"/>
                  </a:cubicBezTo>
                  <a:cubicBezTo>
                    <a:pt x="5448300" y="1487318"/>
                    <a:pt x="5448300" y="1487318"/>
                    <a:pt x="5448300" y="1487318"/>
                  </a:cubicBezTo>
                  <a:cubicBezTo>
                    <a:pt x="5449253" y="1483508"/>
                    <a:pt x="5451158" y="1478745"/>
                    <a:pt x="5452110" y="1474935"/>
                  </a:cubicBezTo>
                  <a:cubicBezTo>
                    <a:pt x="5460683" y="1388258"/>
                    <a:pt x="5470208" y="1301580"/>
                    <a:pt x="5478780" y="1214903"/>
                  </a:cubicBezTo>
                  <a:cubicBezTo>
                    <a:pt x="5474970" y="1214903"/>
                    <a:pt x="5470208" y="1212998"/>
                    <a:pt x="5466398" y="1213950"/>
                  </a:cubicBezTo>
                  <a:cubicBezTo>
                    <a:pt x="5462588" y="1214903"/>
                    <a:pt x="5459730" y="1215855"/>
                    <a:pt x="5455920" y="1216808"/>
                  </a:cubicBezTo>
                  <a:lnTo>
                    <a:pt x="5461635" y="1160610"/>
                  </a:lnTo>
                  <a:cubicBezTo>
                    <a:pt x="5461635" y="1163468"/>
                    <a:pt x="5461635" y="1166325"/>
                    <a:pt x="5461635" y="1169183"/>
                  </a:cubicBezTo>
                  <a:cubicBezTo>
                    <a:pt x="5462588" y="1175850"/>
                    <a:pt x="5461635" y="1183470"/>
                    <a:pt x="5463540" y="1190138"/>
                  </a:cubicBezTo>
                  <a:cubicBezTo>
                    <a:pt x="5468303" y="1201568"/>
                    <a:pt x="5475923" y="1207283"/>
                    <a:pt x="5486400" y="1195853"/>
                  </a:cubicBezTo>
                  <a:cubicBezTo>
                    <a:pt x="5495925" y="1150133"/>
                    <a:pt x="5496878" y="1104413"/>
                    <a:pt x="5494973" y="1058693"/>
                  </a:cubicBezTo>
                  <a:cubicBezTo>
                    <a:pt x="5497830" y="1022498"/>
                    <a:pt x="5500688" y="986303"/>
                    <a:pt x="5504498" y="950108"/>
                  </a:cubicBezTo>
                  <a:cubicBezTo>
                    <a:pt x="5513070" y="869145"/>
                    <a:pt x="5522595" y="788183"/>
                    <a:pt x="5531168" y="707220"/>
                  </a:cubicBezTo>
                  <a:cubicBezTo>
                    <a:pt x="5528310" y="693885"/>
                    <a:pt x="5535930" y="673883"/>
                    <a:pt x="5512118" y="671978"/>
                  </a:cubicBezTo>
                  <a:cubicBezTo>
                    <a:pt x="5479733" y="668168"/>
                    <a:pt x="5447348" y="664358"/>
                    <a:pt x="5414963" y="661500"/>
                  </a:cubicBezTo>
                  <a:cubicBezTo>
                    <a:pt x="5388293" y="666263"/>
                    <a:pt x="5361623" y="653880"/>
                    <a:pt x="5334953" y="656738"/>
                  </a:cubicBezTo>
                  <a:cubicBezTo>
                    <a:pt x="5305425" y="659595"/>
                    <a:pt x="5274945" y="658643"/>
                    <a:pt x="5245418" y="657690"/>
                  </a:cubicBezTo>
                  <a:cubicBezTo>
                    <a:pt x="5239703" y="657690"/>
                    <a:pt x="5234940" y="657690"/>
                    <a:pt x="5229225" y="656738"/>
                  </a:cubicBezTo>
                  <a:cubicBezTo>
                    <a:pt x="5253990" y="656738"/>
                    <a:pt x="5278755" y="657690"/>
                    <a:pt x="5303520" y="657690"/>
                  </a:cubicBezTo>
                  <a:cubicBezTo>
                    <a:pt x="5313045" y="657690"/>
                    <a:pt x="5321618" y="659595"/>
                    <a:pt x="5327333" y="650070"/>
                  </a:cubicBezTo>
                  <a:cubicBezTo>
                    <a:pt x="5322570" y="648165"/>
                    <a:pt x="5316855" y="647213"/>
                    <a:pt x="5312093" y="645308"/>
                  </a:cubicBezTo>
                  <a:cubicBezTo>
                    <a:pt x="5309235" y="637688"/>
                    <a:pt x="5304473" y="631020"/>
                    <a:pt x="5295900" y="631020"/>
                  </a:cubicBezTo>
                  <a:cubicBezTo>
                    <a:pt x="5287328" y="631020"/>
                    <a:pt x="5277803" y="630068"/>
                    <a:pt x="5269230" y="629115"/>
                  </a:cubicBezTo>
                  <a:cubicBezTo>
                    <a:pt x="5355908" y="634830"/>
                    <a:pt x="5443538" y="621495"/>
                    <a:pt x="5531168" y="615780"/>
                  </a:cubicBezTo>
                  <a:cubicBezTo>
                    <a:pt x="5534978" y="615780"/>
                    <a:pt x="5537835" y="614828"/>
                    <a:pt x="5541645" y="614828"/>
                  </a:cubicBezTo>
                  <a:cubicBezTo>
                    <a:pt x="5545455" y="595778"/>
                    <a:pt x="5548313" y="576728"/>
                    <a:pt x="5547360" y="557678"/>
                  </a:cubicBezTo>
                  <a:cubicBezTo>
                    <a:pt x="5550218" y="524340"/>
                    <a:pt x="5554028" y="491003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64505" y="439568"/>
                    <a:pt x="5565458" y="424328"/>
                    <a:pt x="5568315" y="409088"/>
                  </a:cubicBezTo>
                  <a:close/>
                  <a:moveTo>
                    <a:pt x="5173028" y="653880"/>
                  </a:moveTo>
                  <a:lnTo>
                    <a:pt x="5173028" y="653880"/>
                  </a:lnTo>
                  <a:cubicBezTo>
                    <a:pt x="5176838" y="653880"/>
                    <a:pt x="5181600" y="653880"/>
                    <a:pt x="5185410" y="653880"/>
                  </a:cubicBezTo>
                  <a:cubicBezTo>
                    <a:pt x="5180648" y="653880"/>
                    <a:pt x="5176838" y="653880"/>
                    <a:pt x="5173028" y="653880"/>
                  </a:cubicBezTo>
                  <a:close/>
                  <a:moveTo>
                    <a:pt x="686753" y="1644480"/>
                  </a:moveTo>
                  <a:lnTo>
                    <a:pt x="685800" y="1651148"/>
                  </a:lnTo>
                  <a:cubicBezTo>
                    <a:pt x="679133" y="1650195"/>
                    <a:pt x="673418" y="1649243"/>
                    <a:pt x="666750" y="1647338"/>
                  </a:cubicBezTo>
                  <a:cubicBezTo>
                    <a:pt x="666750" y="1646385"/>
                    <a:pt x="666750" y="1645433"/>
                    <a:pt x="665798" y="1645433"/>
                  </a:cubicBezTo>
                  <a:cubicBezTo>
                    <a:pt x="673418" y="1644480"/>
                    <a:pt x="680085" y="1644480"/>
                    <a:pt x="686753" y="1644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EB6DF13-2F6C-40F7-A3D1-AE1078E4A374}"/>
              </a:ext>
            </a:extLst>
          </p:cNvPr>
          <p:cNvGrpSpPr/>
          <p:nvPr/>
        </p:nvGrpSpPr>
        <p:grpSpPr>
          <a:xfrm>
            <a:off x="10471674" y="1609301"/>
            <a:ext cx="1361015" cy="4881441"/>
            <a:chOff x="1173413" y="1566627"/>
            <a:chExt cx="1361015" cy="4881441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7C1432C-1434-4950-A6BD-5FBC8AF17C4A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solidFill>
              <a:schemeClr val="accent1"/>
            </a:solidFill>
          </p:grpSpPr>
          <p:sp>
            <p:nvSpPr>
              <p:cNvPr id="191" name="Freeform 9">
                <a:extLst>
                  <a:ext uri="{FF2B5EF4-FFF2-40B4-BE49-F238E27FC236}">
                    <a16:creationId xmlns:a16="http://schemas.microsoft.com/office/drawing/2014/main" id="{10F44166-65B1-4C68-9C57-39C51ECD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7D888EA-23F4-4CFE-ADB2-2DFC36B4C625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AF719E1-F1C7-4DF4-B940-0453DA8F3ED2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3" name="Graphic 27">
            <a:extLst>
              <a:ext uri="{FF2B5EF4-FFF2-40B4-BE49-F238E27FC236}">
                <a16:creationId xmlns:a16="http://schemas.microsoft.com/office/drawing/2014/main" id="{226A88E7-E722-4656-AE6D-39BFC48F62AA}"/>
              </a:ext>
            </a:extLst>
          </p:cNvPr>
          <p:cNvGrpSpPr/>
          <p:nvPr/>
        </p:nvGrpSpPr>
        <p:grpSpPr>
          <a:xfrm>
            <a:off x="6412102" y="5251752"/>
            <a:ext cx="2171332" cy="1482103"/>
            <a:chOff x="1074122" y="1"/>
            <a:chExt cx="10037921" cy="6851662"/>
          </a:xfrm>
          <a:solidFill>
            <a:schemeClr val="accent3"/>
          </a:solidFill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6CC3A62-4B37-4BDB-AE58-5E327B7AA9A7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B5099FE-DF38-47AF-A8E5-9C24CCFEC90C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1661DA9-4636-47E1-BF31-AC97FDBF2FC1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E4BCB4A-C222-4989-8417-F27FBAE19F1C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47A78A4-1E22-49E0-8857-9465F090CE9C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D8B87B9-CEDF-4D39-AB6B-4312B2F455D4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7CA2230-317D-421E-AF04-7B473D6A5E3A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92BDBC1-842D-49DC-9DCD-BD1E10B6A5F5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28CB756-980A-4C44-92CA-60FF772B3431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D471AF0-D4A9-4767-B45A-00FB91533371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36D47FB-3C59-451F-8107-7DEE238A4A84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4F74E76-E302-4B6A-9767-5E35BB447B8A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9EC9FED-1332-413A-8225-FCF247CEA506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4A1C76B-D366-4A9C-B1B9-3872414A1689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31DDB5E-687D-420E-84EE-5D1963859F92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8A70ABE-B9B6-42A1-ABDB-FED99A2FDF7B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95DBE94-79B6-4CC8-A941-7B94EF44C216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CB1B132-9DF4-4E3A-9632-009DB8993C7E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FF7FC29-350F-49D6-8FFA-69249B24F5AE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561BEB8-EFC0-4B44-A168-517E7A5E9C71}"/>
              </a:ext>
            </a:extLst>
          </p:cNvPr>
          <p:cNvGrpSpPr/>
          <p:nvPr/>
        </p:nvGrpSpPr>
        <p:grpSpPr>
          <a:xfrm>
            <a:off x="7841353" y="1766847"/>
            <a:ext cx="2435585" cy="534476"/>
            <a:chOff x="569762" y="609470"/>
            <a:chExt cx="3972063" cy="871648"/>
          </a:xfrm>
          <a:solidFill>
            <a:schemeClr val="accent5"/>
          </a:solidFill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98C7AF78-7D96-4D97-B6CE-20327AD7302D}"/>
                </a:ext>
              </a:extLst>
            </p:cNvPr>
            <p:cNvGrpSpPr/>
            <p:nvPr/>
          </p:nvGrpSpPr>
          <p:grpSpPr>
            <a:xfrm>
              <a:off x="569762" y="814141"/>
              <a:ext cx="3690132" cy="666977"/>
              <a:chOff x="4617005" y="2953335"/>
              <a:chExt cx="1748364" cy="316010"/>
            </a:xfrm>
            <a:grpFill/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A85CCF80-D17C-4830-8912-2B6D024968E7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DEBC4D4A-C914-49C3-8262-5266602FAD3C}"/>
                  </a:ext>
                </a:extLst>
              </p:cNvPr>
              <p:cNvSpPr/>
              <p:nvPr/>
            </p:nvSpPr>
            <p:spPr>
              <a:xfrm>
                <a:off x="5570143" y="2953335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aphic 47">
              <a:extLst>
                <a:ext uri="{FF2B5EF4-FFF2-40B4-BE49-F238E27FC236}">
                  <a16:creationId xmlns:a16="http://schemas.microsoft.com/office/drawing/2014/main" id="{06306EBB-2C52-4F87-8048-3C735D308D54}"/>
                </a:ext>
              </a:extLst>
            </p:cNvPr>
            <p:cNvGrpSpPr/>
            <p:nvPr/>
          </p:nvGrpSpPr>
          <p:grpSpPr>
            <a:xfrm>
              <a:off x="3977963" y="609470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98F3AFB6-C049-4F2C-AF00-D052405671F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C0CE328-A500-4BF9-97D0-0FE01BC4E30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FA14B2E-10A9-48DC-9FCD-433DAB0CD7C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D0BC4C-1DE9-4862-8B7C-0D28154109EE}"/>
              </a:ext>
            </a:extLst>
          </p:cNvPr>
          <p:cNvGrpSpPr/>
          <p:nvPr/>
        </p:nvGrpSpPr>
        <p:grpSpPr>
          <a:xfrm>
            <a:off x="7880559" y="2434334"/>
            <a:ext cx="2429744" cy="525563"/>
            <a:chOff x="569762" y="5257932"/>
            <a:chExt cx="3962538" cy="857112"/>
          </a:xfrm>
          <a:solidFill>
            <a:schemeClr val="accent5"/>
          </a:solidFill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7E5639A-3079-49F6-B4D7-2108034AD2D7}"/>
                </a:ext>
              </a:extLst>
            </p:cNvPr>
            <p:cNvGrpSpPr/>
            <p:nvPr/>
          </p:nvGrpSpPr>
          <p:grpSpPr>
            <a:xfrm>
              <a:off x="569762" y="5443553"/>
              <a:ext cx="3690132" cy="671491"/>
              <a:chOff x="569762" y="5376878"/>
              <a:chExt cx="3690132" cy="671491"/>
            </a:xfrm>
            <a:grpFill/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9B2B645-D04E-4153-9943-4523365177C8}"/>
                  </a:ext>
                </a:extLst>
              </p:cNvPr>
              <p:cNvSpPr/>
              <p:nvPr/>
            </p:nvSpPr>
            <p:spPr>
              <a:xfrm>
                <a:off x="569762" y="5376878"/>
                <a:ext cx="1734877" cy="671491"/>
              </a:xfrm>
              <a:custGeom>
                <a:avLst/>
                <a:gdLst/>
                <a:ahLst/>
                <a:cxnLst/>
                <a:rect l="l" t="t" r="r" b="b"/>
                <a:pathLst>
                  <a:path w="820749" h="317674">
                    <a:moveTo>
                      <a:pt x="629543" y="193262"/>
                    </a:moveTo>
                    <a:cubicBezTo>
                      <a:pt x="627038" y="202205"/>
                      <a:pt x="618284" y="215135"/>
                      <a:pt x="603280" y="232050"/>
                    </a:cubicBezTo>
                    <a:cubicBezTo>
                      <a:pt x="606054" y="233443"/>
                      <a:pt x="607442" y="236459"/>
                      <a:pt x="607442" y="241098"/>
                    </a:cubicBezTo>
                    <a:cubicBezTo>
                      <a:pt x="607442" y="252086"/>
                      <a:pt x="599558" y="259286"/>
                      <a:pt x="583792" y="262697"/>
                    </a:cubicBezTo>
                    <a:cubicBezTo>
                      <a:pt x="578327" y="263957"/>
                      <a:pt x="573870" y="266615"/>
                      <a:pt x="570422" y="270669"/>
                    </a:cubicBezTo>
                    <a:cubicBezTo>
                      <a:pt x="566973" y="274724"/>
                      <a:pt x="565249" y="278928"/>
                      <a:pt x="565249" y="283284"/>
                    </a:cubicBezTo>
                    <a:cubicBezTo>
                      <a:pt x="565249" y="287930"/>
                      <a:pt x="566881" y="291772"/>
                      <a:pt x="570146" y="294811"/>
                    </a:cubicBezTo>
                    <a:cubicBezTo>
                      <a:pt x="573411" y="297849"/>
                      <a:pt x="577575" y="299368"/>
                      <a:pt x="582637" y="299368"/>
                    </a:cubicBezTo>
                    <a:cubicBezTo>
                      <a:pt x="593406" y="299368"/>
                      <a:pt x="603916" y="292750"/>
                      <a:pt x="614167" y="279513"/>
                    </a:cubicBezTo>
                    <a:cubicBezTo>
                      <a:pt x="624417" y="266277"/>
                      <a:pt x="629543" y="252015"/>
                      <a:pt x="629543" y="236728"/>
                    </a:cubicBezTo>
                    <a:cubicBezTo>
                      <a:pt x="629543" y="232586"/>
                      <a:pt x="629397" y="228365"/>
                      <a:pt x="629105" y="224064"/>
                    </a:cubicBezTo>
                    <a:cubicBezTo>
                      <a:pt x="628813" y="219763"/>
                      <a:pt x="628667" y="213480"/>
                      <a:pt x="628667" y="205216"/>
                    </a:cubicBezTo>
                    <a:cubicBezTo>
                      <a:pt x="628667" y="198276"/>
                      <a:pt x="628959" y="194292"/>
                      <a:pt x="629543" y="193262"/>
                    </a:cubicBezTo>
                    <a:close/>
                    <a:moveTo>
                      <a:pt x="550980" y="192435"/>
                    </a:moveTo>
                    <a:cubicBezTo>
                      <a:pt x="544443" y="192435"/>
                      <a:pt x="535192" y="197524"/>
                      <a:pt x="523228" y="207703"/>
                    </a:cubicBezTo>
                    <a:cubicBezTo>
                      <a:pt x="511264" y="217881"/>
                      <a:pt x="499578" y="229059"/>
                      <a:pt x="488172" y="241238"/>
                    </a:cubicBezTo>
                    <a:cubicBezTo>
                      <a:pt x="504659" y="236140"/>
                      <a:pt x="519779" y="228945"/>
                      <a:pt x="533532" y="219651"/>
                    </a:cubicBezTo>
                    <a:cubicBezTo>
                      <a:pt x="547285" y="210358"/>
                      <a:pt x="554161" y="202130"/>
                      <a:pt x="554161" y="194967"/>
                    </a:cubicBezTo>
                    <a:cubicBezTo>
                      <a:pt x="554161" y="193279"/>
                      <a:pt x="553101" y="192435"/>
                      <a:pt x="550980" y="192435"/>
                    </a:cubicBezTo>
                    <a:close/>
                    <a:moveTo>
                      <a:pt x="321235" y="162179"/>
                    </a:moveTo>
                    <a:cubicBezTo>
                      <a:pt x="315669" y="162179"/>
                      <a:pt x="310519" y="165911"/>
                      <a:pt x="305784" y="173374"/>
                    </a:cubicBezTo>
                    <a:lnTo>
                      <a:pt x="302552" y="179499"/>
                    </a:lnTo>
                    <a:lnTo>
                      <a:pt x="311788" y="178690"/>
                    </a:lnTo>
                    <a:cubicBezTo>
                      <a:pt x="315060" y="178040"/>
                      <a:pt x="317896" y="177065"/>
                      <a:pt x="320296" y="175765"/>
                    </a:cubicBezTo>
                    <a:cubicBezTo>
                      <a:pt x="325096" y="173165"/>
                      <a:pt x="327496" y="170277"/>
                      <a:pt x="327496" y="167100"/>
                    </a:cubicBezTo>
                    <a:cubicBezTo>
                      <a:pt x="327496" y="163819"/>
                      <a:pt x="325409" y="162179"/>
                      <a:pt x="321235" y="162179"/>
                    </a:cubicBezTo>
                    <a:close/>
                    <a:moveTo>
                      <a:pt x="795411" y="75679"/>
                    </a:moveTo>
                    <a:cubicBezTo>
                      <a:pt x="779750" y="104617"/>
                      <a:pt x="756889" y="143381"/>
                      <a:pt x="726831" y="191971"/>
                    </a:cubicBezTo>
                    <a:cubicBezTo>
                      <a:pt x="726612" y="192330"/>
                      <a:pt x="725757" y="193635"/>
                      <a:pt x="724265" y="195885"/>
                    </a:cubicBezTo>
                    <a:lnTo>
                      <a:pt x="719998" y="202290"/>
                    </a:lnTo>
                    <a:lnTo>
                      <a:pt x="725722" y="195869"/>
                    </a:lnTo>
                    <a:cubicBezTo>
                      <a:pt x="735768" y="185692"/>
                      <a:pt x="745165" y="180603"/>
                      <a:pt x="753913" y="180603"/>
                    </a:cubicBezTo>
                    <a:cubicBezTo>
                      <a:pt x="761654" y="180603"/>
                      <a:pt x="768162" y="183803"/>
                      <a:pt x="773436" y="190203"/>
                    </a:cubicBezTo>
                    <a:cubicBezTo>
                      <a:pt x="778710" y="196602"/>
                      <a:pt x="781347" y="204153"/>
                      <a:pt x="781347" y="212855"/>
                    </a:cubicBezTo>
                    <a:cubicBezTo>
                      <a:pt x="781347" y="223798"/>
                      <a:pt x="774671" y="239147"/>
                      <a:pt x="761318" y="258902"/>
                    </a:cubicBezTo>
                    <a:cubicBezTo>
                      <a:pt x="747584" y="279256"/>
                      <a:pt x="740717" y="291693"/>
                      <a:pt x="740717" y="296211"/>
                    </a:cubicBezTo>
                    <a:cubicBezTo>
                      <a:pt x="740717" y="299506"/>
                      <a:pt x="742295" y="301154"/>
                      <a:pt x="745451" y="301154"/>
                    </a:cubicBezTo>
                    <a:cubicBezTo>
                      <a:pt x="755276" y="301154"/>
                      <a:pt x="772629" y="285756"/>
                      <a:pt x="797511" y="254960"/>
                    </a:cubicBezTo>
                    <a:lnTo>
                      <a:pt x="805367" y="238189"/>
                    </a:lnTo>
                    <a:lnTo>
                      <a:pt x="808925" y="233850"/>
                    </a:lnTo>
                    <a:cubicBezTo>
                      <a:pt x="810273" y="231031"/>
                      <a:pt x="812373" y="229622"/>
                      <a:pt x="815224" y="229622"/>
                    </a:cubicBezTo>
                    <a:cubicBezTo>
                      <a:pt x="818908" y="229622"/>
                      <a:pt x="820749" y="231402"/>
                      <a:pt x="820749" y="234963"/>
                    </a:cubicBezTo>
                    <a:cubicBezTo>
                      <a:pt x="820749" y="237341"/>
                      <a:pt x="819596" y="239684"/>
                      <a:pt x="817289" y="241991"/>
                    </a:cubicBezTo>
                    <a:lnTo>
                      <a:pt x="808192" y="254472"/>
                    </a:lnTo>
                    <a:cubicBezTo>
                      <a:pt x="779880" y="293779"/>
                      <a:pt x="758200" y="313432"/>
                      <a:pt x="743152" y="313432"/>
                    </a:cubicBezTo>
                    <a:cubicBezTo>
                      <a:pt x="734778" y="313432"/>
                      <a:pt x="727963" y="310461"/>
                      <a:pt x="722706" y="304520"/>
                    </a:cubicBezTo>
                    <a:cubicBezTo>
                      <a:pt x="717449" y="298578"/>
                      <a:pt x="714821" y="291237"/>
                      <a:pt x="714821" y="282496"/>
                    </a:cubicBezTo>
                    <a:cubicBezTo>
                      <a:pt x="714821" y="271350"/>
                      <a:pt x="720360" y="259491"/>
                      <a:pt x="731439" y="246920"/>
                    </a:cubicBezTo>
                    <a:cubicBezTo>
                      <a:pt x="748786" y="217543"/>
                      <a:pt x="757460" y="200886"/>
                      <a:pt x="757460" y="196949"/>
                    </a:cubicBezTo>
                    <a:cubicBezTo>
                      <a:pt x="757460" y="194237"/>
                      <a:pt x="755962" y="192881"/>
                      <a:pt x="752964" y="192881"/>
                    </a:cubicBezTo>
                    <a:cubicBezTo>
                      <a:pt x="745704" y="192881"/>
                      <a:pt x="735316" y="198509"/>
                      <a:pt x="721801" y="209764"/>
                    </a:cubicBezTo>
                    <a:cubicBezTo>
                      <a:pt x="706683" y="230898"/>
                      <a:pt x="685902" y="265082"/>
                      <a:pt x="659457" y="312316"/>
                    </a:cubicBezTo>
                    <a:cubicBezTo>
                      <a:pt x="653062" y="311442"/>
                      <a:pt x="648517" y="311004"/>
                      <a:pt x="645822" y="311004"/>
                    </a:cubicBezTo>
                    <a:cubicBezTo>
                      <a:pt x="643096" y="311004"/>
                      <a:pt x="637298" y="311442"/>
                      <a:pt x="628426" y="312316"/>
                    </a:cubicBezTo>
                    <a:lnTo>
                      <a:pt x="635021" y="299250"/>
                    </a:lnTo>
                    <a:lnTo>
                      <a:pt x="626475" y="304661"/>
                    </a:lnTo>
                    <a:cubicBezTo>
                      <a:pt x="615243" y="310508"/>
                      <a:pt x="602647" y="313432"/>
                      <a:pt x="588686" y="313432"/>
                    </a:cubicBezTo>
                    <a:cubicBezTo>
                      <a:pt x="577507" y="313432"/>
                      <a:pt x="568537" y="310215"/>
                      <a:pt x="561775" y="303780"/>
                    </a:cubicBezTo>
                    <a:cubicBezTo>
                      <a:pt x="555012" y="297346"/>
                      <a:pt x="551631" y="288714"/>
                      <a:pt x="551631" y="277884"/>
                    </a:cubicBezTo>
                    <a:lnTo>
                      <a:pt x="552605" y="272501"/>
                    </a:lnTo>
                    <a:lnTo>
                      <a:pt x="545338" y="280208"/>
                    </a:lnTo>
                    <a:cubicBezTo>
                      <a:pt x="523122" y="302358"/>
                      <a:pt x="503346" y="313432"/>
                      <a:pt x="486009" y="313432"/>
                    </a:cubicBezTo>
                    <a:cubicBezTo>
                      <a:pt x="474487" y="313432"/>
                      <a:pt x="464845" y="309305"/>
                      <a:pt x="457084" y="301049"/>
                    </a:cubicBezTo>
                    <a:cubicBezTo>
                      <a:pt x="449323" y="292794"/>
                      <a:pt x="445442" y="282518"/>
                      <a:pt x="445442" y="270221"/>
                    </a:cubicBezTo>
                    <a:lnTo>
                      <a:pt x="448191" y="254576"/>
                    </a:lnTo>
                    <a:lnTo>
                      <a:pt x="439886" y="262683"/>
                    </a:lnTo>
                    <a:cubicBezTo>
                      <a:pt x="430862" y="270322"/>
                      <a:pt x="422157" y="274142"/>
                      <a:pt x="413772" y="274142"/>
                    </a:cubicBezTo>
                    <a:cubicBezTo>
                      <a:pt x="399712" y="274142"/>
                      <a:pt x="392683" y="266240"/>
                      <a:pt x="392683" y="250436"/>
                    </a:cubicBezTo>
                    <a:cubicBezTo>
                      <a:pt x="392683" y="245897"/>
                      <a:pt x="393558" y="242211"/>
                      <a:pt x="395309" y="239379"/>
                    </a:cubicBezTo>
                    <a:cubicBezTo>
                      <a:pt x="391344" y="246553"/>
                      <a:pt x="386626" y="253891"/>
                      <a:pt x="381154" y="261394"/>
                    </a:cubicBezTo>
                    <a:cubicBezTo>
                      <a:pt x="375682" y="268897"/>
                      <a:pt x="365374" y="285573"/>
                      <a:pt x="350228" y="311423"/>
                    </a:cubicBezTo>
                    <a:cubicBezTo>
                      <a:pt x="340464" y="310839"/>
                      <a:pt x="335045" y="310547"/>
                      <a:pt x="333973" y="310547"/>
                    </a:cubicBezTo>
                    <a:cubicBezTo>
                      <a:pt x="333583" y="310547"/>
                      <a:pt x="327628" y="310839"/>
                      <a:pt x="316110" y="311423"/>
                    </a:cubicBezTo>
                    <a:lnTo>
                      <a:pt x="352586" y="246480"/>
                    </a:lnTo>
                    <a:cubicBezTo>
                      <a:pt x="370090" y="217996"/>
                      <a:pt x="378842" y="200683"/>
                      <a:pt x="378842" y="194542"/>
                    </a:cubicBezTo>
                    <a:cubicBezTo>
                      <a:pt x="378842" y="193435"/>
                      <a:pt x="378650" y="192881"/>
                      <a:pt x="378266" y="192881"/>
                    </a:cubicBezTo>
                    <a:cubicBezTo>
                      <a:pt x="371766" y="192881"/>
                      <a:pt x="358129" y="208049"/>
                      <a:pt x="337353" y="238384"/>
                    </a:cubicBezTo>
                    <a:cubicBezTo>
                      <a:pt x="335386" y="241445"/>
                      <a:pt x="332751" y="242975"/>
                      <a:pt x="329449" y="242975"/>
                    </a:cubicBezTo>
                    <a:cubicBezTo>
                      <a:pt x="326447" y="242221"/>
                      <a:pt x="324946" y="240132"/>
                      <a:pt x="324946" y="236707"/>
                    </a:cubicBezTo>
                    <a:cubicBezTo>
                      <a:pt x="325323" y="234816"/>
                      <a:pt x="326013" y="233368"/>
                      <a:pt x="327018" y="232364"/>
                    </a:cubicBezTo>
                    <a:lnTo>
                      <a:pt x="331765" y="225771"/>
                    </a:lnTo>
                    <a:cubicBezTo>
                      <a:pt x="354410" y="195659"/>
                      <a:pt x="370507" y="180603"/>
                      <a:pt x="380055" y="180603"/>
                    </a:cubicBezTo>
                    <a:cubicBezTo>
                      <a:pt x="394873" y="180603"/>
                      <a:pt x="402282" y="189599"/>
                      <a:pt x="402282" y="207591"/>
                    </a:cubicBezTo>
                    <a:cubicBezTo>
                      <a:pt x="402282" y="213603"/>
                      <a:pt x="400786" y="219955"/>
                      <a:pt x="397795" y="226647"/>
                    </a:cubicBezTo>
                    <a:lnTo>
                      <a:pt x="395337" y="230499"/>
                    </a:lnTo>
                    <a:lnTo>
                      <a:pt x="397625" y="228021"/>
                    </a:lnTo>
                    <a:cubicBezTo>
                      <a:pt x="403071" y="215268"/>
                      <a:pt x="410234" y="204177"/>
                      <a:pt x="419112" y="194748"/>
                    </a:cubicBezTo>
                    <a:cubicBezTo>
                      <a:pt x="427991" y="185318"/>
                      <a:pt x="436344" y="180603"/>
                      <a:pt x="444171" y="180603"/>
                    </a:cubicBezTo>
                    <a:cubicBezTo>
                      <a:pt x="451815" y="180603"/>
                      <a:pt x="455637" y="184058"/>
                      <a:pt x="455637" y="190966"/>
                    </a:cubicBezTo>
                    <a:cubicBezTo>
                      <a:pt x="455637" y="199529"/>
                      <a:pt x="444785" y="210762"/>
                      <a:pt x="423082" y="224666"/>
                    </a:cubicBezTo>
                    <a:cubicBezTo>
                      <a:pt x="419105" y="227170"/>
                      <a:pt x="414393" y="230107"/>
                      <a:pt x="408944" y="233477"/>
                    </a:cubicBezTo>
                    <a:lnTo>
                      <a:pt x="407664" y="234544"/>
                    </a:lnTo>
                    <a:cubicBezTo>
                      <a:pt x="406011" y="239979"/>
                      <a:pt x="405184" y="244678"/>
                      <a:pt x="405184" y="248643"/>
                    </a:cubicBezTo>
                    <a:cubicBezTo>
                      <a:pt x="405184" y="257903"/>
                      <a:pt x="408210" y="262533"/>
                      <a:pt x="414260" y="262533"/>
                    </a:cubicBezTo>
                    <a:cubicBezTo>
                      <a:pt x="424055" y="262533"/>
                      <a:pt x="435244" y="253736"/>
                      <a:pt x="447827" y="236142"/>
                    </a:cubicBezTo>
                    <a:cubicBezTo>
                      <a:pt x="451782" y="231802"/>
                      <a:pt x="454795" y="229633"/>
                      <a:pt x="456865" y="229633"/>
                    </a:cubicBezTo>
                    <a:lnTo>
                      <a:pt x="459985" y="230634"/>
                    </a:lnTo>
                    <a:lnTo>
                      <a:pt x="477628" y="213220"/>
                    </a:lnTo>
                    <a:cubicBezTo>
                      <a:pt x="484781" y="207561"/>
                      <a:pt x="493125" y="202129"/>
                      <a:pt x="502662" y="196921"/>
                    </a:cubicBezTo>
                    <a:cubicBezTo>
                      <a:pt x="522600" y="186042"/>
                      <a:pt x="539003" y="180603"/>
                      <a:pt x="551869" y="180603"/>
                    </a:cubicBezTo>
                    <a:cubicBezTo>
                      <a:pt x="558241" y="180603"/>
                      <a:pt x="563788" y="182597"/>
                      <a:pt x="568510" y="186584"/>
                    </a:cubicBezTo>
                    <a:cubicBezTo>
                      <a:pt x="573231" y="190571"/>
                      <a:pt x="575592" y="195470"/>
                      <a:pt x="575592" y="201281"/>
                    </a:cubicBezTo>
                    <a:cubicBezTo>
                      <a:pt x="575592" y="213555"/>
                      <a:pt x="568254" y="223644"/>
                      <a:pt x="553577" y="231549"/>
                    </a:cubicBezTo>
                    <a:cubicBezTo>
                      <a:pt x="538900" y="239455"/>
                      <a:pt x="515923" y="246543"/>
                      <a:pt x="484646" y="252815"/>
                    </a:cubicBezTo>
                    <a:cubicBezTo>
                      <a:pt x="475923" y="266016"/>
                      <a:pt x="471561" y="277209"/>
                      <a:pt x="471561" y="286392"/>
                    </a:cubicBezTo>
                    <a:cubicBezTo>
                      <a:pt x="471561" y="295936"/>
                      <a:pt x="476774" y="300707"/>
                      <a:pt x="487199" y="300707"/>
                    </a:cubicBezTo>
                    <a:cubicBezTo>
                      <a:pt x="508698" y="300707"/>
                      <a:pt x="535682" y="278787"/>
                      <a:pt x="568152" y="234945"/>
                    </a:cubicBezTo>
                    <a:cubicBezTo>
                      <a:pt x="570808" y="231403"/>
                      <a:pt x="573652" y="229633"/>
                      <a:pt x="576684" y="229633"/>
                    </a:cubicBezTo>
                    <a:lnTo>
                      <a:pt x="577400" y="230455"/>
                    </a:lnTo>
                    <a:lnTo>
                      <a:pt x="577760" y="230172"/>
                    </a:lnTo>
                    <a:cubicBezTo>
                      <a:pt x="582356" y="227338"/>
                      <a:pt x="587111" y="225921"/>
                      <a:pt x="592027" y="225921"/>
                    </a:cubicBezTo>
                    <a:cubicBezTo>
                      <a:pt x="594204" y="225921"/>
                      <a:pt x="595117" y="226213"/>
                      <a:pt x="594766" y="226797"/>
                    </a:cubicBezTo>
                    <a:lnTo>
                      <a:pt x="612255" y="205310"/>
                    </a:lnTo>
                    <a:cubicBezTo>
                      <a:pt x="616429" y="199550"/>
                      <a:pt x="622431" y="191697"/>
                      <a:pt x="630261" y="181751"/>
                    </a:cubicBezTo>
                    <a:cubicBezTo>
                      <a:pt x="632712" y="171642"/>
                      <a:pt x="636800" y="162487"/>
                      <a:pt x="642525" y="154285"/>
                    </a:cubicBezTo>
                    <a:cubicBezTo>
                      <a:pt x="648251" y="146083"/>
                      <a:pt x="654367" y="141982"/>
                      <a:pt x="660873" y="141982"/>
                    </a:cubicBezTo>
                    <a:cubicBezTo>
                      <a:pt x="666329" y="141982"/>
                      <a:pt x="669056" y="144698"/>
                      <a:pt x="669056" y="150131"/>
                    </a:cubicBezTo>
                    <a:cubicBezTo>
                      <a:pt x="669056" y="157230"/>
                      <a:pt x="659820" y="169608"/>
                      <a:pt x="641346" y="187265"/>
                    </a:cubicBezTo>
                    <a:cubicBezTo>
                      <a:pt x="640746" y="190375"/>
                      <a:pt x="640446" y="193560"/>
                      <a:pt x="640446" y="196823"/>
                    </a:cubicBezTo>
                    <a:cubicBezTo>
                      <a:pt x="640446" y="204760"/>
                      <a:pt x="644300" y="219541"/>
                      <a:pt x="652006" y="241168"/>
                    </a:cubicBezTo>
                    <a:lnTo>
                      <a:pt x="656671" y="256358"/>
                    </a:lnTo>
                    <a:lnTo>
                      <a:pt x="661836" y="246125"/>
                    </a:lnTo>
                    <a:cubicBezTo>
                      <a:pt x="665784" y="238616"/>
                      <a:pt x="672310" y="226705"/>
                      <a:pt x="681411" y="210392"/>
                    </a:cubicBezTo>
                    <a:cubicBezTo>
                      <a:pt x="685751" y="203395"/>
                      <a:pt x="700502" y="178357"/>
                      <a:pt x="725666" y="135278"/>
                    </a:cubicBezTo>
                    <a:lnTo>
                      <a:pt x="760516" y="76555"/>
                    </a:lnTo>
                    <a:cubicBezTo>
                      <a:pt x="766562" y="77431"/>
                      <a:pt x="771065" y="77870"/>
                      <a:pt x="774026" y="77870"/>
                    </a:cubicBezTo>
                    <a:cubicBezTo>
                      <a:pt x="779551" y="77870"/>
                      <a:pt x="786679" y="77140"/>
                      <a:pt x="795411" y="75679"/>
                    </a:cubicBezTo>
                    <a:close/>
                    <a:moveTo>
                      <a:pt x="212495" y="43048"/>
                    </a:moveTo>
                    <a:cubicBezTo>
                      <a:pt x="182141" y="47143"/>
                      <a:pt x="152717" y="62677"/>
                      <a:pt x="124223" y="89651"/>
                    </a:cubicBezTo>
                    <a:cubicBezTo>
                      <a:pt x="95730" y="116625"/>
                      <a:pt x="81483" y="143182"/>
                      <a:pt x="81483" y="169322"/>
                    </a:cubicBezTo>
                    <a:cubicBezTo>
                      <a:pt x="81483" y="178440"/>
                      <a:pt x="84300" y="186098"/>
                      <a:pt x="89935" y="192294"/>
                    </a:cubicBezTo>
                    <a:cubicBezTo>
                      <a:pt x="95569" y="198490"/>
                      <a:pt x="102498" y="201588"/>
                      <a:pt x="110721" y="201588"/>
                    </a:cubicBezTo>
                    <a:cubicBezTo>
                      <a:pt x="134684" y="201588"/>
                      <a:pt x="158536" y="186874"/>
                      <a:pt x="182275" y="157447"/>
                    </a:cubicBezTo>
                    <a:cubicBezTo>
                      <a:pt x="206014" y="128020"/>
                      <a:pt x="217884" y="98236"/>
                      <a:pt x="217884" y="68096"/>
                    </a:cubicBezTo>
                    <a:cubicBezTo>
                      <a:pt x="217884" y="59059"/>
                      <a:pt x="216088" y="50710"/>
                      <a:pt x="212495" y="43048"/>
                    </a:cubicBezTo>
                    <a:close/>
                    <a:moveTo>
                      <a:pt x="481216" y="36835"/>
                    </a:moveTo>
                    <a:cubicBezTo>
                      <a:pt x="450162" y="36835"/>
                      <a:pt x="422570" y="40443"/>
                      <a:pt x="398442" y="47659"/>
                    </a:cubicBezTo>
                    <a:lnTo>
                      <a:pt x="424079" y="51161"/>
                    </a:lnTo>
                    <a:cubicBezTo>
                      <a:pt x="448173" y="56791"/>
                      <a:pt x="470353" y="59606"/>
                      <a:pt x="490620" y="59606"/>
                    </a:cubicBezTo>
                    <a:cubicBezTo>
                      <a:pt x="500596" y="59606"/>
                      <a:pt x="508905" y="58315"/>
                      <a:pt x="515548" y="55732"/>
                    </a:cubicBezTo>
                    <a:cubicBezTo>
                      <a:pt x="522190" y="53150"/>
                      <a:pt x="525512" y="50901"/>
                      <a:pt x="525512" y="48984"/>
                    </a:cubicBezTo>
                    <a:cubicBezTo>
                      <a:pt x="525512" y="46617"/>
                      <a:pt x="521339" y="44000"/>
                      <a:pt x="512994" y="41134"/>
                    </a:cubicBezTo>
                    <a:cubicBezTo>
                      <a:pt x="504650" y="38268"/>
                      <a:pt x="494057" y="36835"/>
                      <a:pt x="481216" y="36835"/>
                    </a:cubicBezTo>
                    <a:close/>
                    <a:moveTo>
                      <a:pt x="159485" y="0"/>
                    </a:moveTo>
                    <a:cubicBezTo>
                      <a:pt x="188021" y="0"/>
                      <a:pt x="208193" y="9112"/>
                      <a:pt x="220001" y="27337"/>
                    </a:cubicBezTo>
                    <a:cubicBezTo>
                      <a:pt x="233680" y="23400"/>
                      <a:pt x="250989" y="21431"/>
                      <a:pt x="271930" y="21431"/>
                    </a:cubicBezTo>
                    <a:cubicBezTo>
                      <a:pt x="284947" y="21431"/>
                      <a:pt x="297221" y="22509"/>
                      <a:pt x="308750" y="24665"/>
                    </a:cubicBezTo>
                    <a:cubicBezTo>
                      <a:pt x="320280" y="26821"/>
                      <a:pt x="346191" y="32749"/>
                      <a:pt x="386484" y="42451"/>
                    </a:cubicBezTo>
                    <a:cubicBezTo>
                      <a:pt x="418724" y="29926"/>
                      <a:pt x="449298" y="23664"/>
                      <a:pt x="478205" y="23664"/>
                    </a:cubicBezTo>
                    <a:cubicBezTo>
                      <a:pt x="495493" y="23664"/>
                      <a:pt x="509931" y="25762"/>
                      <a:pt x="521521" y="29958"/>
                    </a:cubicBezTo>
                    <a:cubicBezTo>
                      <a:pt x="533111" y="34154"/>
                      <a:pt x="538906" y="40334"/>
                      <a:pt x="538906" y="48496"/>
                    </a:cubicBezTo>
                    <a:cubicBezTo>
                      <a:pt x="538906" y="57749"/>
                      <a:pt x="531135" y="65114"/>
                      <a:pt x="515591" y="70590"/>
                    </a:cubicBezTo>
                    <a:cubicBezTo>
                      <a:pt x="500048" y="76066"/>
                      <a:pt x="481898" y="78805"/>
                      <a:pt x="461141" y="78805"/>
                    </a:cubicBezTo>
                    <a:cubicBezTo>
                      <a:pt x="434452" y="78805"/>
                      <a:pt x="402473" y="74769"/>
                      <a:pt x="365203" y="66697"/>
                    </a:cubicBezTo>
                    <a:cubicBezTo>
                      <a:pt x="348318" y="74839"/>
                      <a:pt x="332237" y="87688"/>
                      <a:pt x="316962" y="105247"/>
                    </a:cubicBezTo>
                    <a:cubicBezTo>
                      <a:pt x="301686" y="122805"/>
                      <a:pt x="285196" y="146375"/>
                      <a:pt x="267493" y="175957"/>
                    </a:cubicBezTo>
                    <a:cubicBezTo>
                      <a:pt x="274322" y="176799"/>
                      <a:pt x="279365" y="177600"/>
                      <a:pt x="282621" y="178360"/>
                    </a:cubicBezTo>
                    <a:cubicBezTo>
                      <a:pt x="290678" y="159536"/>
                      <a:pt x="303280" y="150124"/>
                      <a:pt x="320425" y="150124"/>
                    </a:cubicBezTo>
                    <a:cubicBezTo>
                      <a:pt x="333920" y="150124"/>
                      <a:pt x="340667" y="155623"/>
                      <a:pt x="340667" y="166623"/>
                    </a:cubicBezTo>
                    <a:cubicBezTo>
                      <a:pt x="340667" y="174741"/>
                      <a:pt x="336651" y="181124"/>
                      <a:pt x="328619" y="185773"/>
                    </a:cubicBezTo>
                    <a:cubicBezTo>
                      <a:pt x="320587" y="190421"/>
                      <a:pt x="310495" y="192745"/>
                      <a:pt x="298342" y="192745"/>
                    </a:cubicBezTo>
                    <a:lnTo>
                      <a:pt x="296392" y="192745"/>
                    </a:lnTo>
                    <a:cubicBezTo>
                      <a:pt x="297055" y="191864"/>
                      <a:pt x="295586" y="195432"/>
                      <a:pt x="291986" y="203451"/>
                    </a:cubicBezTo>
                    <a:cubicBezTo>
                      <a:pt x="288603" y="211301"/>
                      <a:pt x="283133" y="218481"/>
                      <a:pt x="275578" y="224990"/>
                    </a:cubicBezTo>
                    <a:cubicBezTo>
                      <a:pt x="268023" y="231499"/>
                      <a:pt x="260658" y="234753"/>
                      <a:pt x="253484" y="234753"/>
                    </a:cubicBezTo>
                    <a:cubicBezTo>
                      <a:pt x="248466" y="234753"/>
                      <a:pt x="245957" y="232828"/>
                      <a:pt x="245957" y="228977"/>
                    </a:cubicBezTo>
                    <a:cubicBezTo>
                      <a:pt x="245957" y="226038"/>
                      <a:pt x="247732" y="224035"/>
                      <a:pt x="251283" y="222970"/>
                    </a:cubicBezTo>
                    <a:cubicBezTo>
                      <a:pt x="260041" y="220305"/>
                      <a:pt x="269205" y="209512"/>
                      <a:pt x="278777" y="190590"/>
                    </a:cubicBezTo>
                    <a:cubicBezTo>
                      <a:pt x="276702" y="190518"/>
                      <a:pt x="271986" y="189851"/>
                      <a:pt x="264629" y="188591"/>
                    </a:cubicBezTo>
                    <a:lnTo>
                      <a:pt x="263122" y="187715"/>
                    </a:lnTo>
                    <a:cubicBezTo>
                      <a:pt x="262594" y="187181"/>
                      <a:pt x="260360" y="190228"/>
                      <a:pt x="256421" y="196858"/>
                    </a:cubicBezTo>
                    <a:cubicBezTo>
                      <a:pt x="243329" y="222717"/>
                      <a:pt x="232781" y="240583"/>
                      <a:pt x="224777" y="250455"/>
                    </a:cubicBezTo>
                    <a:cubicBezTo>
                      <a:pt x="216772" y="260328"/>
                      <a:pt x="205922" y="270080"/>
                      <a:pt x="192225" y="279712"/>
                    </a:cubicBezTo>
                    <a:cubicBezTo>
                      <a:pt x="156195" y="305020"/>
                      <a:pt x="118846" y="317674"/>
                      <a:pt x="80178" y="317674"/>
                    </a:cubicBezTo>
                    <a:cubicBezTo>
                      <a:pt x="57040" y="317674"/>
                      <a:pt x="37893" y="312714"/>
                      <a:pt x="22735" y="302793"/>
                    </a:cubicBezTo>
                    <a:cubicBezTo>
                      <a:pt x="7578" y="292873"/>
                      <a:pt x="0" y="279792"/>
                      <a:pt x="0" y="263552"/>
                    </a:cubicBezTo>
                    <a:cubicBezTo>
                      <a:pt x="0" y="255182"/>
                      <a:pt x="2551" y="247934"/>
                      <a:pt x="7653" y="241808"/>
                    </a:cubicBezTo>
                    <a:cubicBezTo>
                      <a:pt x="12755" y="235682"/>
                      <a:pt x="18998" y="232619"/>
                      <a:pt x="26384" y="232619"/>
                    </a:cubicBezTo>
                    <a:cubicBezTo>
                      <a:pt x="39155" y="232619"/>
                      <a:pt x="45541" y="238986"/>
                      <a:pt x="45541" y="251720"/>
                    </a:cubicBezTo>
                    <a:cubicBezTo>
                      <a:pt x="45541" y="257371"/>
                      <a:pt x="43628" y="262295"/>
                      <a:pt x="39801" y="266494"/>
                    </a:cubicBezTo>
                    <a:cubicBezTo>
                      <a:pt x="35975" y="270692"/>
                      <a:pt x="31224" y="272792"/>
                      <a:pt x="25550" y="272792"/>
                    </a:cubicBezTo>
                    <a:cubicBezTo>
                      <a:pt x="23021" y="272792"/>
                      <a:pt x="20809" y="272475"/>
                      <a:pt x="18912" y="271840"/>
                    </a:cubicBezTo>
                    <a:lnTo>
                      <a:pt x="15650" y="269877"/>
                    </a:lnTo>
                    <a:lnTo>
                      <a:pt x="18429" y="279485"/>
                    </a:lnTo>
                    <a:cubicBezTo>
                      <a:pt x="21340" y="284157"/>
                      <a:pt x="25705" y="288469"/>
                      <a:pt x="31526" y="292421"/>
                    </a:cubicBezTo>
                    <a:cubicBezTo>
                      <a:pt x="43167" y="300327"/>
                      <a:pt x="57586" y="304279"/>
                      <a:pt x="74782" y="304279"/>
                    </a:cubicBezTo>
                    <a:cubicBezTo>
                      <a:pt x="102218" y="304279"/>
                      <a:pt x="127019" y="296006"/>
                      <a:pt x="149186" y="279459"/>
                    </a:cubicBezTo>
                    <a:cubicBezTo>
                      <a:pt x="171354" y="262913"/>
                      <a:pt x="195966" y="233859"/>
                      <a:pt x="223022" y="192299"/>
                    </a:cubicBezTo>
                    <a:lnTo>
                      <a:pt x="232184" y="184245"/>
                    </a:lnTo>
                    <a:lnTo>
                      <a:pt x="222596" y="185213"/>
                    </a:lnTo>
                    <a:cubicBezTo>
                      <a:pt x="213507" y="187218"/>
                      <a:pt x="206954" y="192233"/>
                      <a:pt x="202937" y="200255"/>
                    </a:cubicBezTo>
                    <a:cubicBezTo>
                      <a:pt x="201549" y="204134"/>
                      <a:pt x="199301" y="206074"/>
                      <a:pt x="196195" y="206074"/>
                    </a:cubicBezTo>
                    <a:cubicBezTo>
                      <a:pt x="192051" y="206074"/>
                      <a:pt x="189979" y="204003"/>
                      <a:pt x="189979" y="199861"/>
                    </a:cubicBezTo>
                    <a:cubicBezTo>
                      <a:pt x="189979" y="192366"/>
                      <a:pt x="194609" y="185703"/>
                      <a:pt x="203870" y="179872"/>
                    </a:cubicBezTo>
                    <a:cubicBezTo>
                      <a:pt x="213131" y="174041"/>
                      <a:pt x="222789" y="171126"/>
                      <a:pt x="232845" y="171126"/>
                    </a:cubicBezTo>
                    <a:lnTo>
                      <a:pt x="236744" y="171126"/>
                    </a:lnTo>
                    <a:cubicBezTo>
                      <a:pt x="274584" y="113978"/>
                      <a:pt x="313982" y="77729"/>
                      <a:pt x="354937" y="62379"/>
                    </a:cubicBezTo>
                    <a:cubicBezTo>
                      <a:pt x="346266" y="61900"/>
                      <a:pt x="335697" y="60009"/>
                      <a:pt x="323230" y="56707"/>
                    </a:cubicBezTo>
                    <a:cubicBezTo>
                      <a:pt x="284516" y="46585"/>
                      <a:pt x="254589" y="41523"/>
                      <a:pt x="233448" y="41523"/>
                    </a:cubicBezTo>
                    <a:cubicBezTo>
                      <a:pt x="229267" y="41523"/>
                      <a:pt x="226672" y="41499"/>
                      <a:pt x="225663" y="41450"/>
                    </a:cubicBezTo>
                    <a:cubicBezTo>
                      <a:pt x="231937" y="50317"/>
                      <a:pt x="235074" y="62632"/>
                      <a:pt x="235074" y="78397"/>
                    </a:cubicBezTo>
                    <a:cubicBezTo>
                      <a:pt x="235074" y="111248"/>
                      <a:pt x="222210" y="142225"/>
                      <a:pt x="196482" y="171328"/>
                    </a:cubicBezTo>
                    <a:cubicBezTo>
                      <a:pt x="170755" y="200431"/>
                      <a:pt x="143020" y="214982"/>
                      <a:pt x="113278" y="214982"/>
                    </a:cubicBezTo>
                    <a:cubicBezTo>
                      <a:pt x="100002" y="214982"/>
                      <a:pt x="89226" y="210807"/>
                      <a:pt x="80949" y="202456"/>
                    </a:cubicBezTo>
                    <a:cubicBezTo>
                      <a:pt x="72673" y="194106"/>
                      <a:pt x="68535" y="183231"/>
                      <a:pt x="68535" y="169832"/>
                    </a:cubicBezTo>
                    <a:cubicBezTo>
                      <a:pt x="68535" y="141045"/>
                      <a:pt x="83257" y="112171"/>
                      <a:pt x="112702" y="83208"/>
                    </a:cubicBezTo>
                    <a:cubicBezTo>
                      <a:pt x="142147" y="54246"/>
                      <a:pt x="173777" y="36415"/>
                      <a:pt x="207594" y="29716"/>
                    </a:cubicBezTo>
                    <a:cubicBezTo>
                      <a:pt x="197848" y="18240"/>
                      <a:pt x="182335" y="12502"/>
                      <a:pt x="161055" y="12502"/>
                    </a:cubicBezTo>
                    <a:cubicBezTo>
                      <a:pt x="125050" y="12502"/>
                      <a:pt x="92225" y="30281"/>
                      <a:pt x="62581" y="65839"/>
                    </a:cubicBezTo>
                    <a:cubicBezTo>
                      <a:pt x="59248" y="69167"/>
                      <a:pt x="56757" y="70831"/>
                      <a:pt x="55106" y="70831"/>
                    </a:cubicBezTo>
                    <a:cubicBezTo>
                      <a:pt x="51962" y="70831"/>
                      <a:pt x="49890" y="69088"/>
                      <a:pt x="48890" y="65602"/>
                    </a:cubicBezTo>
                    <a:cubicBezTo>
                      <a:pt x="48890" y="61188"/>
                      <a:pt x="55482" y="52863"/>
                      <a:pt x="68667" y="40627"/>
                    </a:cubicBezTo>
                    <a:cubicBezTo>
                      <a:pt x="97870" y="13542"/>
                      <a:pt x="128143" y="0"/>
                      <a:pt x="1594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8A9B929-E602-49A1-8D2F-A16E8ADAADA2}"/>
                  </a:ext>
                </a:extLst>
              </p:cNvPr>
              <p:cNvSpPr/>
              <p:nvPr/>
            </p:nvSpPr>
            <p:spPr>
              <a:xfrm>
                <a:off x="2581474" y="5376878"/>
                <a:ext cx="1678420" cy="666977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aphic 47">
              <a:extLst>
                <a:ext uri="{FF2B5EF4-FFF2-40B4-BE49-F238E27FC236}">
                  <a16:creationId xmlns:a16="http://schemas.microsoft.com/office/drawing/2014/main" id="{551A739B-36F3-413A-8F21-05693D6B6ACE}"/>
                </a:ext>
              </a:extLst>
            </p:cNvPr>
            <p:cNvGrpSpPr/>
            <p:nvPr/>
          </p:nvGrpSpPr>
          <p:grpSpPr>
            <a:xfrm>
              <a:off x="3968438" y="5257932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B906FE2-7D6E-41E3-AC1E-7C2C6C4BBB8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A395D668-EC96-4219-94B1-FB826DFE3480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25237E8-D8AC-40F4-BB10-3F393D730636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87">
            <a:extLst>
              <a:ext uri="{FF2B5EF4-FFF2-40B4-BE49-F238E27FC236}">
                <a16:creationId xmlns:a16="http://schemas.microsoft.com/office/drawing/2014/main" id="{B796CA5A-4815-49B9-B24D-C799515AC558}"/>
              </a:ext>
            </a:extLst>
          </p:cNvPr>
          <p:cNvGrpSpPr/>
          <p:nvPr/>
        </p:nvGrpSpPr>
        <p:grpSpPr>
          <a:xfrm>
            <a:off x="3081802" y="1442262"/>
            <a:ext cx="2253119" cy="2443918"/>
            <a:chOff x="6310352" y="496389"/>
            <a:chExt cx="2589250" cy="28085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1C854A2-42A7-4716-A219-FB4A574427E2}"/>
                </a:ext>
              </a:extLst>
            </p:cNvPr>
            <p:cNvSpPr/>
            <p:nvPr/>
          </p:nvSpPr>
          <p:spPr>
            <a:xfrm>
              <a:off x="6533771" y="808195"/>
              <a:ext cx="2082059" cy="2497030"/>
            </a:xfrm>
            <a:custGeom>
              <a:avLst/>
              <a:gdLst>
                <a:gd name="connsiteX0" fmla="*/ 2072726 w 2082059"/>
                <a:gd name="connsiteY0" fmla="*/ 377586 h 2497030"/>
                <a:gd name="connsiteX1" fmla="*/ 1730610 w 2082059"/>
                <a:gd name="connsiteY1" fmla="*/ 15155 h 2497030"/>
                <a:gd name="connsiteX2" fmla="*/ 1635488 w 2082059"/>
                <a:gd name="connsiteY2" fmla="*/ 322 h 2497030"/>
                <a:gd name="connsiteX3" fmla="*/ 1623558 w 2082059"/>
                <a:gd name="connsiteY3" fmla="*/ 322 h 2497030"/>
                <a:gd name="connsiteX4" fmla="*/ 475968 w 2082059"/>
                <a:gd name="connsiteY4" fmla="*/ 322 h 2497030"/>
                <a:gd name="connsiteX5" fmla="*/ 448560 w 2082059"/>
                <a:gd name="connsiteY5" fmla="*/ 0 h 2497030"/>
                <a:gd name="connsiteX6" fmla="*/ 372785 w 2082059"/>
                <a:gd name="connsiteY6" fmla="*/ 9996 h 2497030"/>
                <a:gd name="connsiteX7" fmla="*/ 3261 w 2082059"/>
                <a:gd name="connsiteY7" fmla="*/ 520107 h 2497030"/>
                <a:gd name="connsiteX8" fmla="*/ 17126 w 2082059"/>
                <a:gd name="connsiteY8" fmla="*/ 657470 h 2497030"/>
                <a:gd name="connsiteX9" fmla="*/ 207692 w 2082059"/>
                <a:gd name="connsiteY9" fmla="*/ 2481875 h 2497030"/>
                <a:gd name="connsiteX10" fmla="*/ 224137 w 2082059"/>
                <a:gd name="connsiteY10" fmla="*/ 2496708 h 2497030"/>
                <a:gd name="connsiteX11" fmla="*/ 1686757 w 2082059"/>
                <a:gd name="connsiteY11" fmla="*/ 2496708 h 2497030"/>
                <a:gd name="connsiteX12" fmla="*/ 1861201 w 2082059"/>
                <a:gd name="connsiteY12" fmla="*/ 2497030 h 2497030"/>
                <a:gd name="connsiteX13" fmla="*/ 1874744 w 2082059"/>
                <a:gd name="connsiteY13" fmla="*/ 2484132 h 2497030"/>
                <a:gd name="connsiteX14" fmla="*/ 1877968 w 2082059"/>
                <a:gd name="connsiteY14" fmla="*/ 2428994 h 2497030"/>
                <a:gd name="connsiteX15" fmla="*/ 1959547 w 2082059"/>
                <a:gd name="connsiteY15" fmla="*/ 1663827 h 2497030"/>
                <a:gd name="connsiteX16" fmla="*/ 2024682 w 2082059"/>
                <a:gd name="connsiteY16" fmla="*/ 1038602 h 2497030"/>
                <a:gd name="connsiteX17" fmla="*/ 2048220 w 2082059"/>
                <a:gd name="connsiteY17" fmla="*/ 817403 h 2497030"/>
                <a:gd name="connsiteX18" fmla="*/ 2066922 w 2082059"/>
                <a:gd name="connsiteY18" fmla="*/ 636511 h 2497030"/>
                <a:gd name="connsiteX19" fmla="*/ 2078531 w 2082059"/>
                <a:gd name="connsiteY19" fmla="*/ 520107 h 2497030"/>
                <a:gd name="connsiteX20" fmla="*/ 2078531 w 2082059"/>
                <a:gd name="connsiteY20" fmla="*/ 520107 h 2497030"/>
                <a:gd name="connsiteX21" fmla="*/ 2072726 w 2082059"/>
                <a:gd name="connsiteY21" fmla="*/ 377586 h 24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2059" h="2497030">
                  <a:moveTo>
                    <a:pt x="2072726" y="377586"/>
                  </a:moveTo>
                  <a:cubicBezTo>
                    <a:pt x="2029841" y="189921"/>
                    <a:pt x="1915372" y="69326"/>
                    <a:pt x="1730610" y="15155"/>
                  </a:cubicBezTo>
                  <a:cubicBezTo>
                    <a:pt x="1699655" y="6126"/>
                    <a:pt x="1667733" y="3224"/>
                    <a:pt x="1635488" y="322"/>
                  </a:cubicBezTo>
                  <a:cubicBezTo>
                    <a:pt x="1631619" y="322"/>
                    <a:pt x="1627427" y="322"/>
                    <a:pt x="1623558" y="322"/>
                  </a:cubicBezTo>
                  <a:cubicBezTo>
                    <a:pt x="1241135" y="322"/>
                    <a:pt x="858391" y="322"/>
                    <a:pt x="475968" y="322"/>
                  </a:cubicBezTo>
                  <a:cubicBezTo>
                    <a:pt x="466940" y="322"/>
                    <a:pt x="457589" y="0"/>
                    <a:pt x="448560" y="0"/>
                  </a:cubicBezTo>
                  <a:cubicBezTo>
                    <a:pt x="423087" y="2902"/>
                    <a:pt x="397936" y="5159"/>
                    <a:pt x="372785" y="9996"/>
                  </a:cubicBezTo>
                  <a:cubicBezTo>
                    <a:pt x="138366" y="56428"/>
                    <a:pt x="-25437" y="282464"/>
                    <a:pt x="3261" y="520107"/>
                  </a:cubicBezTo>
                  <a:cubicBezTo>
                    <a:pt x="7775" y="565895"/>
                    <a:pt x="12290" y="611682"/>
                    <a:pt x="17126" y="657470"/>
                  </a:cubicBezTo>
                  <a:cubicBezTo>
                    <a:pt x="25510" y="736469"/>
                    <a:pt x="205435" y="2465430"/>
                    <a:pt x="207692" y="2481875"/>
                  </a:cubicBezTo>
                  <a:cubicBezTo>
                    <a:pt x="210272" y="2499287"/>
                    <a:pt x="205758" y="2496708"/>
                    <a:pt x="224137" y="2496708"/>
                  </a:cubicBezTo>
                  <a:cubicBezTo>
                    <a:pt x="711677" y="2496708"/>
                    <a:pt x="1199217" y="2496708"/>
                    <a:pt x="1686757" y="2496708"/>
                  </a:cubicBezTo>
                  <a:cubicBezTo>
                    <a:pt x="1744798" y="2496708"/>
                    <a:pt x="1803161" y="2496385"/>
                    <a:pt x="1861201" y="2497030"/>
                  </a:cubicBezTo>
                  <a:cubicBezTo>
                    <a:pt x="1871519" y="2497030"/>
                    <a:pt x="1874099" y="2493483"/>
                    <a:pt x="1874744" y="2484132"/>
                  </a:cubicBezTo>
                  <a:cubicBezTo>
                    <a:pt x="1876034" y="2466075"/>
                    <a:pt x="1878936" y="2429316"/>
                    <a:pt x="1877968" y="2428994"/>
                  </a:cubicBezTo>
                  <a:lnTo>
                    <a:pt x="1959547" y="1663827"/>
                  </a:lnTo>
                  <a:cubicBezTo>
                    <a:pt x="1961160" y="1648672"/>
                    <a:pt x="2017910" y="1105349"/>
                    <a:pt x="2024682" y="1038602"/>
                  </a:cubicBezTo>
                  <a:cubicBezTo>
                    <a:pt x="2032420" y="964762"/>
                    <a:pt x="2040482" y="891244"/>
                    <a:pt x="2048220" y="817403"/>
                  </a:cubicBezTo>
                  <a:cubicBezTo>
                    <a:pt x="2054669" y="757106"/>
                    <a:pt x="2060796" y="696808"/>
                    <a:pt x="2066922" y="636511"/>
                  </a:cubicBezTo>
                  <a:cubicBezTo>
                    <a:pt x="2070792" y="597817"/>
                    <a:pt x="2074661" y="558801"/>
                    <a:pt x="2078531" y="520107"/>
                  </a:cubicBezTo>
                  <a:cubicBezTo>
                    <a:pt x="2071437" y="520107"/>
                    <a:pt x="2071437" y="520107"/>
                    <a:pt x="2078531" y="520107"/>
                  </a:cubicBezTo>
                  <a:cubicBezTo>
                    <a:pt x="2084335" y="472385"/>
                    <a:pt x="2083367" y="424663"/>
                    <a:pt x="2072726" y="377586"/>
                  </a:cubicBezTo>
                  <a:close/>
                </a:path>
              </a:pathLst>
            </a:custGeom>
            <a:solidFill>
              <a:schemeClr val="accent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C0285B-2385-4842-AD61-2DD5B078CABE}"/>
                </a:ext>
              </a:extLst>
            </p:cNvPr>
            <p:cNvSpPr/>
            <p:nvPr/>
          </p:nvSpPr>
          <p:spPr>
            <a:xfrm>
              <a:off x="6537032" y="1327979"/>
              <a:ext cx="2075914" cy="1144042"/>
            </a:xfrm>
            <a:custGeom>
              <a:avLst/>
              <a:gdLst>
                <a:gd name="connsiteX0" fmla="*/ 2054633 w 2075914"/>
                <a:gd name="connsiteY0" fmla="*/ 322 h 1144042"/>
                <a:gd name="connsiteX1" fmla="*/ 16445 w 2075914"/>
                <a:gd name="connsiteY1" fmla="*/ 322 h 1144042"/>
                <a:gd name="connsiteX2" fmla="*/ 0 w 2075914"/>
                <a:gd name="connsiteY2" fmla="*/ 322 h 1144042"/>
                <a:gd name="connsiteX3" fmla="*/ 13865 w 2075914"/>
                <a:gd name="connsiteY3" fmla="*/ 137685 h 1144042"/>
                <a:gd name="connsiteX4" fmla="*/ 38694 w 2075914"/>
                <a:gd name="connsiteY4" fmla="*/ 374039 h 1144042"/>
                <a:gd name="connsiteX5" fmla="*/ 61910 w 2075914"/>
                <a:gd name="connsiteY5" fmla="*/ 599752 h 1144042"/>
                <a:gd name="connsiteX6" fmla="*/ 87061 w 2075914"/>
                <a:gd name="connsiteY6" fmla="*/ 837395 h 1144042"/>
                <a:gd name="connsiteX7" fmla="*/ 118661 w 2075914"/>
                <a:gd name="connsiteY7" fmla="*/ 1144042 h 1144042"/>
                <a:gd name="connsiteX8" fmla="*/ 461744 w 2075914"/>
                <a:gd name="connsiteY8" fmla="*/ 1144042 h 1144042"/>
                <a:gd name="connsiteX9" fmla="*/ 1942421 w 2075914"/>
                <a:gd name="connsiteY9" fmla="*/ 1144042 h 1144042"/>
                <a:gd name="connsiteX10" fmla="*/ 1956609 w 2075914"/>
                <a:gd name="connsiteY10" fmla="*/ 1144042 h 1144042"/>
                <a:gd name="connsiteX11" fmla="*/ 1961768 w 2075914"/>
                <a:gd name="connsiteY11" fmla="*/ 1098255 h 1144042"/>
                <a:gd name="connsiteX12" fmla="*/ 1977890 w 2075914"/>
                <a:gd name="connsiteY12" fmla="*/ 940256 h 1144042"/>
                <a:gd name="connsiteX13" fmla="*/ 2001429 w 2075914"/>
                <a:gd name="connsiteY13" fmla="*/ 719057 h 1144042"/>
                <a:gd name="connsiteX14" fmla="*/ 2022066 w 2075914"/>
                <a:gd name="connsiteY14" fmla="*/ 518495 h 1144042"/>
                <a:gd name="connsiteX15" fmla="*/ 2045604 w 2075914"/>
                <a:gd name="connsiteY15" fmla="*/ 297296 h 1144042"/>
                <a:gd name="connsiteX16" fmla="*/ 2064306 w 2075914"/>
                <a:gd name="connsiteY16" fmla="*/ 116403 h 1144042"/>
                <a:gd name="connsiteX17" fmla="*/ 2075914 w 2075914"/>
                <a:gd name="connsiteY17" fmla="*/ 0 h 1144042"/>
                <a:gd name="connsiteX18" fmla="*/ 2054633 w 2075914"/>
                <a:gd name="connsiteY18" fmla="*/ 322 h 1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5914" h="1144042">
                  <a:moveTo>
                    <a:pt x="2054633" y="322"/>
                  </a:moveTo>
                  <a:cubicBezTo>
                    <a:pt x="1375237" y="322"/>
                    <a:pt x="695841" y="322"/>
                    <a:pt x="16445" y="322"/>
                  </a:cubicBezTo>
                  <a:cubicBezTo>
                    <a:pt x="10963" y="322"/>
                    <a:pt x="5482" y="322"/>
                    <a:pt x="0" y="322"/>
                  </a:cubicBezTo>
                  <a:cubicBezTo>
                    <a:pt x="4514" y="46110"/>
                    <a:pt x="9029" y="91897"/>
                    <a:pt x="13865" y="137685"/>
                  </a:cubicBezTo>
                  <a:cubicBezTo>
                    <a:pt x="22249" y="216684"/>
                    <a:pt x="30632" y="295362"/>
                    <a:pt x="38694" y="374039"/>
                  </a:cubicBezTo>
                  <a:cubicBezTo>
                    <a:pt x="46432" y="449169"/>
                    <a:pt x="54171" y="524621"/>
                    <a:pt x="61910" y="599752"/>
                  </a:cubicBezTo>
                  <a:cubicBezTo>
                    <a:pt x="70293" y="679074"/>
                    <a:pt x="78677" y="758073"/>
                    <a:pt x="87061" y="837395"/>
                  </a:cubicBezTo>
                  <a:cubicBezTo>
                    <a:pt x="95767" y="919297"/>
                    <a:pt x="110277" y="1062141"/>
                    <a:pt x="118661" y="1144042"/>
                  </a:cubicBezTo>
                  <a:cubicBezTo>
                    <a:pt x="131236" y="1139528"/>
                    <a:pt x="457875" y="1144042"/>
                    <a:pt x="461744" y="1144042"/>
                  </a:cubicBezTo>
                  <a:cubicBezTo>
                    <a:pt x="955411" y="1144042"/>
                    <a:pt x="1448755" y="1144042"/>
                    <a:pt x="1942421" y="1144042"/>
                  </a:cubicBezTo>
                  <a:cubicBezTo>
                    <a:pt x="1947258" y="1144042"/>
                    <a:pt x="1951772" y="1144042"/>
                    <a:pt x="1956609" y="1144042"/>
                  </a:cubicBezTo>
                  <a:cubicBezTo>
                    <a:pt x="1958221" y="1128887"/>
                    <a:pt x="1960156" y="1113732"/>
                    <a:pt x="1961768" y="1098255"/>
                  </a:cubicBezTo>
                  <a:cubicBezTo>
                    <a:pt x="1967250" y="1045696"/>
                    <a:pt x="1972409" y="992815"/>
                    <a:pt x="1977890" y="940256"/>
                  </a:cubicBezTo>
                  <a:cubicBezTo>
                    <a:pt x="1985629" y="866415"/>
                    <a:pt x="1993690" y="792897"/>
                    <a:pt x="2001429" y="719057"/>
                  </a:cubicBezTo>
                  <a:cubicBezTo>
                    <a:pt x="2008523" y="652311"/>
                    <a:pt x="2014972" y="585241"/>
                    <a:pt x="2022066" y="518495"/>
                  </a:cubicBezTo>
                  <a:cubicBezTo>
                    <a:pt x="2029804" y="444655"/>
                    <a:pt x="2037866" y="371137"/>
                    <a:pt x="2045604" y="297296"/>
                  </a:cubicBezTo>
                  <a:cubicBezTo>
                    <a:pt x="2052053" y="236999"/>
                    <a:pt x="2058180" y="176701"/>
                    <a:pt x="2064306" y="116403"/>
                  </a:cubicBezTo>
                  <a:cubicBezTo>
                    <a:pt x="2068176" y="77710"/>
                    <a:pt x="2072045" y="38694"/>
                    <a:pt x="2075914" y="0"/>
                  </a:cubicBezTo>
                  <a:cubicBezTo>
                    <a:pt x="2068498" y="322"/>
                    <a:pt x="2061404" y="322"/>
                    <a:pt x="2054633" y="3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1A6B49B-7C14-4BB8-9399-B273767D24C6}"/>
                </a:ext>
              </a:extLst>
            </p:cNvPr>
            <p:cNvSpPr/>
            <p:nvPr/>
          </p:nvSpPr>
          <p:spPr>
            <a:xfrm>
              <a:off x="6376568" y="1359257"/>
              <a:ext cx="78885" cy="36463"/>
            </a:xfrm>
            <a:custGeom>
              <a:avLst/>
              <a:gdLst>
                <a:gd name="connsiteX0" fmla="*/ 78885 w 78885"/>
                <a:gd name="connsiteY0" fmla="*/ 0 h 36463"/>
                <a:gd name="connsiteX1" fmla="*/ 40836 w 78885"/>
                <a:gd name="connsiteY1" fmla="*/ 31600 h 36463"/>
                <a:gd name="connsiteX2" fmla="*/ 10849 w 78885"/>
                <a:gd name="connsiteY2" fmla="*/ 36436 h 36463"/>
                <a:gd name="connsiteX3" fmla="*/ 208 w 78885"/>
                <a:gd name="connsiteY3" fmla="*/ 31600 h 36463"/>
                <a:gd name="connsiteX4" fmla="*/ 4400 w 78885"/>
                <a:gd name="connsiteY4" fmla="*/ 20959 h 36463"/>
                <a:gd name="connsiteX5" fmla="*/ 54379 w 78885"/>
                <a:gd name="connsiteY5" fmla="*/ 1935 h 36463"/>
                <a:gd name="connsiteX6" fmla="*/ 78885 w 78885"/>
                <a:gd name="connsiteY6" fmla="*/ 0 h 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85" h="36463">
                  <a:moveTo>
                    <a:pt x="78885" y="0"/>
                  </a:moveTo>
                  <a:cubicBezTo>
                    <a:pt x="72114" y="20637"/>
                    <a:pt x="56959" y="27408"/>
                    <a:pt x="40836" y="31600"/>
                  </a:cubicBezTo>
                  <a:cubicBezTo>
                    <a:pt x="31163" y="34179"/>
                    <a:pt x="20845" y="35469"/>
                    <a:pt x="10849" y="36436"/>
                  </a:cubicBezTo>
                  <a:cubicBezTo>
                    <a:pt x="7302" y="36759"/>
                    <a:pt x="1175" y="34179"/>
                    <a:pt x="208" y="31600"/>
                  </a:cubicBezTo>
                  <a:cubicBezTo>
                    <a:pt x="-759" y="28698"/>
                    <a:pt x="1820" y="21926"/>
                    <a:pt x="4400" y="20959"/>
                  </a:cubicBezTo>
                  <a:cubicBezTo>
                    <a:pt x="20845" y="13865"/>
                    <a:pt x="37612" y="7416"/>
                    <a:pt x="54379" y="1935"/>
                  </a:cubicBezTo>
                  <a:cubicBezTo>
                    <a:pt x="61473" y="-322"/>
                    <a:pt x="69534" y="645"/>
                    <a:pt x="78885" y="0"/>
                  </a:cubicBezTo>
                  <a:close/>
                </a:path>
              </a:pathLst>
            </a:custGeom>
            <a:solidFill>
              <a:srgbClr val="FFFFFF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DA0EDC-D55D-4EAD-9A4F-52784B159FF8}"/>
                </a:ext>
              </a:extLst>
            </p:cNvPr>
            <p:cNvSpPr/>
            <p:nvPr/>
          </p:nvSpPr>
          <p:spPr>
            <a:xfrm>
              <a:off x="6847619" y="496389"/>
              <a:ext cx="1453621" cy="312451"/>
            </a:xfrm>
            <a:custGeom>
              <a:avLst/>
              <a:gdLst>
                <a:gd name="connsiteX0" fmla="*/ 134390 w 1453621"/>
                <a:gd name="connsiteY0" fmla="*/ 311806 h 312451"/>
                <a:gd name="connsiteX1" fmla="*/ 78606 w 1453621"/>
                <a:gd name="connsiteY1" fmla="*/ 291492 h 312451"/>
                <a:gd name="connsiteX2" fmla="*/ 252 w 1453621"/>
                <a:gd name="connsiteY2" fmla="*/ 163481 h 312451"/>
                <a:gd name="connsiteX3" fmla="*/ 39913 w 1453621"/>
                <a:gd name="connsiteY3" fmla="*/ 50302 h 312451"/>
                <a:gd name="connsiteX4" fmla="*/ 130520 w 1453621"/>
                <a:gd name="connsiteY4" fmla="*/ 2257 h 312451"/>
                <a:gd name="connsiteX5" fmla="*/ 136324 w 1453621"/>
                <a:gd name="connsiteY5" fmla="*/ 0 h 312451"/>
                <a:gd name="connsiteX6" fmla="*/ 1317126 w 1453621"/>
                <a:gd name="connsiteY6" fmla="*/ 0 h 312451"/>
                <a:gd name="connsiteX7" fmla="*/ 1358399 w 1453621"/>
                <a:gd name="connsiteY7" fmla="*/ 12575 h 312451"/>
                <a:gd name="connsiteX8" fmla="*/ 1450941 w 1453621"/>
                <a:gd name="connsiteY8" fmla="*/ 129624 h 312451"/>
                <a:gd name="connsiteX9" fmla="*/ 1428047 w 1453621"/>
                <a:gd name="connsiteY9" fmla="*/ 242158 h 312451"/>
                <a:gd name="connsiteX10" fmla="*/ 1332926 w 1453621"/>
                <a:gd name="connsiteY10" fmla="*/ 307615 h 312451"/>
                <a:gd name="connsiteX11" fmla="*/ 1320995 w 1453621"/>
                <a:gd name="connsiteY11" fmla="*/ 312451 h 312451"/>
                <a:gd name="connsiteX12" fmla="*/ 1309064 w 1453621"/>
                <a:gd name="connsiteY12" fmla="*/ 312451 h 312451"/>
                <a:gd name="connsiteX13" fmla="*/ 161475 w 1453621"/>
                <a:gd name="connsiteY13" fmla="*/ 312451 h 312451"/>
                <a:gd name="connsiteX14" fmla="*/ 134390 w 1453621"/>
                <a:gd name="connsiteY14" fmla="*/ 311806 h 3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3621" h="312451">
                  <a:moveTo>
                    <a:pt x="134390" y="311806"/>
                  </a:moveTo>
                  <a:cubicBezTo>
                    <a:pt x="115688" y="305035"/>
                    <a:pt x="96019" y="301488"/>
                    <a:pt x="78606" y="291492"/>
                  </a:cubicBezTo>
                  <a:cubicBezTo>
                    <a:pt x="29272" y="262794"/>
                    <a:pt x="3476" y="220876"/>
                    <a:pt x="252" y="163481"/>
                  </a:cubicBezTo>
                  <a:cubicBezTo>
                    <a:pt x="-2005" y="119950"/>
                    <a:pt x="10892" y="81902"/>
                    <a:pt x="39913" y="50302"/>
                  </a:cubicBezTo>
                  <a:cubicBezTo>
                    <a:pt x="64096" y="24184"/>
                    <a:pt x="95051" y="8061"/>
                    <a:pt x="130520" y="2257"/>
                  </a:cubicBezTo>
                  <a:cubicBezTo>
                    <a:pt x="132778" y="1935"/>
                    <a:pt x="135035" y="2257"/>
                    <a:pt x="136324" y="0"/>
                  </a:cubicBezTo>
                  <a:cubicBezTo>
                    <a:pt x="530032" y="0"/>
                    <a:pt x="923740" y="0"/>
                    <a:pt x="1317126" y="0"/>
                  </a:cubicBezTo>
                  <a:cubicBezTo>
                    <a:pt x="1330346" y="6126"/>
                    <a:pt x="1345179" y="6449"/>
                    <a:pt x="1358399" y="12575"/>
                  </a:cubicBezTo>
                  <a:cubicBezTo>
                    <a:pt x="1409668" y="35792"/>
                    <a:pt x="1441268" y="73840"/>
                    <a:pt x="1450941" y="129624"/>
                  </a:cubicBezTo>
                  <a:cubicBezTo>
                    <a:pt x="1458035" y="170252"/>
                    <a:pt x="1451264" y="208623"/>
                    <a:pt x="1428047" y="242158"/>
                  </a:cubicBezTo>
                  <a:cubicBezTo>
                    <a:pt x="1404831" y="275047"/>
                    <a:pt x="1373876" y="299553"/>
                    <a:pt x="1332926" y="307615"/>
                  </a:cubicBezTo>
                  <a:cubicBezTo>
                    <a:pt x="1328734" y="308582"/>
                    <a:pt x="1324219" y="308904"/>
                    <a:pt x="1320995" y="312451"/>
                  </a:cubicBezTo>
                  <a:cubicBezTo>
                    <a:pt x="1317126" y="312451"/>
                    <a:pt x="1312934" y="312451"/>
                    <a:pt x="1309064" y="312451"/>
                  </a:cubicBezTo>
                  <a:cubicBezTo>
                    <a:pt x="926642" y="312451"/>
                    <a:pt x="543897" y="312451"/>
                    <a:pt x="161475" y="312451"/>
                  </a:cubicBezTo>
                  <a:cubicBezTo>
                    <a:pt x="152769" y="312129"/>
                    <a:pt x="143741" y="312129"/>
                    <a:pt x="134390" y="311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CF25F2-71C8-48DF-8E84-664CA6CEFD8F}"/>
                </a:ext>
              </a:extLst>
            </p:cNvPr>
            <p:cNvSpPr/>
            <p:nvPr/>
          </p:nvSpPr>
          <p:spPr>
            <a:xfrm>
              <a:off x="7138396" y="2800918"/>
              <a:ext cx="1759916" cy="504939"/>
            </a:xfrm>
            <a:custGeom>
              <a:avLst/>
              <a:gdLst>
                <a:gd name="connsiteX0" fmla="*/ 1759916 w 1759916"/>
                <a:gd name="connsiteY0" fmla="*/ 417246 h 504939"/>
                <a:gd name="connsiteX1" fmla="*/ 1754757 w 1759916"/>
                <a:gd name="connsiteY1" fmla="*/ 433691 h 504939"/>
                <a:gd name="connsiteX2" fmla="*/ 1638354 w 1759916"/>
                <a:gd name="connsiteY2" fmla="*/ 503340 h 504939"/>
                <a:gd name="connsiteX3" fmla="*/ 1328482 w 1759916"/>
                <a:gd name="connsiteY3" fmla="*/ 446912 h 504939"/>
                <a:gd name="connsiteX4" fmla="*/ 1275601 w 1759916"/>
                <a:gd name="connsiteY4" fmla="*/ 437561 h 504939"/>
                <a:gd name="connsiteX5" fmla="*/ 1264960 w 1759916"/>
                <a:gd name="connsiteY5" fmla="*/ 435304 h 504939"/>
                <a:gd name="connsiteX6" fmla="*/ 1028929 w 1759916"/>
                <a:gd name="connsiteY6" fmla="*/ 392741 h 504939"/>
                <a:gd name="connsiteX7" fmla="*/ 832881 w 1759916"/>
                <a:gd name="connsiteY7" fmla="*/ 356304 h 504939"/>
                <a:gd name="connsiteX8" fmla="*/ 572344 w 1759916"/>
                <a:gd name="connsiteY8" fmla="*/ 309227 h 504939"/>
                <a:gd name="connsiteX9" fmla="*/ 385969 w 1759916"/>
                <a:gd name="connsiteY9" fmla="*/ 274725 h 504939"/>
                <a:gd name="connsiteX10" fmla="*/ 188632 w 1759916"/>
                <a:gd name="connsiteY10" fmla="*/ 238933 h 504939"/>
                <a:gd name="connsiteX11" fmla="*/ 0 w 1759916"/>
                <a:gd name="connsiteY11" fmla="*/ 204109 h 504939"/>
                <a:gd name="connsiteX12" fmla="*/ 322 w 1759916"/>
                <a:gd name="connsiteY12" fmla="*/ 197660 h 504939"/>
                <a:gd name="connsiteX13" fmla="*/ 22249 w 1759916"/>
                <a:gd name="connsiteY13" fmla="*/ 77710 h 504939"/>
                <a:gd name="connsiteX14" fmla="*/ 37404 w 1759916"/>
                <a:gd name="connsiteY14" fmla="*/ 0 h 504939"/>
                <a:gd name="connsiteX15" fmla="*/ 56751 w 1759916"/>
                <a:gd name="connsiteY15" fmla="*/ 2580 h 504939"/>
                <a:gd name="connsiteX16" fmla="*/ 258280 w 1759916"/>
                <a:gd name="connsiteY16" fmla="*/ 39661 h 504939"/>
                <a:gd name="connsiteX17" fmla="*/ 502695 w 1759916"/>
                <a:gd name="connsiteY17" fmla="*/ 84159 h 504939"/>
                <a:gd name="connsiteX18" fmla="*/ 690359 w 1759916"/>
                <a:gd name="connsiteY18" fmla="*/ 118660 h 504939"/>
                <a:gd name="connsiteX19" fmla="*/ 875766 w 1759916"/>
                <a:gd name="connsiteY19" fmla="*/ 152195 h 504939"/>
                <a:gd name="connsiteX20" fmla="*/ 1035378 w 1759916"/>
                <a:gd name="connsiteY20" fmla="*/ 182183 h 504939"/>
                <a:gd name="connsiteX21" fmla="*/ 1215626 w 1759916"/>
                <a:gd name="connsiteY21" fmla="*/ 214750 h 504939"/>
                <a:gd name="connsiteX22" fmla="*/ 1297205 w 1759916"/>
                <a:gd name="connsiteY22" fmla="*/ 228615 h 504939"/>
                <a:gd name="connsiteX23" fmla="*/ 1385233 w 1759916"/>
                <a:gd name="connsiteY23" fmla="*/ 245705 h 504939"/>
                <a:gd name="connsiteX24" fmla="*/ 1670598 w 1759916"/>
                <a:gd name="connsiteY24" fmla="*/ 297941 h 504939"/>
                <a:gd name="connsiteX25" fmla="*/ 1757659 w 1759916"/>
                <a:gd name="connsiteY25" fmla="*/ 379520 h 504939"/>
                <a:gd name="connsiteX26" fmla="*/ 1759916 w 1759916"/>
                <a:gd name="connsiteY26" fmla="*/ 384034 h 504939"/>
                <a:gd name="connsiteX27" fmla="*/ 1759916 w 1759916"/>
                <a:gd name="connsiteY27" fmla="*/ 417246 h 5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9916" h="504939">
                  <a:moveTo>
                    <a:pt x="1759916" y="417246"/>
                  </a:moveTo>
                  <a:cubicBezTo>
                    <a:pt x="1756692" y="422083"/>
                    <a:pt x="1756692" y="428210"/>
                    <a:pt x="1754757" y="433691"/>
                  </a:cubicBezTo>
                  <a:cubicBezTo>
                    <a:pt x="1738635" y="482381"/>
                    <a:pt x="1688978" y="512368"/>
                    <a:pt x="1638354" y="503340"/>
                  </a:cubicBezTo>
                  <a:cubicBezTo>
                    <a:pt x="1534848" y="484638"/>
                    <a:pt x="1431665" y="465613"/>
                    <a:pt x="1328482" y="446912"/>
                  </a:cubicBezTo>
                  <a:cubicBezTo>
                    <a:pt x="1311070" y="443687"/>
                    <a:pt x="1293335" y="440785"/>
                    <a:pt x="1275601" y="437561"/>
                  </a:cubicBezTo>
                  <a:cubicBezTo>
                    <a:pt x="1272054" y="436916"/>
                    <a:pt x="1268507" y="435948"/>
                    <a:pt x="1264960" y="435304"/>
                  </a:cubicBezTo>
                  <a:cubicBezTo>
                    <a:pt x="1186283" y="421116"/>
                    <a:pt x="1107606" y="407251"/>
                    <a:pt x="1028929" y="392741"/>
                  </a:cubicBezTo>
                  <a:cubicBezTo>
                    <a:pt x="963472" y="380810"/>
                    <a:pt x="898338" y="368235"/>
                    <a:pt x="832881" y="356304"/>
                  </a:cubicBezTo>
                  <a:cubicBezTo>
                    <a:pt x="746143" y="340504"/>
                    <a:pt x="659082" y="325027"/>
                    <a:pt x="572344" y="309227"/>
                  </a:cubicBezTo>
                  <a:cubicBezTo>
                    <a:pt x="510111" y="297941"/>
                    <a:pt x="448201" y="286011"/>
                    <a:pt x="385969" y="274725"/>
                  </a:cubicBezTo>
                  <a:cubicBezTo>
                    <a:pt x="320190" y="262794"/>
                    <a:pt x="254411" y="251186"/>
                    <a:pt x="188632" y="238933"/>
                  </a:cubicBezTo>
                  <a:cubicBezTo>
                    <a:pt x="125754" y="227325"/>
                    <a:pt x="62877" y="215717"/>
                    <a:pt x="0" y="204109"/>
                  </a:cubicBezTo>
                  <a:cubicBezTo>
                    <a:pt x="0" y="201852"/>
                    <a:pt x="0" y="199595"/>
                    <a:pt x="322" y="197660"/>
                  </a:cubicBezTo>
                  <a:cubicBezTo>
                    <a:pt x="7416" y="157677"/>
                    <a:pt x="14833" y="117693"/>
                    <a:pt x="22249" y="77710"/>
                  </a:cubicBezTo>
                  <a:cubicBezTo>
                    <a:pt x="27086" y="51592"/>
                    <a:pt x="32245" y="25796"/>
                    <a:pt x="37404" y="0"/>
                  </a:cubicBezTo>
                  <a:cubicBezTo>
                    <a:pt x="43853" y="967"/>
                    <a:pt x="50302" y="1612"/>
                    <a:pt x="56751" y="2580"/>
                  </a:cubicBezTo>
                  <a:cubicBezTo>
                    <a:pt x="123820" y="14832"/>
                    <a:pt x="191211" y="27408"/>
                    <a:pt x="258280" y="39661"/>
                  </a:cubicBezTo>
                  <a:cubicBezTo>
                    <a:pt x="339859" y="54493"/>
                    <a:pt x="421438" y="69004"/>
                    <a:pt x="502695" y="84159"/>
                  </a:cubicBezTo>
                  <a:cubicBezTo>
                    <a:pt x="565250" y="95444"/>
                    <a:pt x="627805" y="107375"/>
                    <a:pt x="690359" y="118660"/>
                  </a:cubicBezTo>
                  <a:cubicBezTo>
                    <a:pt x="752269" y="129946"/>
                    <a:pt x="814179" y="140909"/>
                    <a:pt x="875766" y="152195"/>
                  </a:cubicBezTo>
                  <a:cubicBezTo>
                    <a:pt x="928970" y="161868"/>
                    <a:pt x="982174" y="172509"/>
                    <a:pt x="1035378" y="182183"/>
                  </a:cubicBezTo>
                  <a:cubicBezTo>
                    <a:pt x="1095353" y="193146"/>
                    <a:pt x="1155328" y="204109"/>
                    <a:pt x="1215626" y="214750"/>
                  </a:cubicBezTo>
                  <a:cubicBezTo>
                    <a:pt x="1242711" y="219586"/>
                    <a:pt x="1270119" y="224101"/>
                    <a:pt x="1297205" y="228615"/>
                  </a:cubicBezTo>
                  <a:cubicBezTo>
                    <a:pt x="1326225" y="236031"/>
                    <a:pt x="1355890" y="240223"/>
                    <a:pt x="1385233" y="245705"/>
                  </a:cubicBezTo>
                  <a:cubicBezTo>
                    <a:pt x="1480355" y="263439"/>
                    <a:pt x="1575477" y="280529"/>
                    <a:pt x="1670598" y="297941"/>
                  </a:cubicBezTo>
                  <a:cubicBezTo>
                    <a:pt x="1717031" y="306325"/>
                    <a:pt x="1746051" y="334055"/>
                    <a:pt x="1757659" y="379520"/>
                  </a:cubicBezTo>
                  <a:cubicBezTo>
                    <a:pt x="1757982" y="381132"/>
                    <a:pt x="1757982" y="383067"/>
                    <a:pt x="1759916" y="384034"/>
                  </a:cubicBezTo>
                  <a:cubicBezTo>
                    <a:pt x="1759916" y="395320"/>
                    <a:pt x="1759916" y="406283"/>
                    <a:pt x="1759916" y="4172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188B367-2BF0-4E03-89A4-B79C92127833}"/>
                </a:ext>
              </a:extLst>
            </p:cNvPr>
            <p:cNvSpPr/>
            <p:nvPr/>
          </p:nvSpPr>
          <p:spPr>
            <a:xfrm>
              <a:off x="6688259" y="2434948"/>
              <a:ext cx="321468" cy="822010"/>
            </a:xfrm>
            <a:custGeom>
              <a:avLst/>
              <a:gdLst>
                <a:gd name="connsiteX0" fmla="*/ 208301 w 321468"/>
                <a:gd name="connsiteY0" fmla="*/ 736784 h 822010"/>
                <a:gd name="connsiteX1" fmla="*/ 191534 w 321468"/>
                <a:gd name="connsiteY1" fmla="*/ 775478 h 822010"/>
                <a:gd name="connsiteX2" fmla="*/ 48045 w 321468"/>
                <a:gd name="connsiteY2" fmla="*/ 805143 h 822010"/>
                <a:gd name="connsiteX3" fmla="*/ 1612 w 321468"/>
                <a:gd name="connsiteY3" fmla="*/ 716792 h 822010"/>
                <a:gd name="connsiteX4" fmla="*/ 0 w 321468"/>
                <a:gd name="connsiteY4" fmla="*/ 710666 h 822010"/>
                <a:gd name="connsiteX5" fmla="*/ 1612 w 321468"/>
                <a:gd name="connsiteY5" fmla="*/ 703249 h 822010"/>
                <a:gd name="connsiteX6" fmla="*/ 37404 w 321468"/>
                <a:gd name="connsiteY6" fmla="*/ 504944 h 822010"/>
                <a:gd name="connsiteX7" fmla="*/ 65457 w 321468"/>
                <a:gd name="connsiteY7" fmla="*/ 353717 h 822010"/>
                <a:gd name="connsiteX8" fmla="*/ 96412 w 321468"/>
                <a:gd name="connsiteY8" fmla="*/ 185399 h 822010"/>
                <a:gd name="connsiteX9" fmla="*/ 116403 w 321468"/>
                <a:gd name="connsiteY9" fmla="*/ 76090 h 822010"/>
                <a:gd name="connsiteX10" fmla="*/ 135750 w 321468"/>
                <a:gd name="connsiteY10" fmla="*/ 37074 h 822010"/>
                <a:gd name="connsiteX11" fmla="*/ 168640 w 321468"/>
                <a:gd name="connsiteY11" fmla="*/ 12568 h 822010"/>
                <a:gd name="connsiteX12" fmla="*/ 291815 w 321468"/>
                <a:gd name="connsiteY12" fmla="*/ 31270 h 822010"/>
                <a:gd name="connsiteX13" fmla="*/ 298264 w 321468"/>
                <a:gd name="connsiteY13" fmla="*/ 37074 h 822010"/>
                <a:gd name="connsiteX14" fmla="*/ 315998 w 321468"/>
                <a:gd name="connsiteY14" fmla="*/ 71253 h 822010"/>
                <a:gd name="connsiteX15" fmla="*/ 320190 w 321468"/>
                <a:gd name="connsiteY15" fmla="*/ 123489 h 822010"/>
                <a:gd name="connsiteX16" fmla="*/ 317933 w 321468"/>
                <a:gd name="connsiteY16" fmla="*/ 129616 h 822010"/>
                <a:gd name="connsiteX17" fmla="*/ 293104 w 321468"/>
                <a:gd name="connsiteY17" fmla="*/ 266978 h 822010"/>
                <a:gd name="connsiteX18" fmla="*/ 254088 w 321468"/>
                <a:gd name="connsiteY18" fmla="*/ 480438 h 822010"/>
                <a:gd name="connsiteX19" fmla="*/ 219264 w 321468"/>
                <a:gd name="connsiteY19" fmla="*/ 670360 h 822010"/>
                <a:gd name="connsiteX20" fmla="*/ 208301 w 321468"/>
                <a:gd name="connsiteY20" fmla="*/ 736784 h 82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1468" h="822010">
                  <a:moveTo>
                    <a:pt x="208301" y="736784"/>
                  </a:moveTo>
                  <a:cubicBezTo>
                    <a:pt x="203142" y="749682"/>
                    <a:pt x="199595" y="763547"/>
                    <a:pt x="191534" y="775478"/>
                  </a:cubicBezTo>
                  <a:cubicBezTo>
                    <a:pt x="159611" y="822877"/>
                    <a:pt x="95767" y="836420"/>
                    <a:pt x="48045" y="805143"/>
                  </a:cubicBezTo>
                  <a:cubicBezTo>
                    <a:pt x="17412" y="783539"/>
                    <a:pt x="1290" y="754518"/>
                    <a:pt x="1612" y="716792"/>
                  </a:cubicBezTo>
                  <a:cubicBezTo>
                    <a:pt x="1612" y="714535"/>
                    <a:pt x="1935" y="712278"/>
                    <a:pt x="0" y="710666"/>
                  </a:cubicBezTo>
                  <a:cubicBezTo>
                    <a:pt x="645" y="708086"/>
                    <a:pt x="1290" y="705829"/>
                    <a:pt x="1612" y="703249"/>
                  </a:cubicBezTo>
                  <a:cubicBezTo>
                    <a:pt x="13543" y="637148"/>
                    <a:pt x="25473" y="571046"/>
                    <a:pt x="37404" y="504944"/>
                  </a:cubicBezTo>
                  <a:cubicBezTo>
                    <a:pt x="46755" y="454643"/>
                    <a:pt x="56106" y="404341"/>
                    <a:pt x="65457" y="353717"/>
                  </a:cubicBezTo>
                  <a:cubicBezTo>
                    <a:pt x="75775" y="297611"/>
                    <a:pt x="86093" y="241505"/>
                    <a:pt x="96412" y="185399"/>
                  </a:cubicBezTo>
                  <a:cubicBezTo>
                    <a:pt x="103183" y="148963"/>
                    <a:pt x="109632" y="112526"/>
                    <a:pt x="116403" y="76090"/>
                  </a:cubicBezTo>
                  <a:cubicBezTo>
                    <a:pt x="122852" y="63192"/>
                    <a:pt x="129301" y="50294"/>
                    <a:pt x="135750" y="37074"/>
                  </a:cubicBezTo>
                  <a:cubicBezTo>
                    <a:pt x="146713" y="29013"/>
                    <a:pt x="156064" y="19017"/>
                    <a:pt x="168640" y="12568"/>
                  </a:cubicBezTo>
                  <a:cubicBezTo>
                    <a:pt x="211525" y="-9359"/>
                    <a:pt x="257313" y="-2265"/>
                    <a:pt x="291815" y="31270"/>
                  </a:cubicBezTo>
                  <a:cubicBezTo>
                    <a:pt x="293749" y="33204"/>
                    <a:pt x="296329" y="35139"/>
                    <a:pt x="298264" y="37074"/>
                  </a:cubicBezTo>
                  <a:cubicBezTo>
                    <a:pt x="304390" y="48359"/>
                    <a:pt x="311806" y="59000"/>
                    <a:pt x="315998" y="71253"/>
                  </a:cubicBezTo>
                  <a:cubicBezTo>
                    <a:pt x="321480" y="88343"/>
                    <a:pt x="322770" y="105755"/>
                    <a:pt x="320190" y="123489"/>
                  </a:cubicBezTo>
                  <a:cubicBezTo>
                    <a:pt x="319545" y="125424"/>
                    <a:pt x="318255" y="127359"/>
                    <a:pt x="317933" y="129616"/>
                  </a:cubicBezTo>
                  <a:cubicBezTo>
                    <a:pt x="309549" y="175403"/>
                    <a:pt x="301488" y="221191"/>
                    <a:pt x="293104" y="266978"/>
                  </a:cubicBezTo>
                  <a:cubicBezTo>
                    <a:pt x="280207" y="338239"/>
                    <a:pt x="266986" y="409178"/>
                    <a:pt x="254088" y="480438"/>
                  </a:cubicBezTo>
                  <a:cubicBezTo>
                    <a:pt x="242480" y="543638"/>
                    <a:pt x="230550" y="606838"/>
                    <a:pt x="219264" y="670360"/>
                  </a:cubicBezTo>
                  <a:cubicBezTo>
                    <a:pt x="215395" y="692609"/>
                    <a:pt x="210235" y="714535"/>
                    <a:pt x="208301" y="7367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16C44FC-1B1A-4CF4-AEAD-91394254007B}"/>
                </a:ext>
              </a:extLst>
            </p:cNvPr>
            <p:cNvSpPr/>
            <p:nvPr/>
          </p:nvSpPr>
          <p:spPr>
            <a:xfrm>
              <a:off x="6484820" y="2397903"/>
              <a:ext cx="319884" cy="822196"/>
            </a:xfrm>
            <a:custGeom>
              <a:avLst/>
              <a:gdLst>
                <a:gd name="connsiteX0" fmla="*/ 319843 w 319884"/>
                <a:gd name="connsiteY0" fmla="*/ 113135 h 822196"/>
                <a:gd name="connsiteX1" fmla="*/ 299852 w 319884"/>
                <a:gd name="connsiteY1" fmla="*/ 222445 h 822196"/>
                <a:gd name="connsiteX2" fmla="*/ 268897 w 319884"/>
                <a:gd name="connsiteY2" fmla="*/ 390762 h 822196"/>
                <a:gd name="connsiteX3" fmla="*/ 240844 w 319884"/>
                <a:gd name="connsiteY3" fmla="*/ 541990 h 822196"/>
                <a:gd name="connsiteX4" fmla="*/ 205052 w 319884"/>
                <a:gd name="connsiteY4" fmla="*/ 740294 h 822196"/>
                <a:gd name="connsiteX5" fmla="*/ 203440 w 319884"/>
                <a:gd name="connsiteY5" fmla="*/ 747711 h 822196"/>
                <a:gd name="connsiteX6" fmla="*/ 44151 w 319884"/>
                <a:gd name="connsiteY6" fmla="*/ 803172 h 822196"/>
                <a:gd name="connsiteX7" fmla="*/ 621 w 319884"/>
                <a:gd name="connsiteY7" fmla="*/ 705470 h 822196"/>
                <a:gd name="connsiteX8" fmla="*/ 943 w 319884"/>
                <a:gd name="connsiteY8" fmla="*/ 697731 h 822196"/>
                <a:gd name="connsiteX9" fmla="*/ 3200 w 319884"/>
                <a:gd name="connsiteY9" fmla="*/ 692895 h 822196"/>
                <a:gd name="connsiteX10" fmla="*/ 39314 w 319884"/>
                <a:gd name="connsiteY10" fmla="*/ 494267 h 822196"/>
                <a:gd name="connsiteX11" fmla="*/ 68979 w 319884"/>
                <a:gd name="connsiteY11" fmla="*/ 335301 h 822196"/>
                <a:gd name="connsiteX12" fmla="*/ 101224 w 319884"/>
                <a:gd name="connsiteY12" fmla="*/ 156988 h 822196"/>
                <a:gd name="connsiteX13" fmla="*/ 113477 w 319884"/>
                <a:gd name="connsiteY13" fmla="*/ 85082 h 822196"/>
                <a:gd name="connsiteX14" fmla="*/ 164746 w 319884"/>
                <a:gd name="connsiteY14" fmla="*/ 12854 h 822196"/>
                <a:gd name="connsiteX15" fmla="*/ 203117 w 319884"/>
                <a:gd name="connsiteY15" fmla="*/ 923 h 822196"/>
                <a:gd name="connsiteX16" fmla="*/ 313717 w 319884"/>
                <a:gd name="connsiteY16" fmla="*/ 68315 h 822196"/>
                <a:gd name="connsiteX17" fmla="*/ 316619 w 319884"/>
                <a:gd name="connsiteY17" fmla="*/ 74119 h 822196"/>
                <a:gd name="connsiteX18" fmla="*/ 319843 w 319884"/>
                <a:gd name="connsiteY18" fmla="*/ 113135 h 82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884" h="822196">
                  <a:moveTo>
                    <a:pt x="319843" y="113135"/>
                  </a:moveTo>
                  <a:cubicBezTo>
                    <a:pt x="313072" y="149571"/>
                    <a:pt x="306301" y="186008"/>
                    <a:pt x="299852" y="222445"/>
                  </a:cubicBezTo>
                  <a:cubicBezTo>
                    <a:pt x="289533" y="278550"/>
                    <a:pt x="279537" y="334656"/>
                    <a:pt x="268897" y="390762"/>
                  </a:cubicBezTo>
                  <a:cubicBezTo>
                    <a:pt x="259546" y="441064"/>
                    <a:pt x="249872" y="491365"/>
                    <a:pt x="240844" y="541990"/>
                  </a:cubicBezTo>
                  <a:cubicBezTo>
                    <a:pt x="228591" y="608091"/>
                    <a:pt x="216983" y="674193"/>
                    <a:pt x="205052" y="740294"/>
                  </a:cubicBezTo>
                  <a:cubicBezTo>
                    <a:pt x="204730" y="742874"/>
                    <a:pt x="204085" y="745131"/>
                    <a:pt x="203440" y="747711"/>
                  </a:cubicBezTo>
                  <a:cubicBezTo>
                    <a:pt x="183771" y="813812"/>
                    <a:pt x="103159" y="845090"/>
                    <a:pt x="44151" y="803172"/>
                  </a:cubicBezTo>
                  <a:cubicBezTo>
                    <a:pt x="10939" y="779311"/>
                    <a:pt x="-3249" y="746098"/>
                    <a:pt x="621" y="705470"/>
                  </a:cubicBezTo>
                  <a:cubicBezTo>
                    <a:pt x="943" y="702891"/>
                    <a:pt x="943" y="700311"/>
                    <a:pt x="943" y="697731"/>
                  </a:cubicBezTo>
                  <a:cubicBezTo>
                    <a:pt x="1588" y="696119"/>
                    <a:pt x="2878" y="694507"/>
                    <a:pt x="3200" y="692895"/>
                  </a:cubicBezTo>
                  <a:cubicBezTo>
                    <a:pt x="15131" y="626793"/>
                    <a:pt x="27061" y="560369"/>
                    <a:pt x="39314" y="494267"/>
                  </a:cubicBezTo>
                  <a:cubicBezTo>
                    <a:pt x="48988" y="441386"/>
                    <a:pt x="59306" y="388505"/>
                    <a:pt x="68979" y="335301"/>
                  </a:cubicBezTo>
                  <a:cubicBezTo>
                    <a:pt x="79943" y="275971"/>
                    <a:pt x="90583" y="216318"/>
                    <a:pt x="101224" y="156988"/>
                  </a:cubicBezTo>
                  <a:cubicBezTo>
                    <a:pt x="105416" y="133127"/>
                    <a:pt x="111220" y="109265"/>
                    <a:pt x="113477" y="85082"/>
                  </a:cubicBezTo>
                  <a:cubicBezTo>
                    <a:pt x="120571" y="53805"/>
                    <a:pt x="137983" y="30266"/>
                    <a:pt x="164746" y="12854"/>
                  </a:cubicBezTo>
                  <a:cubicBezTo>
                    <a:pt x="177322" y="8340"/>
                    <a:pt x="189575" y="2858"/>
                    <a:pt x="203117" y="923"/>
                  </a:cubicBezTo>
                  <a:cubicBezTo>
                    <a:pt x="252452" y="-5848"/>
                    <a:pt x="298884" y="25429"/>
                    <a:pt x="313717" y="68315"/>
                  </a:cubicBezTo>
                  <a:cubicBezTo>
                    <a:pt x="314362" y="70249"/>
                    <a:pt x="315651" y="72184"/>
                    <a:pt x="316619" y="74119"/>
                  </a:cubicBezTo>
                  <a:cubicBezTo>
                    <a:pt x="318553" y="87017"/>
                    <a:pt x="320166" y="99915"/>
                    <a:pt x="319843" y="11313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B6C9A2-320A-43B3-89E7-D5D7F6A36595}"/>
                </a:ext>
              </a:extLst>
            </p:cNvPr>
            <p:cNvSpPr/>
            <p:nvPr/>
          </p:nvSpPr>
          <p:spPr>
            <a:xfrm>
              <a:off x="6310181" y="2482985"/>
              <a:ext cx="287792" cy="612649"/>
            </a:xfrm>
            <a:custGeom>
              <a:avLst/>
              <a:gdLst>
                <a:gd name="connsiteX0" fmla="*/ 287793 w 287792"/>
                <a:gd name="connsiteY0" fmla="*/ 0 h 612649"/>
                <a:gd name="connsiteX1" fmla="*/ 275540 w 287792"/>
                <a:gd name="connsiteY1" fmla="*/ 71906 h 612649"/>
                <a:gd name="connsiteX2" fmla="*/ 243295 w 287792"/>
                <a:gd name="connsiteY2" fmla="*/ 250219 h 612649"/>
                <a:gd name="connsiteX3" fmla="*/ 213630 w 287792"/>
                <a:gd name="connsiteY3" fmla="*/ 409185 h 612649"/>
                <a:gd name="connsiteX4" fmla="*/ 177516 w 287792"/>
                <a:gd name="connsiteY4" fmla="*/ 607813 h 612649"/>
                <a:gd name="connsiteX5" fmla="*/ 175259 w 287792"/>
                <a:gd name="connsiteY5" fmla="*/ 612649 h 612649"/>
                <a:gd name="connsiteX6" fmla="*/ 77880 w 287792"/>
                <a:gd name="connsiteY6" fmla="*/ 567829 h 612649"/>
                <a:gd name="connsiteX7" fmla="*/ 2750 w 287792"/>
                <a:gd name="connsiteY7" fmla="*/ 403381 h 612649"/>
                <a:gd name="connsiteX8" fmla="*/ 52407 w 287792"/>
                <a:gd name="connsiteY8" fmla="*/ 135105 h 612649"/>
                <a:gd name="connsiteX9" fmla="*/ 199120 w 287792"/>
                <a:gd name="connsiteY9" fmla="*/ 5804 h 612649"/>
                <a:gd name="connsiteX10" fmla="*/ 287793 w 287792"/>
                <a:gd name="connsiteY10" fmla="*/ 0 h 6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792" h="612649">
                  <a:moveTo>
                    <a:pt x="287793" y="0"/>
                  </a:moveTo>
                  <a:cubicBezTo>
                    <a:pt x="285858" y="24506"/>
                    <a:pt x="279732" y="48045"/>
                    <a:pt x="275540" y="71906"/>
                  </a:cubicBezTo>
                  <a:cubicBezTo>
                    <a:pt x="264899" y="131236"/>
                    <a:pt x="254258" y="190889"/>
                    <a:pt x="243295" y="250219"/>
                  </a:cubicBezTo>
                  <a:cubicBezTo>
                    <a:pt x="233622" y="303100"/>
                    <a:pt x="223304" y="355982"/>
                    <a:pt x="213630" y="409185"/>
                  </a:cubicBezTo>
                  <a:cubicBezTo>
                    <a:pt x="201377" y="475287"/>
                    <a:pt x="189447" y="541711"/>
                    <a:pt x="177516" y="607813"/>
                  </a:cubicBezTo>
                  <a:cubicBezTo>
                    <a:pt x="177194" y="609425"/>
                    <a:pt x="175904" y="611037"/>
                    <a:pt x="175259" y="612649"/>
                  </a:cubicBezTo>
                  <a:cubicBezTo>
                    <a:pt x="142369" y="598784"/>
                    <a:pt x="108835" y="585564"/>
                    <a:pt x="77880" y="567829"/>
                  </a:cubicBezTo>
                  <a:cubicBezTo>
                    <a:pt x="19839" y="535262"/>
                    <a:pt x="-9503" y="469161"/>
                    <a:pt x="2750" y="403381"/>
                  </a:cubicBezTo>
                  <a:cubicBezTo>
                    <a:pt x="19517" y="314064"/>
                    <a:pt x="35962" y="224746"/>
                    <a:pt x="52407" y="135105"/>
                  </a:cubicBezTo>
                  <a:cubicBezTo>
                    <a:pt x="65949" y="61588"/>
                    <a:pt x="124312" y="9996"/>
                    <a:pt x="199120" y="5804"/>
                  </a:cubicBezTo>
                  <a:cubicBezTo>
                    <a:pt x="228785" y="4192"/>
                    <a:pt x="258450" y="1935"/>
                    <a:pt x="28779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449490-ECD9-4146-91D5-E3000E667E9E}"/>
                </a:ext>
              </a:extLst>
            </p:cNvPr>
            <p:cNvSpPr/>
            <p:nvPr/>
          </p:nvSpPr>
          <p:spPr>
            <a:xfrm>
              <a:off x="6896560" y="2558115"/>
              <a:ext cx="287383" cy="613616"/>
            </a:xfrm>
            <a:custGeom>
              <a:avLst/>
              <a:gdLst>
                <a:gd name="connsiteX0" fmla="*/ 0 w 287383"/>
                <a:gd name="connsiteY0" fmla="*/ 613617 h 613616"/>
                <a:gd name="connsiteX1" fmla="*/ 11286 w 287383"/>
                <a:gd name="connsiteY1" fmla="*/ 546870 h 613616"/>
                <a:gd name="connsiteX2" fmla="*/ 46110 w 287383"/>
                <a:gd name="connsiteY2" fmla="*/ 356949 h 613616"/>
                <a:gd name="connsiteX3" fmla="*/ 85126 w 287383"/>
                <a:gd name="connsiteY3" fmla="*/ 143489 h 613616"/>
                <a:gd name="connsiteX4" fmla="*/ 109954 w 287383"/>
                <a:gd name="connsiteY4" fmla="*/ 6126 h 613616"/>
                <a:gd name="connsiteX5" fmla="*/ 112212 w 287383"/>
                <a:gd name="connsiteY5" fmla="*/ 0 h 613616"/>
                <a:gd name="connsiteX6" fmla="*/ 225713 w 287383"/>
                <a:gd name="connsiteY6" fmla="*/ 56106 h 613616"/>
                <a:gd name="connsiteX7" fmla="*/ 284721 w 287383"/>
                <a:gd name="connsiteY7" fmla="*/ 208946 h 613616"/>
                <a:gd name="connsiteX8" fmla="*/ 278917 w 287383"/>
                <a:gd name="connsiteY8" fmla="*/ 242158 h 613616"/>
                <a:gd name="connsiteX9" fmla="*/ 263762 w 287383"/>
                <a:gd name="connsiteY9" fmla="*/ 319867 h 613616"/>
                <a:gd name="connsiteX10" fmla="*/ 241835 w 287383"/>
                <a:gd name="connsiteY10" fmla="*/ 439818 h 613616"/>
                <a:gd name="connsiteX11" fmla="*/ 241513 w 287383"/>
                <a:gd name="connsiteY11" fmla="*/ 446267 h 613616"/>
                <a:gd name="connsiteX12" fmla="*/ 224101 w 287383"/>
                <a:gd name="connsiteY12" fmla="*/ 514948 h 613616"/>
                <a:gd name="connsiteX13" fmla="*/ 91575 w 287383"/>
                <a:gd name="connsiteY13" fmla="*/ 606845 h 613616"/>
                <a:gd name="connsiteX14" fmla="*/ 0 w 287383"/>
                <a:gd name="connsiteY14" fmla="*/ 613617 h 6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383" h="613616">
                  <a:moveTo>
                    <a:pt x="0" y="613617"/>
                  </a:moveTo>
                  <a:cubicBezTo>
                    <a:pt x="1935" y="591045"/>
                    <a:pt x="7094" y="569119"/>
                    <a:pt x="11286" y="546870"/>
                  </a:cubicBezTo>
                  <a:cubicBezTo>
                    <a:pt x="22571" y="483671"/>
                    <a:pt x="34502" y="420149"/>
                    <a:pt x="46110" y="356949"/>
                  </a:cubicBezTo>
                  <a:cubicBezTo>
                    <a:pt x="59008" y="285688"/>
                    <a:pt x="72228" y="214750"/>
                    <a:pt x="85126" y="143489"/>
                  </a:cubicBezTo>
                  <a:cubicBezTo>
                    <a:pt x="93510" y="97701"/>
                    <a:pt x="101571" y="51914"/>
                    <a:pt x="109954" y="6126"/>
                  </a:cubicBezTo>
                  <a:cubicBezTo>
                    <a:pt x="110277" y="4192"/>
                    <a:pt x="111567" y="2257"/>
                    <a:pt x="112212" y="0"/>
                  </a:cubicBezTo>
                  <a:cubicBezTo>
                    <a:pt x="150260" y="18379"/>
                    <a:pt x="192178" y="29988"/>
                    <a:pt x="225713" y="56106"/>
                  </a:cubicBezTo>
                  <a:cubicBezTo>
                    <a:pt x="275370" y="94799"/>
                    <a:pt x="295039" y="146713"/>
                    <a:pt x="284721" y="208946"/>
                  </a:cubicBezTo>
                  <a:cubicBezTo>
                    <a:pt x="282786" y="220231"/>
                    <a:pt x="280851" y="231194"/>
                    <a:pt x="278917" y="242158"/>
                  </a:cubicBezTo>
                  <a:cubicBezTo>
                    <a:pt x="273758" y="267953"/>
                    <a:pt x="268598" y="294072"/>
                    <a:pt x="263762" y="319867"/>
                  </a:cubicBezTo>
                  <a:cubicBezTo>
                    <a:pt x="256345" y="359851"/>
                    <a:pt x="249252" y="399834"/>
                    <a:pt x="241835" y="439818"/>
                  </a:cubicBezTo>
                  <a:cubicBezTo>
                    <a:pt x="241513" y="442075"/>
                    <a:pt x="241513" y="444009"/>
                    <a:pt x="241513" y="446267"/>
                  </a:cubicBezTo>
                  <a:cubicBezTo>
                    <a:pt x="236354" y="469483"/>
                    <a:pt x="234741" y="493344"/>
                    <a:pt x="224101" y="514948"/>
                  </a:cubicBezTo>
                  <a:cubicBezTo>
                    <a:pt x="197015" y="570086"/>
                    <a:pt x="153485" y="601686"/>
                    <a:pt x="91575" y="606845"/>
                  </a:cubicBezTo>
                  <a:cubicBezTo>
                    <a:pt x="60942" y="610070"/>
                    <a:pt x="30632" y="611682"/>
                    <a:pt x="0" y="61361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B0CC751-34F1-47A2-BADF-1996EAF7256E}"/>
                </a:ext>
              </a:extLst>
            </p:cNvPr>
            <p:cNvSpPr/>
            <p:nvPr/>
          </p:nvSpPr>
          <p:spPr>
            <a:xfrm>
              <a:off x="7307921" y="1521418"/>
              <a:ext cx="532093" cy="287652"/>
            </a:xfrm>
            <a:custGeom>
              <a:avLst/>
              <a:gdLst>
                <a:gd name="connsiteX0" fmla="*/ 86820 w 532093"/>
                <a:gd name="connsiteY0" fmla="*/ 287652 h 287652"/>
                <a:gd name="connsiteX1" fmla="*/ 16849 w 532093"/>
                <a:gd name="connsiteY1" fmla="*/ 171249 h 287652"/>
                <a:gd name="connsiteX2" fmla="*/ 16526 w 532093"/>
                <a:gd name="connsiteY2" fmla="*/ 55491 h 287652"/>
                <a:gd name="connsiteX3" fmla="*/ 113905 w 532093"/>
                <a:gd name="connsiteY3" fmla="*/ 997 h 287652"/>
                <a:gd name="connsiteX4" fmla="*/ 212252 w 532093"/>
                <a:gd name="connsiteY4" fmla="*/ 63552 h 287652"/>
                <a:gd name="connsiteX5" fmla="*/ 264811 w 532093"/>
                <a:gd name="connsiteY5" fmla="*/ 168347 h 287652"/>
                <a:gd name="connsiteX6" fmla="*/ 270937 w 532093"/>
                <a:gd name="connsiteY6" fmla="*/ 159641 h 287652"/>
                <a:gd name="connsiteX7" fmla="*/ 320271 w 532093"/>
                <a:gd name="connsiteY7" fmla="*/ 61617 h 287652"/>
                <a:gd name="connsiteX8" fmla="*/ 430871 w 532093"/>
                <a:gd name="connsiteY8" fmla="*/ 675 h 287652"/>
                <a:gd name="connsiteX9" fmla="*/ 528572 w 532093"/>
                <a:gd name="connsiteY9" fmla="*/ 85801 h 287652"/>
                <a:gd name="connsiteX10" fmla="*/ 513740 w 532093"/>
                <a:gd name="connsiteY10" fmla="*/ 174151 h 287652"/>
                <a:gd name="connsiteX11" fmla="*/ 446026 w 532093"/>
                <a:gd name="connsiteY11" fmla="*/ 287008 h 287652"/>
                <a:gd name="connsiteX12" fmla="*/ 438609 w 532093"/>
                <a:gd name="connsiteY12" fmla="*/ 278946 h 287652"/>
                <a:gd name="connsiteX13" fmla="*/ 318982 w 532093"/>
                <a:gd name="connsiteY13" fmla="*/ 223486 h 287652"/>
                <a:gd name="connsiteX14" fmla="*/ 265778 w 532093"/>
                <a:gd name="connsiteY14" fmla="*/ 222518 h 287652"/>
                <a:gd name="connsiteX15" fmla="*/ 213864 w 532093"/>
                <a:gd name="connsiteY15" fmla="*/ 223486 h 287652"/>
                <a:gd name="connsiteX16" fmla="*/ 127448 w 532093"/>
                <a:gd name="connsiteY16" fmla="*/ 249281 h 287652"/>
                <a:gd name="connsiteX17" fmla="*/ 86820 w 532093"/>
                <a:gd name="connsiteY17" fmla="*/ 287652 h 2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093" h="287652">
                  <a:moveTo>
                    <a:pt x="86820" y="287652"/>
                  </a:moveTo>
                  <a:cubicBezTo>
                    <a:pt x="63281" y="248959"/>
                    <a:pt x="39420" y="210265"/>
                    <a:pt x="16849" y="171249"/>
                  </a:cubicBezTo>
                  <a:cubicBezTo>
                    <a:pt x="-5400" y="132878"/>
                    <a:pt x="-5723" y="93539"/>
                    <a:pt x="16526" y="55491"/>
                  </a:cubicBezTo>
                  <a:cubicBezTo>
                    <a:pt x="38130" y="18732"/>
                    <a:pt x="71987" y="352"/>
                    <a:pt x="113905" y="997"/>
                  </a:cubicBezTo>
                  <a:cubicBezTo>
                    <a:pt x="158403" y="1642"/>
                    <a:pt x="191615" y="23891"/>
                    <a:pt x="212252" y="63552"/>
                  </a:cubicBezTo>
                  <a:cubicBezTo>
                    <a:pt x="230309" y="98376"/>
                    <a:pt x="247398" y="133523"/>
                    <a:pt x="264811" y="168347"/>
                  </a:cubicBezTo>
                  <a:cubicBezTo>
                    <a:pt x="269002" y="166412"/>
                    <a:pt x="269325" y="162543"/>
                    <a:pt x="270937" y="159641"/>
                  </a:cubicBezTo>
                  <a:cubicBezTo>
                    <a:pt x="287382" y="127074"/>
                    <a:pt x="303182" y="94184"/>
                    <a:pt x="320271" y="61617"/>
                  </a:cubicBezTo>
                  <a:cubicBezTo>
                    <a:pt x="341875" y="20344"/>
                    <a:pt x="387340" y="-4485"/>
                    <a:pt x="430871" y="675"/>
                  </a:cubicBezTo>
                  <a:cubicBezTo>
                    <a:pt x="479560" y="6801"/>
                    <a:pt x="516642" y="39046"/>
                    <a:pt x="528572" y="85801"/>
                  </a:cubicBezTo>
                  <a:cubicBezTo>
                    <a:pt x="536633" y="117400"/>
                    <a:pt x="530507" y="146743"/>
                    <a:pt x="513740" y="174151"/>
                  </a:cubicBezTo>
                  <a:cubicBezTo>
                    <a:pt x="491168" y="211555"/>
                    <a:pt x="468597" y="249281"/>
                    <a:pt x="446026" y="287008"/>
                  </a:cubicBezTo>
                  <a:cubicBezTo>
                    <a:pt x="443446" y="284428"/>
                    <a:pt x="441189" y="281848"/>
                    <a:pt x="438609" y="278946"/>
                  </a:cubicBezTo>
                  <a:cubicBezTo>
                    <a:pt x="407010" y="242832"/>
                    <a:pt x="367671" y="222841"/>
                    <a:pt x="318982" y="223486"/>
                  </a:cubicBezTo>
                  <a:cubicBezTo>
                    <a:pt x="301247" y="220906"/>
                    <a:pt x="283512" y="222518"/>
                    <a:pt x="265778" y="222518"/>
                  </a:cubicBezTo>
                  <a:cubicBezTo>
                    <a:pt x="248366" y="222518"/>
                    <a:pt x="230954" y="220906"/>
                    <a:pt x="213864" y="223486"/>
                  </a:cubicBezTo>
                  <a:cubicBezTo>
                    <a:pt x="181942" y="221873"/>
                    <a:pt x="153566" y="232514"/>
                    <a:pt x="127448" y="249281"/>
                  </a:cubicBezTo>
                  <a:cubicBezTo>
                    <a:pt x="111648" y="259922"/>
                    <a:pt x="99718" y="274110"/>
                    <a:pt x="86820" y="28765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40231A-11A6-49B1-9A14-CBDD4CE93DC8}"/>
                </a:ext>
              </a:extLst>
            </p:cNvPr>
            <p:cNvSpPr/>
            <p:nvPr/>
          </p:nvSpPr>
          <p:spPr>
            <a:xfrm>
              <a:off x="7308381" y="1992543"/>
              <a:ext cx="531603" cy="286859"/>
            </a:xfrm>
            <a:custGeom>
              <a:avLst/>
              <a:gdLst>
                <a:gd name="connsiteX0" fmla="*/ 445889 w 531603"/>
                <a:gd name="connsiteY0" fmla="*/ 322 h 286859"/>
                <a:gd name="connsiteX1" fmla="*/ 513603 w 531603"/>
                <a:gd name="connsiteY1" fmla="*/ 113179 h 286859"/>
                <a:gd name="connsiteX2" fmla="*/ 435248 w 531603"/>
                <a:gd name="connsiteY2" fmla="*/ 285366 h 286859"/>
                <a:gd name="connsiteX3" fmla="*/ 319167 w 531603"/>
                <a:gd name="connsiteY3" fmla="*/ 224101 h 286859"/>
                <a:gd name="connsiteX4" fmla="*/ 271122 w 531603"/>
                <a:gd name="connsiteY4" fmla="*/ 128012 h 286859"/>
                <a:gd name="connsiteX5" fmla="*/ 265318 w 531603"/>
                <a:gd name="connsiteY5" fmla="*/ 117048 h 286859"/>
                <a:gd name="connsiteX6" fmla="*/ 223723 w 531603"/>
                <a:gd name="connsiteY6" fmla="*/ 200240 h 286859"/>
                <a:gd name="connsiteX7" fmla="*/ 210825 w 531603"/>
                <a:gd name="connsiteY7" fmla="*/ 225713 h 286859"/>
                <a:gd name="connsiteX8" fmla="*/ 57662 w 531603"/>
                <a:gd name="connsiteY8" fmla="*/ 272145 h 286859"/>
                <a:gd name="connsiteX9" fmla="*/ 15422 w 531603"/>
                <a:gd name="connsiteY9" fmla="*/ 117371 h 286859"/>
                <a:gd name="connsiteX10" fmla="*/ 86360 w 531603"/>
                <a:gd name="connsiteY10" fmla="*/ 0 h 286859"/>
                <a:gd name="connsiteX11" fmla="*/ 93777 w 531603"/>
                <a:gd name="connsiteY11" fmla="*/ 7739 h 286859"/>
                <a:gd name="connsiteX12" fmla="*/ 213404 w 531603"/>
                <a:gd name="connsiteY12" fmla="*/ 63844 h 286859"/>
                <a:gd name="connsiteX13" fmla="*/ 318522 w 531603"/>
                <a:gd name="connsiteY13" fmla="*/ 63844 h 286859"/>
                <a:gd name="connsiteX14" fmla="*/ 437505 w 531603"/>
                <a:gd name="connsiteY14" fmla="*/ 8706 h 286859"/>
                <a:gd name="connsiteX15" fmla="*/ 445889 w 531603"/>
                <a:gd name="connsiteY15" fmla="*/ 322 h 28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603" h="286859">
                  <a:moveTo>
                    <a:pt x="445889" y="322"/>
                  </a:moveTo>
                  <a:cubicBezTo>
                    <a:pt x="468460" y="38049"/>
                    <a:pt x="491031" y="75453"/>
                    <a:pt x="513603" y="113179"/>
                  </a:cubicBezTo>
                  <a:cubicBezTo>
                    <a:pt x="557133" y="185407"/>
                    <a:pt x="518117" y="270856"/>
                    <a:pt x="435248" y="285366"/>
                  </a:cubicBezTo>
                  <a:cubicBezTo>
                    <a:pt x="389460" y="293427"/>
                    <a:pt x="341738" y="268276"/>
                    <a:pt x="319167" y="224101"/>
                  </a:cubicBezTo>
                  <a:cubicBezTo>
                    <a:pt x="303045" y="192178"/>
                    <a:pt x="286922" y="159934"/>
                    <a:pt x="271122" y="128012"/>
                  </a:cubicBezTo>
                  <a:cubicBezTo>
                    <a:pt x="269510" y="124787"/>
                    <a:pt x="267898" y="121563"/>
                    <a:pt x="265318" y="117048"/>
                  </a:cubicBezTo>
                  <a:cubicBezTo>
                    <a:pt x="251131" y="145424"/>
                    <a:pt x="237265" y="172832"/>
                    <a:pt x="223723" y="200240"/>
                  </a:cubicBezTo>
                  <a:cubicBezTo>
                    <a:pt x="219531" y="208623"/>
                    <a:pt x="215339" y="217329"/>
                    <a:pt x="210825" y="225713"/>
                  </a:cubicBezTo>
                  <a:cubicBezTo>
                    <a:pt x="181160" y="282464"/>
                    <a:pt x="113446" y="303100"/>
                    <a:pt x="57662" y="272145"/>
                  </a:cubicBezTo>
                  <a:cubicBezTo>
                    <a:pt x="2846" y="241835"/>
                    <a:pt x="-16500" y="171864"/>
                    <a:pt x="15422" y="117371"/>
                  </a:cubicBezTo>
                  <a:cubicBezTo>
                    <a:pt x="38638" y="78032"/>
                    <a:pt x="62499" y="39016"/>
                    <a:pt x="86360" y="0"/>
                  </a:cubicBezTo>
                  <a:cubicBezTo>
                    <a:pt x="90230" y="1290"/>
                    <a:pt x="91519" y="4837"/>
                    <a:pt x="93777" y="7739"/>
                  </a:cubicBezTo>
                  <a:cubicBezTo>
                    <a:pt x="125376" y="43853"/>
                    <a:pt x="164715" y="63844"/>
                    <a:pt x="213404" y="63844"/>
                  </a:cubicBezTo>
                  <a:cubicBezTo>
                    <a:pt x="248551" y="64812"/>
                    <a:pt x="283375" y="64812"/>
                    <a:pt x="318522" y="63844"/>
                  </a:cubicBezTo>
                  <a:cubicBezTo>
                    <a:pt x="366567" y="63844"/>
                    <a:pt x="405905" y="44498"/>
                    <a:pt x="437505" y="8706"/>
                  </a:cubicBezTo>
                  <a:cubicBezTo>
                    <a:pt x="440085" y="5482"/>
                    <a:pt x="441697" y="1290"/>
                    <a:pt x="445889" y="32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8F0A1F-1684-45A2-84F3-40A077CEF6D5}"/>
                </a:ext>
              </a:extLst>
            </p:cNvPr>
            <p:cNvSpPr/>
            <p:nvPr/>
          </p:nvSpPr>
          <p:spPr>
            <a:xfrm>
              <a:off x="7782645" y="1795665"/>
              <a:ext cx="208317" cy="209125"/>
            </a:xfrm>
            <a:custGeom>
              <a:avLst/>
              <a:gdLst>
                <a:gd name="connsiteX0" fmla="*/ 0 w 208317"/>
                <a:gd name="connsiteY0" fmla="*/ 118523 h 209125"/>
                <a:gd name="connsiteX1" fmla="*/ 0 w 208317"/>
                <a:gd name="connsiteY1" fmla="*/ 90148 h 209125"/>
                <a:gd name="connsiteX2" fmla="*/ 53204 w 208317"/>
                <a:gd name="connsiteY2" fmla="*/ 13405 h 209125"/>
                <a:gd name="connsiteX3" fmla="*/ 207334 w 208317"/>
                <a:gd name="connsiteY3" fmla="*/ 90148 h 209125"/>
                <a:gd name="connsiteX4" fmla="*/ 129946 w 208317"/>
                <a:gd name="connsiteY4" fmla="*/ 205906 h 209125"/>
                <a:gd name="connsiteX5" fmla="*/ 6449 w 208317"/>
                <a:gd name="connsiteY5" fmla="*/ 141739 h 209125"/>
                <a:gd name="connsiteX6" fmla="*/ 0 w 208317"/>
                <a:gd name="connsiteY6" fmla="*/ 118523 h 2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17" h="209125">
                  <a:moveTo>
                    <a:pt x="0" y="118523"/>
                  </a:moveTo>
                  <a:cubicBezTo>
                    <a:pt x="0" y="109172"/>
                    <a:pt x="0" y="99499"/>
                    <a:pt x="0" y="90148"/>
                  </a:cubicBezTo>
                  <a:cubicBezTo>
                    <a:pt x="6771" y="56936"/>
                    <a:pt x="23216" y="30818"/>
                    <a:pt x="53204" y="13405"/>
                  </a:cubicBezTo>
                  <a:cubicBezTo>
                    <a:pt x="116081" y="-22709"/>
                    <a:pt x="197660" y="17920"/>
                    <a:pt x="207334" y="90148"/>
                  </a:cubicBezTo>
                  <a:cubicBezTo>
                    <a:pt x="215072" y="146254"/>
                    <a:pt x="176056" y="193976"/>
                    <a:pt x="129946" y="205906"/>
                  </a:cubicBezTo>
                  <a:cubicBezTo>
                    <a:pt x="78677" y="218804"/>
                    <a:pt x="26441" y="192041"/>
                    <a:pt x="6449" y="141739"/>
                  </a:cubicBezTo>
                  <a:cubicBezTo>
                    <a:pt x="3547" y="134323"/>
                    <a:pt x="2257" y="126262"/>
                    <a:pt x="0" y="1185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ED71EC-34A9-46B2-8CED-D034DF1F4AD0}"/>
                </a:ext>
              </a:extLst>
            </p:cNvPr>
            <p:cNvSpPr/>
            <p:nvPr/>
          </p:nvSpPr>
          <p:spPr>
            <a:xfrm>
              <a:off x="7209979" y="1848087"/>
              <a:ext cx="164770" cy="104150"/>
            </a:xfrm>
            <a:custGeom>
              <a:avLst/>
              <a:gdLst>
                <a:gd name="connsiteX0" fmla="*/ 164770 w 164770"/>
                <a:gd name="connsiteY0" fmla="*/ 0 h 104150"/>
                <a:gd name="connsiteX1" fmla="*/ 160579 w 164770"/>
                <a:gd name="connsiteY1" fmla="*/ 87383 h 104150"/>
                <a:gd name="connsiteX2" fmla="*/ 164770 w 164770"/>
                <a:gd name="connsiteY2" fmla="*/ 104150 h 104150"/>
                <a:gd name="connsiteX3" fmla="*/ 53204 w 164770"/>
                <a:gd name="connsiteY3" fmla="*/ 104150 h 104150"/>
                <a:gd name="connsiteX4" fmla="*/ 0 w 164770"/>
                <a:gd name="connsiteY4" fmla="*/ 52236 h 104150"/>
                <a:gd name="connsiteX5" fmla="*/ 53204 w 164770"/>
                <a:gd name="connsiteY5" fmla="*/ 0 h 104150"/>
                <a:gd name="connsiteX6" fmla="*/ 164770 w 164770"/>
                <a:gd name="connsiteY6" fmla="*/ 0 h 1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0" h="104150">
                  <a:moveTo>
                    <a:pt x="164770" y="0"/>
                  </a:moveTo>
                  <a:cubicBezTo>
                    <a:pt x="157032" y="28698"/>
                    <a:pt x="153162" y="57718"/>
                    <a:pt x="160579" y="87383"/>
                  </a:cubicBezTo>
                  <a:cubicBezTo>
                    <a:pt x="161868" y="92865"/>
                    <a:pt x="163481" y="98669"/>
                    <a:pt x="164770" y="104150"/>
                  </a:cubicBezTo>
                  <a:cubicBezTo>
                    <a:pt x="127689" y="104150"/>
                    <a:pt x="90285" y="104150"/>
                    <a:pt x="53204" y="104150"/>
                  </a:cubicBezTo>
                  <a:cubicBezTo>
                    <a:pt x="22894" y="104150"/>
                    <a:pt x="0" y="81579"/>
                    <a:pt x="0" y="52236"/>
                  </a:cubicBezTo>
                  <a:cubicBezTo>
                    <a:pt x="0" y="22894"/>
                    <a:pt x="22894" y="322"/>
                    <a:pt x="53204" y="0"/>
                  </a:cubicBezTo>
                  <a:cubicBezTo>
                    <a:pt x="90608" y="0"/>
                    <a:pt x="127689" y="0"/>
                    <a:pt x="16477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0E2E30D-1E32-4EC5-A334-DA9D6808CB41}"/>
                </a:ext>
              </a:extLst>
            </p:cNvPr>
            <p:cNvSpPr/>
            <p:nvPr/>
          </p:nvSpPr>
          <p:spPr>
            <a:xfrm>
              <a:off x="6801438" y="2472022"/>
              <a:ext cx="22571" cy="39016"/>
            </a:xfrm>
            <a:custGeom>
              <a:avLst/>
              <a:gdLst>
                <a:gd name="connsiteX0" fmla="*/ 3224 w 22571"/>
                <a:gd name="connsiteY0" fmla="*/ 39016 h 39016"/>
                <a:gd name="connsiteX1" fmla="*/ 0 w 22571"/>
                <a:gd name="connsiteY1" fmla="*/ 0 h 39016"/>
                <a:gd name="connsiteX2" fmla="*/ 22571 w 22571"/>
                <a:gd name="connsiteY2" fmla="*/ 0 h 39016"/>
                <a:gd name="connsiteX3" fmla="*/ 3224 w 22571"/>
                <a:gd name="connsiteY3" fmla="*/ 39016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39016">
                  <a:moveTo>
                    <a:pt x="3224" y="39016"/>
                  </a:moveTo>
                  <a:cubicBezTo>
                    <a:pt x="3869" y="25796"/>
                    <a:pt x="1935" y="12898"/>
                    <a:pt x="0" y="0"/>
                  </a:cubicBezTo>
                  <a:cubicBezTo>
                    <a:pt x="7416" y="0"/>
                    <a:pt x="15155" y="0"/>
                    <a:pt x="22571" y="0"/>
                  </a:cubicBezTo>
                  <a:cubicBezTo>
                    <a:pt x="16122" y="13220"/>
                    <a:pt x="9673" y="26118"/>
                    <a:pt x="3224" y="39016"/>
                  </a:cubicBezTo>
                  <a:close/>
                </a:path>
              </a:pathLst>
            </a:custGeom>
            <a:solidFill>
              <a:srgbClr val="FEBF18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6B2871-9D5D-4E5E-ACF5-813E6E4F7634}"/>
                </a:ext>
              </a:extLst>
            </p:cNvPr>
            <p:cNvSpPr/>
            <p:nvPr/>
          </p:nvSpPr>
          <p:spPr>
            <a:xfrm>
              <a:off x="7366584" y="1743439"/>
              <a:ext cx="416060" cy="313351"/>
            </a:xfrm>
            <a:custGeom>
              <a:avLst/>
              <a:gdLst>
                <a:gd name="connsiteX0" fmla="*/ 413159 w 416060"/>
                <a:gd name="connsiteY0" fmla="*/ 126574 h 313351"/>
                <a:gd name="connsiteX1" fmla="*/ 387363 w 416060"/>
                <a:gd name="connsiteY1" fmla="*/ 64987 h 313351"/>
                <a:gd name="connsiteX2" fmla="*/ 379947 w 416060"/>
                <a:gd name="connsiteY2" fmla="*/ 56926 h 313351"/>
                <a:gd name="connsiteX3" fmla="*/ 260319 w 416060"/>
                <a:gd name="connsiteY3" fmla="*/ 1465 h 313351"/>
                <a:gd name="connsiteX4" fmla="*/ 260319 w 416060"/>
                <a:gd name="connsiteY4" fmla="*/ 1465 h 313351"/>
                <a:gd name="connsiteX5" fmla="*/ 207115 w 416060"/>
                <a:gd name="connsiteY5" fmla="*/ 498 h 313351"/>
                <a:gd name="connsiteX6" fmla="*/ 155201 w 416060"/>
                <a:gd name="connsiteY6" fmla="*/ 1465 h 313351"/>
                <a:gd name="connsiteX7" fmla="*/ 68785 w 416060"/>
                <a:gd name="connsiteY7" fmla="*/ 27261 h 313351"/>
                <a:gd name="connsiteX8" fmla="*/ 28157 w 416060"/>
                <a:gd name="connsiteY8" fmla="*/ 65309 h 313351"/>
                <a:gd name="connsiteX9" fmla="*/ 8165 w 416060"/>
                <a:gd name="connsiteY9" fmla="*/ 104326 h 313351"/>
                <a:gd name="connsiteX10" fmla="*/ 3973 w 416060"/>
                <a:gd name="connsiteY10" fmla="*/ 191709 h 313351"/>
                <a:gd name="connsiteX11" fmla="*/ 8165 w 416060"/>
                <a:gd name="connsiteY11" fmla="*/ 208476 h 313351"/>
                <a:gd name="connsiteX12" fmla="*/ 28157 w 416060"/>
                <a:gd name="connsiteY12" fmla="*/ 248782 h 313351"/>
                <a:gd name="connsiteX13" fmla="*/ 35573 w 416060"/>
                <a:gd name="connsiteY13" fmla="*/ 256521 h 313351"/>
                <a:gd name="connsiteX14" fmla="*/ 155201 w 416060"/>
                <a:gd name="connsiteY14" fmla="*/ 312626 h 313351"/>
                <a:gd name="connsiteX15" fmla="*/ 260319 w 416060"/>
                <a:gd name="connsiteY15" fmla="*/ 312626 h 313351"/>
                <a:gd name="connsiteX16" fmla="*/ 379302 w 416060"/>
                <a:gd name="connsiteY16" fmla="*/ 257488 h 313351"/>
                <a:gd name="connsiteX17" fmla="*/ 387685 w 416060"/>
                <a:gd name="connsiteY17" fmla="*/ 249104 h 313351"/>
                <a:gd name="connsiteX18" fmla="*/ 416061 w 416060"/>
                <a:gd name="connsiteY18" fmla="*/ 170750 h 313351"/>
                <a:gd name="connsiteX19" fmla="*/ 416061 w 416060"/>
                <a:gd name="connsiteY19" fmla="*/ 142374 h 313351"/>
                <a:gd name="connsiteX20" fmla="*/ 413159 w 416060"/>
                <a:gd name="connsiteY20" fmla="*/ 126574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6060" h="313351">
                  <a:moveTo>
                    <a:pt x="413159" y="126574"/>
                  </a:moveTo>
                  <a:cubicBezTo>
                    <a:pt x="409289" y="104003"/>
                    <a:pt x="398971" y="84011"/>
                    <a:pt x="387363" y="64987"/>
                  </a:cubicBezTo>
                  <a:cubicBezTo>
                    <a:pt x="384783" y="62407"/>
                    <a:pt x="382526" y="59828"/>
                    <a:pt x="379947" y="56926"/>
                  </a:cubicBezTo>
                  <a:cubicBezTo>
                    <a:pt x="348347" y="20812"/>
                    <a:pt x="309008" y="820"/>
                    <a:pt x="260319" y="1465"/>
                  </a:cubicBezTo>
                  <a:cubicBezTo>
                    <a:pt x="260319" y="1465"/>
                    <a:pt x="260319" y="1465"/>
                    <a:pt x="260319" y="1465"/>
                  </a:cubicBezTo>
                  <a:cubicBezTo>
                    <a:pt x="242584" y="-1115"/>
                    <a:pt x="224849" y="498"/>
                    <a:pt x="207115" y="498"/>
                  </a:cubicBezTo>
                  <a:cubicBezTo>
                    <a:pt x="189703" y="498"/>
                    <a:pt x="172291" y="-1115"/>
                    <a:pt x="155201" y="1465"/>
                  </a:cubicBezTo>
                  <a:cubicBezTo>
                    <a:pt x="123279" y="-147"/>
                    <a:pt x="94903" y="10493"/>
                    <a:pt x="68785" y="27261"/>
                  </a:cubicBezTo>
                  <a:cubicBezTo>
                    <a:pt x="52985" y="37579"/>
                    <a:pt x="41055" y="51767"/>
                    <a:pt x="28157" y="65309"/>
                  </a:cubicBezTo>
                  <a:cubicBezTo>
                    <a:pt x="21063" y="78207"/>
                    <a:pt x="13324" y="90783"/>
                    <a:pt x="8165" y="104326"/>
                  </a:cubicBezTo>
                  <a:cubicBezTo>
                    <a:pt x="426" y="133023"/>
                    <a:pt x="-3443" y="162044"/>
                    <a:pt x="3973" y="191709"/>
                  </a:cubicBezTo>
                  <a:cubicBezTo>
                    <a:pt x="5263" y="197190"/>
                    <a:pt x="6875" y="202994"/>
                    <a:pt x="8165" y="208476"/>
                  </a:cubicBezTo>
                  <a:cubicBezTo>
                    <a:pt x="13324" y="222664"/>
                    <a:pt x="21385" y="235239"/>
                    <a:pt x="28157" y="248782"/>
                  </a:cubicBezTo>
                  <a:cubicBezTo>
                    <a:pt x="32026" y="250072"/>
                    <a:pt x="33316" y="253619"/>
                    <a:pt x="35573" y="256521"/>
                  </a:cubicBezTo>
                  <a:cubicBezTo>
                    <a:pt x="67173" y="292635"/>
                    <a:pt x="106511" y="312626"/>
                    <a:pt x="155201" y="312626"/>
                  </a:cubicBezTo>
                  <a:cubicBezTo>
                    <a:pt x="190348" y="313594"/>
                    <a:pt x="225172" y="313594"/>
                    <a:pt x="260319" y="312626"/>
                  </a:cubicBezTo>
                  <a:cubicBezTo>
                    <a:pt x="308363" y="312626"/>
                    <a:pt x="347702" y="293280"/>
                    <a:pt x="379302" y="257488"/>
                  </a:cubicBezTo>
                  <a:cubicBezTo>
                    <a:pt x="381881" y="254586"/>
                    <a:pt x="383171" y="250394"/>
                    <a:pt x="387685" y="249104"/>
                  </a:cubicBezTo>
                  <a:cubicBezTo>
                    <a:pt x="401873" y="224598"/>
                    <a:pt x="412836" y="199125"/>
                    <a:pt x="416061" y="170750"/>
                  </a:cubicBezTo>
                  <a:cubicBezTo>
                    <a:pt x="416061" y="161399"/>
                    <a:pt x="416061" y="151725"/>
                    <a:pt x="416061" y="142374"/>
                  </a:cubicBezTo>
                  <a:cubicBezTo>
                    <a:pt x="415093" y="137215"/>
                    <a:pt x="414126" y="132056"/>
                    <a:pt x="413159" y="126574"/>
                  </a:cubicBezTo>
                  <a:close/>
                </a:path>
              </a:pathLst>
            </a:custGeom>
            <a:solidFill>
              <a:schemeClr val="accent2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A5E0C0-4EF3-44EF-AD3B-0E22558FC978}"/>
                </a:ext>
              </a:extLst>
            </p:cNvPr>
            <p:cNvSpPr/>
            <p:nvPr/>
          </p:nvSpPr>
          <p:spPr>
            <a:xfrm>
              <a:off x="7522108" y="1743439"/>
              <a:ext cx="105117" cy="313351"/>
            </a:xfrm>
            <a:custGeom>
              <a:avLst/>
              <a:gdLst>
                <a:gd name="connsiteX0" fmla="*/ 0 w 105117"/>
                <a:gd name="connsiteY0" fmla="*/ 312626 h 313351"/>
                <a:gd name="connsiteX1" fmla="*/ 0 w 105117"/>
                <a:gd name="connsiteY1" fmla="*/ 1465 h 313351"/>
                <a:gd name="connsiteX2" fmla="*/ 51914 w 105117"/>
                <a:gd name="connsiteY2" fmla="*/ 498 h 313351"/>
                <a:gd name="connsiteX3" fmla="*/ 105118 w 105117"/>
                <a:gd name="connsiteY3" fmla="*/ 1465 h 313351"/>
                <a:gd name="connsiteX4" fmla="*/ 105118 w 105117"/>
                <a:gd name="connsiteY4" fmla="*/ 312626 h 313351"/>
                <a:gd name="connsiteX5" fmla="*/ 0 w 105117"/>
                <a:gd name="connsiteY5" fmla="*/ 312626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17" h="313351">
                  <a:moveTo>
                    <a:pt x="0" y="312626"/>
                  </a:moveTo>
                  <a:cubicBezTo>
                    <a:pt x="0" y="208798"/>
                    <a:pt x="0" y="105293"/>
                    <a:pt x="0" y="1465"/>
                  </a:cubicBezTo>
                  <a:cubicBezTo>
                    <a:pt x="17412" y="-1115"/>
                    <a:pt x="34824" y="498"/>
                    <a:pt x="51914" y="498"/>
                  </a:cubicBezTo>
                  <a:cubicBezTo>
                    <a:pt x="69649" y="498"/>
                    <a:pt x="87383" y="-1115"/>
                    <a:pt x="105118" y="1465"/>
                  </a:cubicBezTo>
                  <a:cubicBezTo>
                    <a:pt x="105118" y="105293"/>
                    <a:pt x="105118" y="208798"/>
                    <a:pt x="105118" y="312626"/>
                  </a:cubicBezTo>
                  <a:cubicBezTo>
                    <a:pt x="69971" y="313594"/>
                    <a:pt x="34824" y="313594"/>
                    <a:pt x="0" y="3126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BDDB117-1F1F-4F57-A474-C611AFC945B8}"/>
              </a:ext>
            </a:extLst>
          </p:cNvPr>
          <p:cNvGrpSpPr/>
          <p:nvPr/>
        </p:nvGrpSpPr>
        <p:grpSpPr>
          <a:xfrm>
            <a:off x="97090" y="974065"/>
            <a:ext cx="2795234" cy="3343318"/>
            <a:chOff x="7018874" y="767610"/>
            <a:chExt cx="5011010" cy="59935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6B2D7A9-75D1-456D-B25F-58F4B7BED681}"/>
                </a:ext>
              </a:extLst>
            </p:cNvPr>
            <p:cNvGrpSpPr/>
            <p:nvPr/>
          </p:nvGrpSpPr>
          <p:grpSpPr>
            <a:xfrm>
              <a:off x="8499387" y="767610"/>
              <a:ext cx="1979347" cy="4878122"/>
              <a:chOff x="1537576" y="623273"/>
              <a:chExt cx="2357813" cy="581085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9A2B0AE-FB8A-4FEB-B06F-5AFED72318B7}"/>
                  </a:ext>
                </a:extLst>
              </p:cNvPr>
              <p:cNvGrpSpPr/>
              <p:nvPr/>
            </p:nvGrpSpPr>
            <p:grpSpPr>
              <a:xfrm>
                <a:off x="1647336" y="2393824"/>
                <a:ext cx="2130809" cy="4040304"/>
                <a:chOff x="1647336" y="2393824"/>
                <a:chExt cx="2130809" cy="4040304"/>
              </a:xfrm>
              <a:solidFill>
                <a:schemeClr val="accent5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4CDE5C0C-7B4A-4BDC-B2C3-13795B97DD78}"/>
                    </a:ext>
                  </a:extLst>
                </p:cNvPr>
                <p:cNvSpPr/>
                <p:nvPr/>
              </p:nvSpPr>
              <p:spPr>
                <a:xfrm>
                  <a:off x="1647336" y="2725170"/>
                  <a:ext cx="2130809" cy="3708958"/>
                </a:xfrm>
                <a:custGeom>
                  <a:avLst/>
                  <a:gdLst>
                    <a:gd name="connsiteX0" fmla="*/ 0 w 2513876"/>
                    <a:gd name="connsiteY0" fmla="*/ 4375738 h 4375737"/>
                    <a:gd name="connsiteX1" fmla="*/ 18085 w 2513876"/>
                    <a:gd name="connsiteY1" fmla="*/ 4261438 h 4375737"/>
                    <a:gd name="connsiteX2" fmla="*/ 102002 w 2513876"/>
                    <a:gd name="connsiteY2" fmla="*/ 3742024 h 4375737"/>
                    <a:gd name="connsiteX3" fmla="*/ 206897 w 2513876"/>
                    <a:gd name="connsiteY3" fmla="*/ 3106863 h 4375737"/>
                    <a:gd name="connsiteX4" fmla="*/ 305282 w 2513876"/>
                    <a:gd name="connsiteY4" fmla="*/ 2510043 h 4375737"/>
                    <a:gd name="connsiteX5" fmla="*/ 400050 w 2513876"/>
                    <a:gd name="connsiteY5" fmla="*/ 1939990 h 4375737"/>
                    <a:gd name="connsiteX6" fmla="*/ 516520 w 2513876"/>
                    <a:gd name="connsiteY6" fmla="*/ 1233935 h 4375737"/>
                    <a:gd name="connsiteX7" fmla="*/ 625756 w 2513876"/>
                    <a:gd name="connsiteY7" fmla="*/ 574178 h 4375737"/>
                    <a:gd name="connsiteX8" fmla="*/ 680013 w 2513876"/>
                    <a:gd name="connsiteY8" fmla="*/ 252257 h 4375737"/>
                    <a:gd name="connsiteX9" fmla="*/ 706056 w 2513876"/>
                    <a:gd name="connsiteY9" fmla="*/ 240682 h 4375737"/>
                    <a:gd name="connsiteX10" fmla="*/ 755972 w 2513876"/>
                    <a:gd name="connsiteY10" fmla="*/ 268895 h 4375737"/>
                    <a:gd name="connsiteX11" fmla="*/ 779121 w 2513876"/>
                    <a:gd name="connsiteY11" fmla="*/ 260214 h 4375737"/>
                    <a:gd name="connsiteX12" fmla="*/ 865931 w 2513876"/>
                    <a:gd name="connsiteY12" fmla="*/ 31614 h 4375737"/>
                    <a:gd name="connsiteX13" fmla="*/ 879676 w 2513876"/>
                    <a:gd name="connsiteY13" fmla="*/ 10635 h 4375737"/>
                    <a:gd name="connsiteX14" fmla="*/ 880399 w 2513876"/>
                    <a:gd name="connsiteY14" fmla="*/ 27274 h 4375737"/>
                    <a:gd name="connsiteX15" fmla="*/ 859420 w 2513876"/>
                    <a:gd name="connsiteY15" fmla="*/ 153872 h 4375737"/>
                    <a:gd name="connsiteX16" fmla="*/ 862314 w 2513876"/>
                    <a:gd name="connsiteY16" fmla="*/ 175574 h 4375737"/>
                    <a:gd name="connsiteX17" fmla="*/ 868825 w 2513876"/>
                    <a:gd name="connsiteY17" fmla="*/ 213915 h 4375737"/>
                    <a:gd name="connsiteX18" fmla="*/ 856527 w 2513876"/>
                    <a:gd name="connsiteY18" fmla="*/ 260214 h 4375737"/>
                    <a:gd name="connsiteX19" fmla="*/ 873165 w 2513876"/>
                    <a:gd name="connsiteY19" fmla="*/ 288427 h 4375737"/>
                    <a:gd name="connsiteX20" fmla="*/ 976614 w 2513876"/>
                    <a:gd name="connsiteY20" fmla="*/ 315917 h 4375737"/>
                    <a:gd name="connsiteX21" fmla="*/ 1033041 w 2513876"/>
                    <a:gd name="connsiteY21" fmla="*/ 348471 h 4375737"/>
                    <a:gd name="connsiteX22" fmla="*/ 1093808 w 2513876"/>
                    <a:gd name="connsiteY22" fmla="*/ 405621 h 4375737"/>
                    <a:gd name="connsiteX23" fmla="*/ 1076446 w 2513876"/>
                    <a:gd name="connsiteY23" fmla="*/ 359322 h 4375737"/>
                    <a:gd name="connsiteX24" fmla="*/ 1088020 w 2513876"/>
                    <a:gd name="connsiteY24" fmla="*/ 346301 h 4375737"/>
                    <a:gd name="connsiteX25" fmla="*/ 1120574 w 2513876"/>
                    <a:gd name="connsiteY25" fmla="*/ 354258 h 4375737"/>
                    <a:gd name="connsiteX26" fmla="*/ 1140830 w 2513876"/>
                    <a:gd name="connsiteY26" fmla="*/ 339790 h 4375737"/>
                    <a:gd name="connsiteX27" fmla="*/ 1145170 w 2513876"/>
                    <a:gd name="connsiteY27" fmla="*/ 300725 h 4375737"/>
                    <a:gd name="connsiteX28" fmla="*/ 1150958 w 2513876"/>
                    <a:gd name="connsiteY28" fmla="*/ 285534 h 4375737"/>
                    <a:gd name="connsiteX29" fmla="*/ 1161085 w 2513876"/>
                    <a:gd name="connsiteY29" fmla="*/ 298555 h 4375737"/>
                    <a:gd name="connsiteX30" fmla="*/ 1246449 w 2513876"/>
                    <a:gd name="connsiteY30" fmla="*/ 508346 h 4375737"/>
                    <a:gd name="connsiteX31" fmla="*/ 1254406 w 2513876"/>
                    <a:gd name="connsiteY31" fmla="*/ 527155 h 4375737"/>
                    <a:gd name="connsiteX32" fmla="*/ 1265981 w 2513876"/>
                    <a:gd name="connsiteY32" fmla="*/ 509070 h 4375737"/>
                    <a:gd name="connsiteX33" fmla="*/ 1325301 w 2513876"/>
                    <a:gd name="connsiteY33" fmla="*/ 361492 h 4375737"/>
                    <a:gd name="connsiteX34" fmla="*/ 1354238 w 2513876"/>
                    <a:gd name="connsiteY34" fmla="*/ 341237 h 4375737"/>
                    <a:gd name="connsiteX35" fmla="*/ 1425856 w 2513876"/>
                    <a:gd name="connsiteY35" fmla="*/ 341237 h 4375737"/>
                    <a:gd name="connsiteX36" fmla="*/ 1437431 w 2513876"/>
                    <a:gd name="connsiteY36" fmla="*/ 358599 h 4375737"/>
                    <a:gd name="connsiteX37" fmla="*/ 1432367 w 2513876"/>
                    <a:gd name="connsiteY37" fmla="*/ 380301 h 4375737"/>
                    <a:gd name="connsiteX38" fmla="*/ 1452623 w 2513876"/>
                    <a:gd name="connsiteY38" fmla="*/ 360046 h 4375737"/>
                    <a:gd name="connsiteX39" fmla="*/ 1496751 w 2513876"/>
                    <a:gd name="connsiteY39" fmla="*/ 340513 h 4375737"/>
                    <a:gd name="connsiteX40" fmla="*/ 1511220 w 2513876"/>
                    <a:gd name="connsiteY40" fmla="*/ 322428 h 4375737"/>
                    <a:gd name="connsiteX41" fmla="*/ 1467814 w 2513876"/>
                    <a:gd name="connsiteY41" fmla="*/ 29444 h 4375737"/>
                    <a:gd name="connsiteX42" fmla="*/ 1467091 w 2513876"/>
                    <a:gd name="connsiteY42" fmla="*/ 24380 h 4375737"/>
                    <a:gd name="connsiteX43" fmla="*/ 1474325 w 2513876"/>
                    <a:gd name="connsiteY43" fmla="*/ 1231 h 4375737"/>
                    <a:gd name="connsiteX44" fmla="*/ 1506879 w 2513876"/>
                    <a:gd name="connsiteY44" fmla="*/ 16422 h 4375737"/>
                    <a:gd name="connsiteX45" fmla="*/ 1546667 w 2513876"/>
                    <a:gd name="connsiteY45" fmla="*/ 164723 h 4375737"/>
                    <a:gd name="connsiteX46" fmla="*/ 1578497 w 2513876"/>
                    <a:gd name="connsiteY46" fmla="*/ 289151 h 4375737"/>
                    <a:gd name="connsiteX47" fmla="*/ 1598753 w 2513876"/>
                    <a:gd name="connsiteY47" fmla="*/ 300725 h 4375737"/>
                    <a:gd name="connsiteX48" fmla="*/ 1642158 w 2513876"/>
                    <a:gd name="connsiteY48" fmla="*/ 289151 h 4375737"/>
                    <a:gd name="connsiteX49" fmla="*/ 1653733 w 2513876"/>
                    <a:gd name="connsiteY49" fmla="*/ 289874 h 4375737"/>
                    <a:gd name="connsiteX50" fmla="*/ 1650116 w 2513876"/>
                    <a:gd name="connsiteY50" fmla="*/ 300725 h 4375737"/>
                    <a:gd name="connsiteX51" fmla="*/ 1620456 w 2513876"/>
                    <a:gd name="connsiteY51" fmla="*/ 331833 h 4375737"/>
                    <a:gd name="connsiteX52" fmla="*/ 1602370 w 2513876"/>
                    <a:gd name="connsiteY52" fmla="*/ 381025 h 4375737"/>
                    <a:gd name="connsiteX53" fmla="*/ 1661690 w 2513876"/>
                    <a:gd name="connsiteY53" fmla="*/ 849799 h 4375737"/>
                    <a:gd name="connsiteX54" fmla="*/ 1679776 w 2513876"/>
                    <a:gd name="connsiteY54" fmla="*/ 980738 h 4375737"/>
                    <a:gd name="connsiteX55" fmla="*/ 1692797 w 2513876"/>
                    <a:gd name="connsiteY55" fmla="*/ 1009675 h 4375737"/>
                    <a:gd name="connsiteX56" fmla="*/ 1807097 w 2513876"/>
                    <a:gd name="connsiteY56" fmla="*/ 1124698 h 4375737"/>
                    <a:gd name="connsiteX57" fmla="*/ 1816502 w 2513876"/>
                    <a:gd name="connsiteY57" fmla="*/ 1128315 h 4375737"/>
                    <a:gd name="connsiteX58" fmla="*/ 1800587 w 2513876"/>
                    <a:gd name="connsiteY58" fmla="*/ 1032824 h 4375737"/>
                    <a:gd name="connsiteX59" fmla="*/ 1694968 w 2513876"/>
                    <a:gd name="connsiteY59" fmla="*/ 388259 h 4375737"/>
                    <a:gd name="connsiteX60" fmla="*/ 1679776 w 2513876"/>
                    <a:gd name="connsiteY60" fmla="*/ 297108 h 4375737"/>
                    <a:gd name="connsiteX61" fmla="*/ 1694968 w 2513876"/>
                    <a:gd name="connsiteY61" fmla="*/ 274682 h 4375737"/>
                    <a:gd name="connsiteX62" fmla="*/ 1817225 w 2513876"/>
                    <a:gd name="connsiteY62" fmla="*/ 242129 h 4375737"/>
                    <a:gd name="connsiteX63" fmla="*/ 1836758 w 2513876"/>
                    <a:gd name="connsiteY63" fmla="*/ 255150 h 4375737"/>
                    <a:gd name="connsiteX64" fmla="*/ 1888844 w 2513876"/>
                    <a:gd name="connsiteY64" fmla="*/ 575624 h 4375737"/>
                    <a:gd name="connsiteX65" fmla="*/ 1961909 w 2513876"/>
                    <a:gd name="connsiteY65" fmla="*/ 1022696 h 4375737"/>
                    <a:gd name="connsiteX66" fmla="*/ 2063911 w 2513876"/>
                    <a:gd name="connsiteY66" fmla="*/ 1640495 h 4375737"/>
                    <a:gd name="connsiteX67" fmla="*/ 2151444 w 2513876"/>
                    <a:gd name="connsiteY67" fmla="*/ 2167144 h 4375737"/>
                    <a:gd name="connsiteX68" fmla="*/ 2286000 w 2513876"/>
                    <a:gd name="connsiteY68" fmla="*/ 2983882 h 4375737"/>
                    <a:gd name="connsiteX69" fmla="*/ 2376427 w 2513876"/>
                    <a:gd name="connsiteY69" fmla="*/ 3527892 h 4375737"/>
                    <a:gd name="connsiteX70" fmla="*/ 2489280 w 2513876"/>
                    <a:gd name="connsiteY70" fmla="*/ 4212969 h 4375737"/>
                    <a:gd name="connsiteX71" fmla="*/ 2512430 w 2513876"/>
                    <a:gd name="connsiteY71" fmla="*/ 4351865 h 4375737"/>
                    <a:gd name="connsiteX72" fmla="*/ 2513876 w 2513876"/>
                    <a:gd name="connsiteY72" fmla="*/ 4372844 h 4375737"/>
                    <a:gd name="connsiteX73" fmla="*/ 2353278 w 2513876"/>
                    <a:gd name="connsiteY73" fmla="*/ 4372844 h 4375737"/>
                    <a:gd name="connsiteX74" fmla="*/ 2316383 w 2513876"/>
                    <a:gd name="connsiteY74" fmla="*/ 4142074 h 4375737"/>
                    <a:gd name="connsiteX75" fmla="*/ 2285277 w 2513876"/>
                    <a:gd name="connsiteY75" fmla="*/ 4095775 h 4375737"/>
                    <a:gd name="connsiteX76" fmla="*/ 1841821 w 2513876"/>
                    <a:gd name="connsiteY76" fmla="*/ 3839685 h 4375737"/>
                    <a:gd name="connsiteX77" fmla="*/ 1265258 w 2513876"/>
                    <a:gd name="connsiteY77" fmla="*/ 3504019 h 4375737"/>
                    <a:gd name="connsiteX78" fmla="*/ 1234874 w 2513876"/>
                    <a:gd name="connsiteY78" fmla="*/ 3504019 h 4375737"/>
                    <a:gd name="connsiteX79" fmla="*/ 722694 w 2513876"/>
                    <a:gd name="connsiteY79" fmla="*/ 3802068 h 4375737"/>
                    <a:gd name="connsiteX80" fmla="*/ 239451 w 2513876"/>
                    <a:gd name="connsiteY80" fmla="*/ 4082030 h 4375737"/>
                    <a:gd name="connsiteX81" fmla="*/ 201110 w 2513876"/>
                    <a:gd name="connsiteY81" fmla="*/ 4137733 h 4375737"/>
                    <a:gd name="connsiteX82" fmla="*/ 160599 w 2513876"/>
                    <a:gd name="connsiteY82" fmla="*/ 4373568 h 4375737"/>
                    <a:gd name="connsiteX83" fmla="*/ 0 w 2513876"/>
                    <a:gd name="connsiteY83" fmla="*/ 4375738 h 4375737"/>
                    <a:gd name="connsiteX84" fmla="*/ 1557518 w 2513876"/>
                    <a:gd name="connsiteY84" fmla="*/ 1570324 h 4375737"/>
                    <a:gd name="connsiteX85" fmla="*/ 1551008 w 2513876"/>
                    <a:gd name="connsiteY85" fmla="*/ 1552962 h 4375737"/>
                    <a:gd name="connsiteX86" fmla="*/ 1391132 w 2513876"/>
                    <a:gd name="connsiteY86" fmla="*/ 1151465 h 4375737"/>
                    <a:gd name="connsiteX87" fmla="*/ 1265258 w 2513876"/>
                    <a:gd name="connsiteY87" fmla="*/ 834608 h 4375737"/>
                    <a:gd name="connsiteX88" fmla="*/ 1256577 w 2513876"/>
                    <a:gd name="connsiteY88" fmla="*/ 822310 h 4375737"/>
                    <a:gd name="connsiteX89" fmla="*/ 1248619 w 2513876"/>
                    <a:gd name="connsiteY89" fmla="*/ 834608 h 4375737"/>
                    <a:gd name="connsiteX90" fmla="*/ 1135766 w 2513876"/>
                    <a:gd name="connsiteY90" fmla="*/ 1116017 h 4375737"/>
                    <a:gd name="connsiteX91" fmla="*/ 954911 w 2513876"/>
                    <a:gd name="connsiteY91" fmla="*/ 1572494 h 4375737"/>
                    <a:gd name="connsiteX92" fmla="*/ 961422 w 2513876"/>
                    <a:gd name="connsiteY92" fmla="*/ 1595643 h 4375737"/>
                    <a:gd name="connsiteX93" fmla="*/ 1215342 w 2513876"/>
                    <a:gd name="connsiteY93" fmla="*/ 1851733 h 4375737"/>
                    <a:gd name="connsiteX94" fmla="*/ 1284790 w 2513876"/>
                    <a:gd name="connsiteY94" fmla="*/ 1851733 h 4375737"/>
                    <a:gd name="connsiteX95" fmla="*/ 1547390 w 2513876"/>
                    <a:gd name="connsiteY95" fmla="*/ 1586962 h 4375737"/>
                    <a:gd name="connsiteX96" fmla="*/ 1557518 w 2513876"/>
                    <a:gd name="connsiteY96" fmla="*/ 1570324 h 4375737"/>
                    <a:gd name="connsiteX97" fmla="*/ 965763 w 2513876"/>
                    <a:gd name="connsiteY97" fmla="*/ 2318338 h 4375737"/>
                    <a:gd name="connsiteX98" fmla="*/ 948401 w 2513876"/>
                    <a:gd name="connsiteY98" fmla="*/ 2330636 h 4375737"/>
                    <a:gd name="connsiteX99" fmla="*/ 736439 w 2513876"/>
                    <a:gd name="connsiteY99" fmla="*/ 2545491 h 4375737"/>
                    <a:gd name="connsiteX100" fmla="*/ 720524 w 2513876"/>
                    <a:gd name="connsiteY100" fmla="*/ 2576598 h 4375737"/>
                    <a:gd name="connsiteX101" fmla="*/ 705332 w 2513876"/>
                    <a:gd name="connsiteY101" fmla="*/ 2695238 h 4375737"/>
                    <a:gd name="connsiteX102" fmla="*/ 664821 w 2513876"/>
                    <a:gd name="connsiteY102" fmla="*/ 3022223 h 4375737"/>
                    <a:gd name="connsiteX103" fmla="*/ 680736 w 2513876"/>
                    <a:gd name="connsiteY103" fmla="*/ 3051883 h 4375737"/>
                    <a:gd name="connsiteX104" fmla="*/ 856527 w 2513876"/>
                    <a:gd name="connsiteY104" fmla="*/ 3154609 h 4375737"/>
                    <a:gd name="connsiteX105" fmla="*/ 887634 w 2513876"/>
                    <a:gd name="connsiteY105" fmla="*/ 3147375 h 4375737"/>
                    <a:gd name="connsiteX106" fmla="*/ 1187128 w 2513876"/>
                    <a:gd name="connsiteY106" fmla="*/ 2682217 h 4375737"/>
                    <a:gd name="connsiteX107" fmla="*/ 1186405 w 2513876"/>
                    <a:gd name="connsiteY107" fmla="*/ 2651833 h 4375737"/>
                    <a:gd name="connsiteX108" fmla="*/ 1080786 w 2513876"/>
                    <a:gd name="connsiteY108" fmla="*/ 2490511 h 4375737"/>
                    <a:gd name="connsiteX109" fmla="*/ 978061 w 2513876"/>
                    <a:gd name="connsiteY109" fmla="*/ 2331359 h 4375737"/>
                    <a:gd name="connsiteX110" fmla="*/ 965763 w 2513876"/>
                    <a:gd name="connsiteY110" fmla="*/ 2318338 h 4375737"/>
                    <a:gd name="connsiteX111" fmla="*/ 1851949 w 2513876"/>
                    <a:gd name="connsiteY111" fmla="*/ 3023670 h 4375737"/>
                    <a:gd name="connsiteX112" fmla="*/ 1851226 w 2513876"/>
                    <a:gd name="connsiteY112" fmla="*/ 3018606 h 4375737"/>
                    <a:gd name="connsiteX113" fmla="*/ 1796246 w 2513876"/>
                    <a:gd name="connsiteY113" fmla="*/ 2593960 h 4375737"/>
                    <a:gd name="connsiteX114" fmla="*/ 1781054 w 2513876"/>
                    <a:gd name="connsiteY114" fmla="*/ 2562129 h 4375737"/>
                    <a:gd name="connsiteX115" fmla="*/ 1555348 w 2513876"/>
                    <a:gd name="connsiteY115" fmla="*/ 2335700 h 4375737"/>
                    <a:gd name="connsiteX116" fmla="*/ 1532199 w 2513876"/>
                    <a:gd name="connsiteY116" fmla="*/ 2337870 h 4375737"/>
                    <a:gd name="connsiteX117" fmla="*/ 1326025 w 2513876"/>
                    <a:gd name="connsiteY117" fmla="*/ 2655450 h 4375737"/>
                    <a:gd name="connsiteX118" fmla="*/ 1327472 w 2513876"/>
                    <a:gd name="connsiteY118" fmla="*/ 2684387 h 4375737"/>
                    <a:gd name="connsiteX119" fmla="*/ 1394749 w 2513876"/>
                    <a:gd name="connsiteY119" fmla="*/ 2785666 h 4375737"/>
                    <a:gd name="connsiteX120" fmla="*/ 1626243 w 2513876"/>
                    <a:gd name="connsiteY120" fmla="*/ 3145928 h 4375737"/>
                    <a:gd name="connsiteX121" fmla="*/ 1647946 w 2513876"/>
                    <a:gd name="connsiteY121" fmla="*/ 3152438 h 4375737"/>
                    <a:gd name="connsiteX122" fmla="*/ 1841098 w 2513876"/>
                    <a:gd name="connsiteY122" fmla="*/ 3040308 h 4375737"/>
                    <a:gd name="connsiteX123" fmla="*/ 1851949 w 2513876"/>
                    <a:gd name="connsiteY123" fmla="*/ 3023670 h 4375737"/>
                    <a:gd name="connsiteX124" fmla="*/ 1250066 w 2513876"/>
                    <a:gd name="connsiteY124" fmla="*/ 3382485 h 4375737"/>
                    <a:gd name="connsiteX125" fmla="*/ 1271045 w 2513876"/>
                    <a:gd name="connsiteY125" fmla="*/ 3371634 h 4375737"/>
                    <a:gd name="connsiteX126" fmla="*/ 1527135 w 2513876"/>
                    <a:gd name="connsiteY126" fmla="*/ 3222610 h 4375737"/>
                    <a:gd name="connsiteX127" fmla="*/ 1534369 w 2513876"/>
                    <a:gd name="connsiteY127" fmla="*/ 3189333 h 4375737"/>
                    <a:gd name="connsiteX128" fmla="*/ 1358578 w 2513876"/>
                    <a:gd name="connsiteY128" fmla="*/ 2918774 h 4375737"/>
                    <a:gd name="connsiteX129" fmla="*/ 1266704 w 2513876"/>
                    <a:gd name="connsiteY129" fmla="*/ 2778431 h 4375737"/>
                    <a:gd name="connsiteX130" fmla="*/ 1247896 w 2513876"/>
                    <a:gd name="connsiteY130" fmla="*/ 2777708 h 4375737"/>
                    <a:gd name="connsiteX131" fmla="*/ 972997 w 2513876"/>
                    <a:gd name="connsiteY131" fmla="*/ 3201631 h 4375737"/>
                    <a:gd name="connsiteX132" fmla="*/ 979508 w 2513876"/>
                    <a:gd name="connsiteY132" fmla="*/ 3227674 h 4375737"/>
                    <a:gd name="connsiteX133" fmla="*/ 1234151 w 2513876"/>
                    <a:gd name="connsiteY133" fmla="*/ 3375251 h 4375737"/>
                    <a:gd name="connsiteX134" fmla="*/ 1250066 w 2513876"/>
                    <a:gd name="connsiteY134" fmla="*/ 3382485 h 4375737"/>
                    <a:gd name="connsiteX135" fmla="*/ 2118891 w 2513876"/>
                    <a:gd name="connsiteY135" fmla="*/ 2994010 h 4375737"/>
                    <a:gd name="connsiteX136" fmla="*/ 2105145 w 2513876"/>
                    <a:gd name="connsiteY136" fmla="*/ 3001244 h 4375737"/>
                    <a:gd name="connsiteX137" fmla="*/ 1977101 w 2513876"/>
                    <a:gd name="connsiteY137" fmla="*/ 3075756 h 4375737"/>
                    <a:gd name="connsiteX138" fmla="*/ 1952504 w 2513876"/>
                    <a:gd name="connsiteY138" fmla="*/ 3127842 h 4375737"/>
                    <a:gd name="connsiteX139" fmla="*/ 2004590 w 2513876"/>
                    <a:gd name="connsiteY139" fmla="*/ 3518488 h 4375737"/>
                    <a:gd name="connsiteX140" fmla="*/ 2041485 w 2513876"/>
                    <a:gd name="connsiteY140" fmla="*/ 3823046 h 4375737"/>
                    <a:gd name="connsiteX141" fmla="*/ 2064634 w 2513876"/>
                    <a:gd name="connsiteY141" fmla="*/ 3857770 h 4375737"/>
                    <a:gd name="connsiteX142" fmla="*/ 2195573 w 2513876"/>
                    <a:gd name="connsiteY142" fmla="*/ 3933729 h 4375737"/>
                    <a:gd name="connsiteX143" fmla="*/ 2275872 w 2513876"/>
                    <a:gd name="connsiteY143" fmla="*/ 3980028 h 4375737"/>
                    <a:gd name="connsiteX144" fmla="*/ 2286000 w 2513876"/>
                    <a:gd name="connsiteY144" fmla="*/ 3982198 h 4375737"/>
                    <a:gd name="connsiteX145" fmla="*/ 2287447 w 2513876"/>
                    <a:gd name="connsiteY145" fmla="*/ 3972071 h 4375737"/>
                    <a:gd name="connsiteX146" fmla="*/ 2280213 w 2513876"/>
                    <a:gd name="connsiteY146" fmla="*/ 3930112 h 4375737"/>
                    <a:gd name="connsiteX147" fmla="*/ 2152168 w 2513876"/>
                    <a:gd name="connsiteY147" fmla="*/ 3154609 h 4375737"/>
                    <a:gd name="connsiteX148" fmla="*/ 2126848 w 2513876"/>
                    <a:gd name="connsiteY148" fmla="*/ 3008478 h 4375737"/>
                    <a:gd name="connsiteX149" fmla="*/ 2118891 w 2513876"/>
                    <a:gd name="connsiteY149" fmla="*/ 2994010 h 4375737"/>
                    <a:gd name="connsiteX150" fmla="*/ 563542 w 2513876"/>
                    <a:gd name="connsiteY150" fmla="*/ 3113374 h 4375737"/>
                    <a:gd name="connsiteX151" fmla="*/ 554138 w 2513876"/>
                    <a:gd name="connsiteY151" fmla="*/ 3093841 h 4375737"/>
                    <a:gd name="connsiteX152" fmla="*/ 407284 w 2513876"/>
                    <a:gd name="connsiteY152" fmla="*/ 3008478 h 4375737"/>
                    <a:gd name="connsiteX153" fmla="*/ 386305 w 2513876"/>
                    <a:gd name="connsiteY153" fmla="*/ 3019329 h 4375737"/>
                    <a:gd name="connsiteX154" fmla="*/ 230770 w 2513876"/>
                    <a:gd name="connsiteY154" fmla="*/ 3957602 h 4375737"/>
                    <a:gd name="connsiteX155" fmla="*/ 231494 w 2513876"/>
                    <a:gd name="connsiteY155" fmla="*/ 3970624 h 4375737"/>
                    <a:gd name="connsiteX156" fmla="*/ 244515 w 2513876"/>
                    <a:gd name="connsiteY156" fmla="*/ 3967007 h 4375737"/>
                    <a:gd name="connsiteX157" fmla="*/ 457923 w 2513876"/>
                    <a:gd name="connsiteY157" fmla="*/ 3843302 h 4375737"/>
                    <a:gd name="connsiteX158" fmla="*/ 473839 w 2513876"/>
                    <a:gd name="connsiteY158" fmla="*/ 3820876 h 4375737"/>
                    <a:gd name="connsiteX159" fmla="*/ 491924 w 2513876"/>
                    <a:gd name="connsiteY159" fmla="*/ 3686321 h 4375737"/>
                    <a:gd name="connsiteX160" fmla="*/ 533159 w 2513876"/>
                    <a:gd name="connsiteY160" fmla="*/ 3353549 h 4375737"/>
                    <a:gd name="connsiteX161" fmla="*/ 563542 w 2513876"/>
                    <a:gd name="connsiteY161" fmla="*/ 3113374 h 4375737"/>
                    <a:gd name="connsiteX162" fmla="*/ 2079103 w 2513876"/>
                    <a:gd name="connsiteY162" fmla="*/ 2718387 h 4375737"/>
                    <a:gd name="connsiteX163" fmla="*/ 1862800 w 2513876"/>
                    <a:gd name="connsiteY163" fmla="*/ 1411895 h 4375737"/>
                    <a:gd name="connsiteX164" fmla="*/ 1765139 w 2513876"/>
                    <a:gd name="connsiteY164" fmla="*/ 1508833 h 4375737"/>
                    <a:gd name="connsiteX165" fmla="*/ 1752118 w 2513876"/>
                    <a:gd name="connsiteY165" fmla="*/ 1550791 h 4375737"/>
                    <a:gd name="connsiteX166" fmla="*/ 1779607 w 2513876"/>
                    <a:gd name="connsiteY166" fmla="*/ 1763476 h 4375737"/>
                    <a:gd name="connsiteX167" fmla="*/ 1825183 w 2513876"/>
                    <a:gd name="connsiteY167" fmla="*/ 2117228 h 4375737"/>
                    <a:gd name="connsiteX168" fmla="*/ 1865694 w 2513876"/>
                    <a:gd name="connsiteY168" fmla="*/ 2441319 h 4375737"/>
                    <a:gd name="connsiteX169" fmla="*/ 1925014 w 2513876"/>
                    <a:gd name="connsiteY169" fmla="*/ 2565746 h 4375737"/>
                    <a:gd name="connsiteX170" fmla="*/ 1993739 w 2513876"/>
                    <a:gd name="connsiteY170" fmla="*/ 2633748 h 4375737"/>
                    <a:gd name="connsiteX171" fmla="*/ 2079103 w 2513876"/>
                    <a:gd name="connsiteY171" fmla="*/ 2718387 h 4375737"/>
                    <a:gd name="connsiteX172" fmla="*/ 440561 w 2513876"/>
                    <a:gd name="connsiteY172" fmla="*/ 2695962 h 4375737"/>
                    <a:gd name="connsiteX173" fmla="*/ 454306 w 2513876"/>
                    <a:gd name="connsiteY173" fmla="*/ 2689451 h 4375737"/>
                    <a:gd name="connsiteX174" fmla="*/ 633714 w 2513876"/>
                    <a:gd name="connsiteY174" fmla="*/ 2507873 h 4375737"/>
                    <a:gd name="connsiteX175" fmla="*/ 646735 w 2513876"/>
                    <a:gd name="connsiteY175" fmla="*/ 2479660 h 4375737"/>
                    <a:gd name="connsiteX176" fmla="*/ 689417 w 2513876"/>
                    <a:gd name="connsiteY176" fmla="*/ 2138207 h 4375737"/>
                    <a:gd name="connsiteX177" fmla="*/ 763206 w 2513876"/>
                    <a:gd name="connsiteY177" fmla="*/ 1561643 h 4375737"/>
                    <a:gd name="connsiteX178" fmla="*/ 750908 w 2513876"/>
                    <a:gd name="connsiteY178" fmla="*/ 1524748 h 4375737"/>
                    <a:gd name="connsiteX179" fmla="*/ 664821 w 2513876"/>
                    <a:gd name="connsiteY179" fmla="*/ 1438662 h 4375737"/>
                    <a:gd name="connsiteX180" fmla="*/ 651799 w 2513876"/>
                    <a:gd name="connsiteY180" fmla="*/ 1430704 h 4375737"/>
                    <a:gd name="connsiteX181" fmla="*/ 646735 w 2513876"/>
                    <a:gd name="connsiteY181" fmla="*/ 1443726 h 4375737"/>
                    <a:gd name="connsiteX182" fmla="*/ 564266 w 2513876"/>
                    <a:gd name="connsiteY182" fmla="*/ 1941437 h 4375737"/>
                    <a:gd name="connsiteX183" fmla="*/ 455030 w 2513876"/>
                    <a:gd name="connsiteY183" fmla="*/ 2601194 h 4375737"/>
                    <a:gd name="connsiteX184" fmla="*/ 440561 w 2513876"/>
                    <a:gd name="connsiteY184" fmla="*/ 2695962 h 4375737"/>
                    <a:gd name="connsiteX185" fmla="*/ 1945270 w 2513876"/>
                    <a:gd name="connsiteY185" fmla="*/ 3768067 h 4375737"/>
                    <a:gd name="connsiteX186" fmla="*/ 1944547 w 2513876"/>
                    <a:gd name="connsiteY186" fmla="*/ 3759386 h 4375737"/>
                    <a:gd name="connsiteX187" fmla="*/ 1912716 w 2513876"/>
                    <a:gd name="connsiteY187" fmla="*/ 3501126 h 4375737"/>
                    <a:gd name="connsiteX188" fmla="*/ 1866418 w 2513876"/>
                    <a:gd name="connsiteY188" fmla="*/ 3163289 h 4375737"/>
                    <a:gd name="connsiteX189" fmla="*/ 1845438 w 2513876"/>
                    <a:gd name="connsiteY189" fmla="*/ 3151715 h 4375737"/>
                    <a:gd name="connsiteX190" fmla="*/ 1707266 w 2513876"/>
                    <a:gd name="connsiteY190" fmla="*/ 3233461 h 4375737"/>
                    <a:gd name="connsiteX191" fmla="*/ 1702202 w 2513876"/>
                    <a:gd name="connsiteY191" fmla="*/ 3264568 h 4375737"/>
                    <a:gd name="connsiteX192" fmla="*/ 1870035 w 2513876"/>
                    <a:gd name="connsiteY192" fmla="*/ 3524275 h 4375737"/>
                    <a:gd name="connsiteX193" fmla="*/ 1889567 w 2513876"/>
                    <a:gd name="connsiteY193" fmla="*/ 3579255 h 4375737"/>
                    <a:gd name="connsiteX194" fmla="*/ 1910546 w 2513876"/>
                    <a:gd name="connsiteY194" fmla="*/ 3731172 h 4375737"/>
                    <a:gd name="connsiteX195" fmla="*/ 1908376 w 2513876"/>
                    <a:gd name="connsiteY195" fmla="*/ 3755045 h 4375737"/>
                    <a:gd name="connsiteX196" fmla="*/ 1890290 w 2513876"/>
                    <a:gd name="connsiteY196" fmla="*/ 3737683 h 4375737"/>
                    <a:gd name="connsiteX197" fmla="*/ 1788289 w 2513876"/>
                    <a:gd name="connsiteY197" fmla="*/ 3580701 h 4375737"/>
                    <a:gd name="connsiteX198" fmla="*/ 1613945 w 2513876"/>
                    <a:gd name="connsiteY198" fmla="*/ 3310867 h 4375737"/>
                    <a:gd name="connsiteX199" fmla="*/ 1590795 w 2513876"/>
                    <a:gd name="connsiteY199" fmla="*/ 3301462 h 4375737"/>
                    <a:gd name="connsiteX200" fmla="*/ 1364366 w 2513876"/>
                    <a:gd name="connsiteY200" fmla="*/ 3433848 h 4375737"/>
                    <a:gd name="connsiteX201" fmla="*/ 1365089 w 2513876"/>
                    <a:gd name="connsiteY201" fmla="*/ 3451210 h 4375737"/>
                    <a:gd name="connsiteX202" fmla="*/ 1430197 w 2513876"/>
                    <a:gd name="connsiteY202" fmla="*/ 3488827 h 4375737"/>
                    <a:gd name="connsiteX203" fmla="*/ 1928632 w 2513876"/>
                    <a:gd name="connsiteY203" fmla="*/ 3778918 h 4375737"/>
                    <a:gd name="connsiteX204" fmla="*/ 1943100 w 2513876"/>
                    <a:gd name="connsiteY204" fmla="*/ 3783982 h 4375737"/>
                    <a:gd name="connsiteX205" fmla="*/ 1945270 w 2513876"/>
                    <a:gd name="connsiteY205" fmla="*/ 3768067 h 4375737"/>
                    <a:gd name="connsiteX206" fmla="*/ 1660967 w 2513876"/>
                    <a:gd name="connsiteY206" fmla="*/ 1814839 h 4375737"/>
                    <a:gd name="connsiteX207" fmla="*/ 1647946 w 2513876"/>
                    <a:gd name="connsiteY207" fmla="*/ 1796753 h 4375737"/>
                    <a:gd name="connsiteX208" fmla="*/ 1607434 w 2513876"/>
                    <a:gd name="connsiteY208" fmla="*/ 1694028 h 4375737"/>
                    <a:gd name="connsiteX209" fmla="*/ 1585732 w 2513876"/>
                    <a:gd name="connsiteY209" fmla="*/ 1689688 h 4375737"/>
                    <a:gd name="connsiteX210" fmla="*/ 1415005 w 2513876"/>
                    <a:gd name="connsiteY210" fmla="*/ 1862584 h 4375737"/>
                    <a:gd name="connsiteX211" fmla="*/ 1330365 w 2513876"/>
                    <a:gd name="connsiteY211" fmla="*/ 1947224 h 4375737"/>
                    <a:gd name="connsiteX212" fmla="*/ 1328918 w 2513876"/>
                    <a:gd name="connsiteY212" fmla="*/ 1968204 h 4375737"/>
                    <a:gd name="connsiteX213" fmla="*/ 1513390 w 2513876"/>
                    <a:gd name="connsiteY213" fmla="*/ 2152675 h 4375737"/>
                    <a:gd name="connsiteX214" fmla="*/ 1532199 w 2513876"/>
                    <a:gd name="connsiteY214" fmla="*/ 2149058 h 4375737"/>
                    <a:gd name="connsiteX215" fmla="*/ 1574157 w 2513876"/>
                    <a:gd name="connsiteY215" fmla="*/ 2084674 h 4375737"/>
                    <a:gd name="connsiteX216" fmla="*/ 1666031 w 2513876"/>
                    <a:gd name="connsiteY216" fmla="*/ 1944330 h 4375737"/>
                    <a:gd name="connsiteX217" fmla="*/ 1676882 w 2513876"/>
                    <a:gd name="connsiteY217" fmla="*/ 1936373 h 4375737"/>
                    <a:gd name="connsiteX218" fmla="*/ 1682670 w 2513876"/>
                    <a:gd name="connsiteY218" fmla="*/ 1948671 h 4375737"/>
                    <a:gd name="connsiteX219" fmla="*/ 1695691 w 2513876"/>
                    <a:gd name="connsiteY219" fmla="*/ 2049226 h 4375737"/>
                    <a:gd name="connsiteX220" fmla="*/ 1679776 w 2513876"/>
                    <a:gd name="connsiteY220" fmla="*/ 2115781 h 4375737"/>
                    <a:gd name="connsiteX221" fmla="*/ 1610328 w 2513876"/>
                    <a:gd name="connsiteY221" fmla="*/ 2222123 h 4375737"/>
                    <a:gd name="connsiteX222" fmla="*/ 1613945 w 2513876"/>
                    <a:gd name="connsiteY222" fmla="*/ 2253954 h 4375737"/>
                    <a:gd name="connsiteX223" fmla="*/ 1764416 w 2513876"/>
                    <a:gd name="connsiteY223" fmla="*/ 2404424 h 4375737"/>
                    <a:gd name="connsiteX224" fmla="*/ 1774544 w 2513876"/>
                    <a:gd name="connsiteY224" fmla="*/ 2409488 h 4375737"/>
                    <a:gd name="connsiteX225" fmla="*/ 1732585 w 2513876"/>
                    <a:gd name="connsiteY225" fmla="*/ 2074546 h 4375737"/>
                    <a:gd name="connsiteX226" fmla="*/ 1690627 w 2513876"/>
                    <a:gd name="connsiteY226" fmla="*/ 1747561 h 4375737"/>
                    <a:gd name="connsiteX227" fmla="*/ 1674712 w 2513876"/>
                    <a:gd name="connsiteY227" fmla="*/ 1623856 h 4375737"/>
                    <a:gd name="connsiteX228" fmla="*/ 1659520 w 2513876"/>
                    <a:gd name="connsiteY228" fmla="*/ 1618069 h 4375737"/>
                    <a:gd name="connsiteX229" fmla="*/ 1645775 w 2513876"/>
                    <a:gd name="connsiteY229" fmla="*/ 1649176 h 4375737"/>
                    <a:gd name="connsiteX230" fmla="*/ 1655180 w 2513876"/>
                    <a:gd name="connsiteY230" fmla="*/ 1728752 h 4375737"/>
                    <a:gd name="connsiteX231" fmla="*/ 1660967 w 2513876"/>
                    <a:gd name="connsiteY231" fmla="*/ 1814839 h 4375737"/>
                    <a:gd name="connsiteX232" fmla="*/ 751631 w 2513876"/>
                    <a:gd name="connsiteY232" fmla="*/ 2384892 h 4375737"/>
                    <a:gd name="connsiteX233" fmla="*/ 762482 w 2513876"/>
                    <a:gd name="connsiteY233" fmla="*/ 2378381 h 4375737"/>
                    <a:gd name="connsiteX234" fmla="*/ 897761 w 2513876"/>
                    <a:gd name="connsiteY234" fmla="*/ 2243102 h 4375737"/>
                    <a:gd name="connsiteX235" fmla="*/ 901378 w 2513876"/>
                    <a:gd name="connsiteY235" fmla="*/ 2212719 h 4375737"/>
                    <a:gd name="connsiteX236" fmla="*/ 829760 w 2513876"/>
                    <a:gd name="connsiteY236" fmla="*/ 2103482 h 4375737"/>
                    <a:gd name="connsiteX237" fmla="*/ 820356 w 2513876"/>
                    <a:gd name="connsiteY237" fmla="*/ 2065141 h 4375737"/>
                    <a:gd name="connsiteX238" fmla="*/ 833377 w 2513876"/>
                    <a:gd name="connsiteY238" fmla="*/ 1966033 h 4375737"/>
                    <a:gd name="connsiteX239" fmla="*/ 840611 w 2513876"/>
                    <a:gd name="connsiteY239" fmla="*/ 1937820 h 4375737"/>
                    <a:gd name="connsiteX240" fmla="*/ 860144 w 2513876"/>
                    <a:gd name="connsiteY240" fmla="*/ 1960969 h 4375737"/>
                    <a:gd name="connsiteX241" fmla="*/ 977337 w 2513876"/>
                    <a:gd name="connsiteY241" fmla="*/ 2140377 h 4375737"/>
                    <a:gd name="connsiteX242" fmla="*/ 998316 w 2513876"/>
                    <a:gd name="connsiteY242" fmla="*/ 2141824 h 4375737"/>
                    <a:gd name="connsiteX243" fmla="*/ 1038104 w 2513876"/>
                    <a:gd name="connsiteY243" fmla="*/ 2100589 h 4375737"/>
                    <a:gd name="connsiteX244" fmla="*/ 1166873 w 2513876"/>
                    <a:gd name="connsiteY244" fmla="*/ 1971821 h 4375737"/>
                    <a:gd name="connsiteX245" fmla="*/ 1166873 w 2513876"/>
                    <a:gd name="connsiteY245" fmla="*/ 1944330 h 4375737"/>
                    <a:gd name="connsiteX246" fmla="*/ 1129978 w 2513876"/>
                    <a:gd name="connsiteY246" fmla="*/ 1907436 h 4375737"/>
                    <a:gd name="connsiteX247" fmla="*/ 928145 w 2513876"/>
                    <a:gd name="connsiteY247" fmla="*/ 1702709 h 4375737"/>
                    <a:gd name="connsiteX248" fmla="*/ 902825 w 2513876"/>
                    <a:gd name="connsiteY248" fmla="*/ 1708496 h 4375737"/>
                    <a:gd name="connsiteX249" fmla="*/ 867378 w 2513876"/>
                    <a:gd name="connsiteY249" fmla="*/ 1792413 h 4375737"/>
                    <a:gd name="connsiteX250" fmla="*/ 857973 w 2513876"/>
                    <a:gd name="connsiteY250" fmla="*/ 1803264 h 4375737"/>
                    <a:gd name="connsiteX251" fmla="*/ 855080 w 2513876"/>
                    <a:gd name="connsiteY251" fmla="*/ 1788796 h 4375737"/>
                    <a:gd name="connsiteX252" fmla="*/ 870272 w 2513876"/>
                    <a:gd name="connsiteY252" fmla="*/ 1668708 h 4375737"/>
                    <a:gd name="connsiteX253" fmla="*/ 860144 w 2513876"/>
                    <a:gd name="connsiteY253" fmla="*/ 1634708 h 4375737"/>
                    <a:gd name="connsiteX254" fmla="*/ 849292 w 2513876"/>
                    <a:gd name="connsiteY254" fmla="*/ 1626750 h 4375737"/>
                    <a:gd name="connsiteX255" fmla="*/ 844228 w 2513876"/>
                    <a:gd name="connsiteY255" fmla="*/ 1639049 h 4375737"/>
                    <a:gd name="connsiteX256" fmla="*/ 815292 w 2513876"/>
                    <a:gd name="connsiteY256" fmla="*/ 1858244 h 4375737"/>
                    <a:gd name="connsiteX257" fmla="*/ 756695 w 2513876"/>
                    <a:gd name="connsiteY257" fmla="*/ 2325572 h 4375737"/>
                    <a:gd name="connsiteX258" fmla="*/ 751631 w 2513876"/>
                    <a:gd name="connsiteY258" fmla="*/ 2384892 h 4375737"/>
                    <a:gd name="connsiteX259" fmla="*/ 1465644 w 2513876"/>
                    <a:gd name="connsiteY259" fmla="*/ 2250337 h 4375737"/>
                    <a:gd name="connsiteX260" fmla="*/ 1456963 w 2513876"/>
                    <a:gd name="connsiteY260" fmla="*/ 2235868 h 4375737"/>
                    <a:gd name="connsiteX261" fmla="*/ 1261640 w 2513876"/>
                    <a:gd name="connsiteY261" fmla="*/ 2039822 h 4375737"/>
                    <a:gd name="connsiteX262" fmla="*/ 1238491 w 2513876"/>
                    <a:gd name="connsiteY262" fmla="*/ 2039098 h 4375737"/>
                    <a:gd name="connsiteX263" fmla="*/ 1051849 w 2513876"/>
                    <a:gd name="connsiteY263" fmla="*/ 2226463 h 4375737"/>
                    <a:gd name="connsiteX264" fmla="*/ 1048956 w 2513876"/>
                    <a:gd name="connsiteY264" fmla="*/ 2252507 h 4375737"/>
                    <a:gd name="connsiteX265" fmla="*/ 1246449 w 2513876"/>
                    <a:gd name="connsiteY265" fmla="*/ 2558512 h 4375737"/>
                    <a:gd name="connsiteX266" fmla="*/ 1267428 w 2513876"/>
                    <a:gd name="connsiteY266" fmla="*/ 2558512 h 4375737"/>
                    <a:gd name="connsiteX267" fmla="*/ 1458410 w 2513876"/>
                    <a:gd name="connsiteY267" fmla="*/ 2263358 h 4375737"/>
                    <a:gd name="connsiteX268" fmla="*/ 1465644 w 2513876"/>
                    <a:gd name="connsiteY268" fmla="*/ 2250337 h 4375737"/>
                    <a:gd name="connsiteX269" fmla="*/ 1148787 w 2513876"/>
                    <a:gd name="connsiteY269" fmla="*/ 3438912 h 4375737"/>
                    <a:gd name="connsiteX270" fmla="*/ 930315 w 2513876"/>
                    <a:gd name="connsiteY270" fmla="*/ 3311590 h 4375737"/>
                    <a:gd name="connsiteX271" fmla="*/ 896314 w 2513876"/>
                    <a:gd name="connsiteY271" fmla="*/ 3319548 h 4375737"/>
                    <a:gd name="connsiteX272" fmla="*/ 638778 w 2513876"/>
                    <a:gd name="connsiteY272" fmla="*/ 3713811 h 4375737"/>
                    <a:gd name="connsiteX273" fmla="*/ 623586 w 2513876"/>
                    <a:gd name="connsiteY273" fmla="*/ 3738406 h 4375737"/>
                    <a:gd name="connsiteX274" fmla="*/ 627203 w 2513876"/>
                    <a:gd name="connsiteY274" fmla="*/ 3742024 h 4375737"/>
                    <a:gd name="connsiteX275" fmla="*/ 1148787 w 2513876"/>
                    <a:gd name="connsiteY275" fmla="*/ 3438912 h 4375737"/>
                    <a:gd name="connsiteX276" fmla="*/ 700992 w 2513876"/>
                    <a:gd name="connsiteY276" fmla="*/ 1118911 h 4375737"/>
                    <a:gd name="connsiteX277" fmla="*/ 711120 w 2513876"/>
                    <a:gd name="connsiteY277" fmla="*/ 1111677 h 4375737"/>
                    <a:gd name="connsiteX278" fmla="*/ 826866 w 2513876"/>
                    <a:gd name="connsiteY278" fmla="*/ 993036 h 4375737"/>
                    <a:gd name="connsiteX279" fmla="*/ 839165 w 2513876"/>
                    <a:gd name="connsiteY279" fmla="*/ 964100 h 4375737"/>
                    <a:gd name="connsiteX280" fmla="*/ 912953 w 2513876"/>
                    <a:gd name="connsiteY280" fmla="*/ 393323 h 4375737"/>
                    <a:gd name="connsiteX281" fmla="*/ 898485 w 2513876"/>
                    <a:gd name="connsiteY281" fmla="*/ 352088 h 4375737"/>
                    <a:gd name="connsiteX282" fmla="*/ 860144 w 2513876"/>
                    <a:gd name="connsiteY282" fmla="*/ 314470 h 4375737"/>
                    <a:gd name="connsiteX283" fmla="*/ 839888 w 2513876"/>
                    <a:gd name="connsiteY283" fmla="*/ 299279 h 4375737"/>
                    <a:gd name="connsiteX284" fmla="*/ 832654 w 2513876"/>
                    <a:gd name="connsiteY284" fmla="*/ 323151 h 4375737"/>
                    <a:gd name="connsiteX285" fmla="*/ 727035 w 2513876"/>
                    <a:gd name="connsiteY285" fmla="*/ 959759 h 4375737"/>
                    <a:gd name="connsiteX286" fmla="*/ 700992 w 2513876"/>
                    <a:gd name="connsiteY286" fmla="*/ 1118911 h 4375737"/>
                    <a:gd name="connsiteX287" fmla="*/ 1577774 w 2513876"/>
                    <a:gd name="connsiteY287" fmla="*/ 896098 h 4375737"/>
                    <a:gd name="connsiteX288" fmla="*/ 1520624 w 2513876"/>
                    <a:gd name="connsiteY288" fmla="*/ 436728 h 4375737"/>
                    <a:gd name="connsiteX289" fmla="*/ 1501092 w 2513876"/>
                    <a:gd name="connsiteY289" fmla="*/ 454814 h 4375737"/>
                    <a:gd name="connsiteX290" fmla="*/ 1342663 w 2513876"/>
                    <a:gd name="connsiteY290" fmla="*/ 613965 h 4375737"/>
                    <a:gd name="connsiteX291" fmla="*/ 1342663 w 2513876"/>
                    <a:gd name="connsiteY291" fmla="*/ 659541 h 4375737"/>
                    <a:gd name="connsiteX292" fmla="*/ 1485177 w 2513876"/>
                    <a:gd name="connsiteY292" fmla="*/ 804224 h 4375737"/>
                    <a:gd name="connsiteX293" fmla="*/ 1577774 w 2513876"/>
                    <a:gd name="connsiteY293" fmla="*/ 896098 h 4375737"/>
                    <a:gd name="connsiteX294" fmla="*/ 1138659 w 2513876"/>
                    <a:gd name="connsiteY294" fmla="*/ 828097 h 4375737"/>
                    <a:gd name="connsiteX295" fmla="*/ 1135042 w 2513876"/>
                    <a:gd name="connsiteY295" fmla="*/ 825203 h 4375737"/>
                    <a:gd name="connsiteX296" fmla="*/ 1128532 w 2513876"/>
                    <a:gd name="connsiteY296" fmla="*/ 830267 h 4375737"/>
                    <a:gd name="connsiteX297" fmla="*/ 936102 w 2513876"/>
                    <a:gd name="connsiteY297" fmla="*/ 1021250 h 4375737"/>
                    <a:gd name="connsiteX298" fmla="*/ 915847 w 2513876"/>
                    <a:gd name="connsiteY298" fmla="*/ 1065378 h 4375737"/>
                    <a:gd name="connsiteX299" fmla="*/ 907166 w 2513876"/>
                    <a:gd name="connsiteY299" fmla="*/ 1136273 h 4375737"/>
                    <a:gd name="connsiteX300" fmla="*/ 863037 w 2513876"/>
                    <a:gd name="connsiteY300" fmla="*/ 1475556 h 4375737"/>
                    <a:gd name="connsiteX301" fmla="*/ 875335 w 2513876"/>
                    <a:gd name="connsiteY301" fmla="*/ 1508833 h 4375737"/>
                    <a:gd name="connsiteX302" fmla="*/ 889804 w 2513876"/>
                    <a:gd name="connsiteY302" fmla="*/ 1513897 h 4375737"/>
                    <a:gd name="connsiteX303" fmla="*/ 893421 w 2513876"/>
                    <a:gd name="connsiteY303" fmla="*/ 1500875 h 4375737"/>
                    <a:gd name="connsiteX304" fmla="*/ 920911 w 2513876"/>
                    <a:gd name="connsiteY304" fmla="*/ 1363426 h 4375737"/>
                    <a:gd name="connsiteX305" fmla="*/ 1095978 w 2513876"/>
                    <a:gd name="connsiteY305" fmla="*/ 935886 h 4375737"/>
                    <a:gd name="connsiteX306" fmla="*/ 1138659 w 2513876"/>
                    <a:gd name="connsiteY306" fmla="*/ 828097 h 4375737"/>
                    <a:gd name="connsiteX307" fmla="*/ 570053 w 2513876"/>
                    <a:gd name="connsiteY307" fmla="*/ 3776024 h 4375737"/>
                    <a:gd name="connsiteX308" fmla="*/ 606224 w 2513876"/>
                    <a:gd name="connsiteY308" fmla="*/ 3739853 h 4375737"/>
                    <a:gd name="connsiteX309" fmla="*/ 621416 w 2513876"/>
                    <a:gd name="connsiteY309" fmla="*/ 3610362 h 4375737"/>
                    <a:gd name="connsiteX310" fmla="*/ 654693 w 2513876"/>
                    <a:gd name="connsiteY310" fmla="*/ 3506190 h 4375737"/>
                    <a:gd name="connsiteX311" fmla="*/ 697375 w 2513876"/>
                    <a:gd name="connsiteY311" fmla="*/ 3442529 h 4375737"/>
                    <a:gd name="connsiteX312" fmla="*/ 813121 w 2513876"/>
                    <a:gd name="connsiteY312" fmla="*/ 3262398 h 4375737"/>
                    <a:gd name="connsiteX313" fmla="*/ 811675 w 2513876"/>
                    <a:gd name="connsiteY313" fmla="*/ 3242142 h 4375737"/>
                    <a:gd name="connsiteX314" fmla="*/ 660480 w 2513876"/>
                    <a:gd name="connsiteY314" fmla="*/ 3154609 h 4375737"/>
                    <a:gd name="connsiteX315" fmla="*/ 646735 w 2513876"/>
                    <a:gd name="connsiteY315" fmla="*/ 3161119 h 4375737"/>
                    <a:gd name="connsiteX316" fmla="*/ 629373 w 2513876"/>
                    <a:gd name="connsiteY316" fmla="*/ 3297122 h 4375737"/>
                    <a:gd name="connsiteX317" fmla="*/ 587415 w 2513876"/>
                    <a:gd name="connsiteY317" fmla="*/ 3631341 h 4375737"/>
                    <a:gd name="connsiteX318" fmla="*/ 570053 w 2513876"/>
                    <a:gd name="connsiteY318" fmla="*/ 3776024 h 4375737"/>
                    <a:gd name="connsiteX319" fmla="*/ 1385345 w 2513876"/>
                    <a:gd name="connsiteY319" fmla="*/ 849076 h 4375737"/>
                    <a:gd name="connsiteX320" fmla="*/ 1388239 w 2513876"/>
                    <a:gd name="connsiteY320" fmla="*/ 856310 h 4375737"/>
                    <a:gd name="connsiteX321" fmla="*/ 1569816 w 2513876"/>
                    <a:gd name="connsiteY321" fmla="*/ 1304829 h 4375737"/>
                    <a:gd name="connsiteX322" fmla="*/ 1616115 w 2513876"/>
                    <a:gd name="connsiteY322" fmla="*/ 1437938 h 4375737"/>
                    <a:gd name="connsiteX323" fmla="*/ 1622626 w 2513876"/>
                    <a:gd name="connsiteY323" fmla="*/ 1492918 h 4375737"/>
                    <a:gd name="connsiteX324" fmla="*/ 1630583 w 2513876"/>
                    <a:gd name="connsiteY324" fmla="*/ 1502322 h 4375737"/>
                    <a:gd name="connsiteX325" fmla="*/ 1650839 w 2513876"/>
                    <a:gd name="connsiteY325" fmla="*/ 1467598 h 4375737"/>
                    <a:gd name="connsiteX326" fmla="*/ 1605264 w 2513876"/>
                    <a:gd name="connsiteY326" fmla="*/ 1095762 h 4375737"/>
                    <a:gd name="connsiteX327" fmla="*/ 1572710 w 2513876"/>
                    <a:gd name="connsiteY327" fmla="*/ 1030654 h 4375737"/>
                    <a:gd name="connsiteX328" fmla="*/ 1452623 w 2513876"/>
                    <a:gd name="connsiteY328" fmla="*/ 913460 h 4375737"/>
                    <a:gd name="connsiteX329" fmla="*/ 1385345 w 2513876"/>
                    <a:gd name="connsiteY329" fmla="*/ 849076 h 4375737"/>
                    <a:gd name="connsiteX330" fmla="*/ 938273 w 2513876"/>
                    <a:gd name="connsiteY330" fmla="*/ 877289 h 4375737"/>
                    <a:gd name="connsiteX331" fmla="*/ 948401 w 2513876"/>
                    <a:gd name="connsiteY331" fmla="*/ 870055 h 4375737"/>
                    <a:gd name="connsiteX332" fmla="*/ 1169766 w 2513876"/>
                    <a:gd name="connsiteY332" fmla="*/ 647243 h 4375737"/>
                    <a:gd name="connsiteX333" fmla="*/ 1168320 w 2513876"/>
                    <a:gd name="connsiteY333" fmla="*/ 624093 h 4375737"/>
                    <a:gd name="connsiteX334" fmla="*/ 1008444 w 2513876"/>
                    <a:gd name="connsiteY334" fmla="*/ 463494 h 4375737"/>
                    <a:gd name="connsiteX335" fmla="*/ 994699 w 2513876"/>
                    <a:gd name="connsiteY335" fmla="*/ 456260 h 4375737"/>
                    <a:gd name="connsiteX336" fmla="*/ 938273 w 2513876"/>
                    <a:gd name="connsiteY336" fmla="*/ 877289 h 4375737"/>
                    <a:gd name="connsiteX337" fmla="*/ 619246 w 2513876"/>
                    <a:gd name="connsiteY337" fmla="*/ 2677876 h 4375737"/>
                    <a:gd name="connsiteX338" fmla="*/ 617075 w 2513876"/>
                    <a:gd name="connsiteY338" fmla="*/ 2669919 h 4375737"/>
                    <a:gd name="connsiteX339" fmla="*/ 604054 w 2513876"/>
                    <a:gd name="connsiteY339" fmla="*/ 2677876 h 4375737"/>
                    <a:gd name="connsiteX340" fmla="*/ 420306 w 2513876"/>
                    <a:gd name="connsiteY340" fmla="*/ 2864518 h 4375737"/>
                    <a:gd name="connsiteX341" fmla="*/ 414518 w 2513876"/>
                    <a:gd name="connsiteY341" fmla="*/ 2871029 h 4375737"/>
                    <a:gd name="connsiteX342" fmla="*/ 421029 w 2513876"/>
                    <a:gd name="connsiteY342" fmla="*/ 2901412 h 4375737"/>
                    <a:gd name="connsiteX343" fmla="*/ 565713 w 2513876"/>
                    <a:gd name="connsiteY343" fmla="*/ 2986052 h 4375737"/>
                    <a:gd name="connsiteX344" fmla="*/ 582351 w 2513876"/>
                    <a:gd name="connsiteY344" fmla="*/ 2978095 h 4375737"/>
                    <a:gd name="connsiteX345" fmla="*/ 619246 w 2513876"/>
                    <a:gd name="connsiteY345" fmla="*/ 2677876 h 4375737"/>
                    <a:gd name="connsiteX346" fmla="*/ 1900418 w 2513876"/>
                    <a:gd name="connsiteY346" fmla="*/ 2686557 h 4375737"/>
                    <a:gd name="connsiteX347" fmla="*/ 1898971 w 2513876"/>
                    <a:gd name="connsiteY347" fmla="*/ 2695238 h 4375737"/>
                    <a:gd name="connsiteX348" fmla="*/ 1933696 w 2513876"/>
                    <a:gd name="connsiteY348" fmla="*/ 2967967 h 4375737"/>
                    <a:gd name="connsiteX349" fmla="*/ 1952504 w 2513876"/>
                    <a:gd name="connsiteY349" fmla="*/ 2975924 h 4375737"/>
                    <a:gd name="connsiteX350" fmla="*/ 2088507 w 2513876"/>
                    <a:gd name="connsiteY350" fmla="*/ 2897072 h 4375737"/>
                    <a:gd name="connsiteX351" fmla="*/ 2091400 w 2513876"/>
                    <a:gd name="connsiteY351" fmla="*/ 2875369 h 4375737"/>
                    <a:gd name="connsiteX352" fmla="*/ 1914887 w 2513876"/>
                    <a:gd name="connsiteY352" fmla="*/ 2696685 h 4375737"/>
                    <a:gd name="connsiteX353" fmla="*/ 1900418 w 2513876"/>
                    <a:gd name="connsiteY353" fmla="*/ 2686557 h 4375737"/>
                    <a:gd name="connsiteX354" fmla="*/ 813121 w 2513876"/>
                    <a:gd name="connsiteY354" fmla="*/ 1156529 h 4375737"/>
                    <a:gd name="connsiteX355" fmla="*/ 808781 w 2513876"/>
                    <a:gd name="connsiteY355" fmla="*/ 1155082 h 4375737"/>
                    <a:gd name="connsiteX356" fmla="*/ 680013 w 2513876"/>
                    <a:gd name="connsiteY356" fmla="*/ 1280957 h 4375737"/>
                    <a:gd name="connsiteX357" fmla="*/ 680736 w 2513876"/>
                    <a:gd name="connsiteY357" fmla="*/ 1314957 h 4375737"/>
                    <a:gd name="connsiteX358" fmla="*/ 764653 w 2513876"/>
                    <a:gd name="connsiteY358" fmla="*/ 1399597 h 4375737"/>
                    <a:gd name="connsiteX359" fmla="*/ 775504 w 2513876"/>
                    <a:gd name="connsiteY359" fmla="*/ 1407555 h 4375737"/>
                    <a:gd name="connsiteX360" fmla="*/ 782015 w 2513876"/>
                    <a:gd name="connsiteY360" fmla="*/ 1394533 h 4375737"/>
                    <a:gd name="connsiteX361" fmla="*/ 800823 w 2513876"/>
                    <a:gd name="connsiteY361" fmla="*/ 1267935 h 4375737"/>
                    <a:gd name="connsiteX362" fmla="*/ 813121 w 2513876"/>
                    <a:gd name="connsiteY362" fmla="*/ 1156529 h 4375737"/>
                    <a:gd name="connsiteX363" fmla="*/ 1732585 w 2513876"/>
                    <a:gd name="connsiteY363" fmla="*/ 1400321 h 4375737"/>
                    <a:gd name="connsiteX364" fmla="*/ 1825183 w 2513876"/>
                    <a:gd name="connsiteY364" fmla="*/ 1302659 h 4375737"/>
                    <a:gd name="connsiteX365" fmla="*/ 1822289 w 2513876"/>
                    <a:gd name="connsiteY365" fmla="*/ 1283850 h 4375737"/>
                    <a:gd name="connsiteX366" fmla="*/ 1720287 w 2513876"/>
                    <a:gd name="connsiteY366" fmla="*/ 1181848 h 4375737"/>
                    <a:gd name="connsiteX367" fmla="*/ 1707989 w 2513876"/>
                    <a:gd name="connsiteY367" fmla="*/ 1173167 h 4375737"/>
                    <a:gd name="connsiteX368" fmla="*/ 1705095 w 2513876"/>
                    <a:gd name="connsiteY368" fmla="*/ 1189083 h 4375737"/>
                    <a:gd name="connsiteX369" fmla="*/ 1719564 w 2513876"/>
                    <a:gd name="connsiteY369" fmla="*/ 1305553 h 4375737"/>
                    <a:gd name="connsiteX370" fmla="*/ 1732585 w 2513876"/>
                    <a:gd name="connsiteY370" fmla="*/ 1400321 h 437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</a:cxnLst>
                  <a:rect l="l" t="t" r="r" b="b"/>
                  <a:pathLst>
                    <a:path w="2513876" h="4375737">
                      <a:moveTo>
                        <a:pt x="0" y="4375738"/>
                      </a:moveTo>
                      <a:cubicBezTo>
                        <a:pt x="2170" y="4336673"/>
                        <a:pt x="11575" y="4299779"/>
                        <a:pt x="18085" y="4261438"/>
                      </a:cubicBezTo>
                      <a:cubicBezTo>
                        <a:pt x="45575" y="4088541"/>
                        <a:pt x="73789" y="3914921"/>
                        <a:pt x="102002" y="3742024"/>
                      </a:cubicBezTo>
                      <a:cubicBezTo>
                        <a:pt x="136726" y="3530062"/>
                        <a:pt x="172173" y="3318101"/>
                        <a:pt x="206897" y="3106863"/>
                      </a:cubicBezTo>
                      <a:cubicBezTo>
                        <a:pt x="239451" y="2907923"/>
                        <a:pt x="272728" y="2708983"/>
                        <a:pt x="305282" y="2510043"/>
                      </a:cubicBezTo>
                      <a:cubicBezTo>
                        <a:pt x="337113" y="2319784"/>
                        <a:pt x="368220" y="2130249"/>
                        <a:pt x="400050" y="1939990"/>
                      </a:cubicBezTo>
                      <a:cubicBezTo>
                        <a:pt x="439115" y="1704879"/>
                        <a:pt x="477456" y="1469045"/>
                        <a:pt x="516520" y="1233935"/>
                      </a:cubicBezTo>
                      <a:cubicBezTo>
                        <a:pt x="552691" y="1014015"/>
                        <a:pt x="588862" y="794096"/>
                        <a:pt x="625756" y="574178"/>
                      </a:cubicBezTo>
                      <a:cubicBezTo>
                        <a:pt x="643842" y="467112"/>
                        <a:pt x="661927" y="359322"/>
                        <a:pt x="680013" y="252257"/>
                      </a:cubicBezTo>
                      <a:cubicBezTo>
                        <a:pt x="683630" y="229831"/>
                        <a:pt x="686523" y="229107"/>
                        <a:pt x="706056" y="240682"/>
                      </a:cubicBezTo>
                      <a:cubicBezTo>
                        <a:pt x="722694" y="250086"/>
                        <a:pt x="740056" y="258767"/>
                        <a:pt x="755972" y="268895"/>
                      </a:cubicBezTo>
                      <a:cubicBezTo>
                        <a:pt x="768993" y="277576"/>
                        <a:pt x="774057" y="273236"/>
                        <a:pt x="779121" y="260214"/>
                      </a:cubicBezTo>
                      <a:cubicBezTo>
                        <a:pt x="808058" y="184255"/>
                        <a:pt x="836994" y="107573"/>
                        <a:pt x="865931" y="31614"/>
                      </a:cubicBezTo>
                      <a:cubicBezTo>
                        <a:pt x="868825" y="24380"/>
                        <a:pt x="869548" y="14975"/>
                        <a:pt x="879676" y="10635"/>
                      </a:cubicBezTo>
                      <a:cubicBezTo>
                        <a:pt x="884016" y="16422"/>
                        <a:pt x="881846" y="22210"/>
                        <a:pt x="880399" y="27274"/>
                      </a:cubicBezTo>
                      <a:cubicBezTo>
                        <a:pt x="873165" y="69232"/>
                        <a:pt x="866654" y="111913"/>
                        <a:pt x="859420" y="153872"/>
                      </a:cubicBezTo>
                      <a:cubicBezTo>
                        <a:pt x="857973" y="161829"/>
                        <a:pt x="856527" y="169787"/>
                        <a:pt x="862314" y="175574"/>
                      </a:cubicBezTo>
                      <a:cubicBezTo>
                        <a:pt x="873165" y="187149"/>
                        <a:pt x="872442" y="199447"/>
                        <a:pt x="868825" y="213915"/>
                      </a:cubicBezTo>
                      <a:cubicBezTo>
                        <a:pt x="864484" y="229107"/>
                        <a:pt x="862314" y="245746"/>
                        <a:pt x="856527" y="260214"/>
                      </a:cubicBezTo>
                      <a:cubicBezTo>
                        <a:pt x="850016" y="278299"/>
                        <a:pt x="856527" y="284087"/>
                        <a:pt x="873165" y="288427"/>
                      </a:cubicBezTo>
                      <a:cubicBezTo>
                        <a:pt x="907889" y="297108"/>
                        <a:pt x="941890" y="307236"/>
                        <a:pt x="976614" y="315917"/>
                      </a:cubicBezTo>
                      <a:cubicBezTo>
                        <a:pt x="998316" y="321705"/>
                        <a:pt x="1017125" y="331833"/>
                        <a:pt x="1033041" y="348471"/>
                      </a:cubicBezTo>
                      <a:cubicBezTo>
                        <a:pt x="1051849" y="368727"/>
                        <a:pt x="1071382" y="388259"/>
                        <a:pt x="1093808" y="405621"/>
                      </a:cubicBezTo>
                      <a:cubicBezTo>
                        <a:pt x="1088020" y="390429"/>
                        <a:pt x="1082956" y="374514"/>
                        <a:pt x="1076446" y="359322"/>
                      </a:cubicBezTo>
                      <a:cubicBezTo>
                        <a:pt x="1071382" y="347024"/>
                        <a:pt x="1076446" y="344131"/>
                        <a:pt x="1088020" y="346301"/>
                      </a:cubicBezTo>
                      <a:cubicBezTo>
                        <a:pt x="1098871" y="349195"/>
                        <a:pt x="1110446" y="350641"/>
                        <a:pt x="1120574" y="354258"/>
                      </a:cubicBezTo>
                      <a:cubicBezTo>
                        <a:pt x="1135766" y="360046"/>
                        <a:pt x="1139383" y="352812"/>
                        <a:pt x="1140830" y="339790"/>
                      </a:cubicBezTo>
                      <a:cubicBezTo>
                        <a:pt x="1142277" y="326769"/>
                        <a:pt x="1143723" y="313747"/>
                        <a:pt x="1145170" y="300725"/>
                      </a:cubicBezTo>
                      <a:cubicBezTo>
                        <a:pt x="1145894" y="294938"/>
                        <a:pt x="1143723" y="286257"/>
                        <a:pt x="1150958" y="285534"/>
                      </a:cubicBezTo>
                      <a:cubicBezTo>
                        <a:pt x="1157468" y="284810"/>
                        <a:pt x="1158915" y="293491"/>
                        <a:pt x="1161085" y="298555"/>
                      </a:cubicBezTo>
                      <a:cubicBezTo>
                        <a:pt x="1190022" y="368727"/>
                        <a:pt x="1218235" y="438898"/>
                        <a:pt x="1246449" y="508346"/>
                      </a:cubicBezTo>
                      <a:cubicBezTo>
                        <a:pt x="1248619" y="514134"/>
                        <a:pt x="1251513" y="519921"/>
                        <a:pt x="1254406" y="527155"/>
                      </a:cubicBezTo>
                      <a:cubicBezTo>
                        <a:pt x="1261640" y="522091"/>
                        <a:pt x="1263087" y="514857"/>
                        <a:pt x="1265981" y="509070"/>
                      </a:cubicBezTo>
                      <a:cubicBezTo>
                        <a:pt x="1286237" y="459877"/>
                        <a:pt x="1306492" y="411408"/>
                        <a:pt x="1325301" y="361492"/>
                      </a:cubicBezTo>
                      <a:cubicBezTo>
                        <a:pt x="1331089" y="347024"/>
                        <a:pt x="1338323" y="340513"/>
                        <a:pt x="1354238" y="341237"/>
                      </a:cubicBezTo>
                      <a:cubicBezTo>
                        <a:pt x="1378111" y="341960"/>
                        <a:pt x="1401984" y="341960"/>
                        <a:pt x="1425856" y="341237"/>
                      </a:cubicBezTo>
                      <a:cubicBezTo>
                        <a:pt x="1439601" y="341237"/>
                        <a:pt x="1443218" y="346301"/>
                        <a:pt x="1437431" y="358599"/>
                      </a:cubicBezTo>
                      <a:cubicBezTo>
                        <a:pt x="1434537" y="365110"/>
                        <a:pt x="1432367" y="371621"/>
                        <a:pt x="1432367" y="380301"/>
                      </a:cubicBezTo>
                      <a:cubicBezTo>
                        <a:pt x="1438878" y="373791"/>
                        <a:pt x="1446112" y="367280"/>
                        <a:pt x="1452623" y="360046"/>
                      </a:cubicBezTo>
                      <a:cubicBezTo>
                        <a:pt x="1464197" y="347024"/>
                        <a:pt x="1478666" y="339067"/>
                        <a:pt x="1496751" y="340513"/>
                      </a:cubicBezTo>
                      <a:cubicBezTo>
                        <a:pt x="1511220" y="341960"/>
                        <a:pt x="1513390" y="336173"/>
                        <a:pt x="1511220" y="322428"/>
                      </a:cubicBezTo>
                      <a:cubicBezTo>
                        <a:pt x="1493858" y="225490"/>
                        <a:pt x="1480113" y="127829"/>
                        <a:pt x="1467814" y="29444"/>
                      </a:cubicBezTo>
                      <a:cubicBezTo>
                        <a:pt x="1467814" y="27997"/>
                        <a:pt x="1467091" y="25827"/>
                        <a:pt x="1467091" y="24380"/>
                      </a:cubicBezTo>
                      <a:cubicBezTo>
                        <a:pt x="1469261" y="16422"/>
                        <a:pt x="1459133" y="3401"/>
                        <a:pt x="1474325" y="1231"/>
                      </a:cubicBezTo>
                      <a:cubicBezTo>
                        <a:pt x="1487347" y="-940"/>
                        <a:pt x="1501092" y="-2387"/>
                        <a:pt x="1506879" y="16422"/>
                      </a:cubicBezTo>
                      <a:cubicBezTo>
                        <a:pt x="1522071" y="65615"/>
                        <a:pt x="1533646" y="115530"/>
                        <a:pt x="1546667" y="164723"/>
                      </a:cubicBezTo>
                      <a:cubicBezTo>
                        <a:pt x="1557518" y="205958"/>
                        <a:pt x="1568370" y="247916"/>
                        <a:pt x="1578497" y="289151"/>
                      </a:cubicBezTo>
                      <a:cubicBezTo>
                        <a:pt x="1581391" y="301449"/>
                        <a:pt x="1586455" y="305066"/>
                        <a:pt x="1598753" y="300725"/>
                      </a:cubicBezTo>
                      <a:cubicBezTo>
                        <a:pt x="1613221" y="296385"/>
                        <a:pt x="1627690" y="292768"/>
                        <a:pt x="1642158" y="289151"/>
                      </a:cubicBezTo>
                      <a:cubicBezTo>
                        <a:pt x="1645775" y="288427"/>
                        <a:pt x="1650839" y="285534"/>
                        <a:pt x="1653733" y="289874"/>
                      </a:cubicBezTo>
                      <a:cubicBezTo>
                        <a:pt x="1656627" y="294215"/>
                        <a:pt x="1652286" y="297832"/>
                        <a:pt x="1650116" y="300725"/>
                      </a:cubicBezTo>
                      <a:cubicBezTo>
                        <a:pt x="1639988" y="310853"/>
                        <a:pt x="1630583" y="321705"/>
                        <a:pt x="1620456" y="331833"/>
                      </a:cubicBezTo>
                      <a:cubicBezTo>
                        <a:pt x="1605987" y="345577"/>
                        <a:pt x="1599476" y="361492"/>
                        <a:pt x="1602370" y="381025"/>
                      </a:cubicBezTo>
                      <a:cubicBezTo>
                        <a:pt x="1622626" y="537283"/>
                        <a:pt x="1642158" y="693541"/>
                        <a:pt x="1661690" y="849799"/>
                      </a:cubicBezTo>
                      <a:cubicBezTo>
                        <a:pt x="1667478" y="893205"/>
                        <a:pt x="1673989" y="937333"/>
                        <a:pt x="1679776" y="980738"/>
                      </a:cubicBezTo>
                      <a:cubicBezTo>
                        <a:pt x="1681223" y="991589"/>
                        <a:pt x="1684840" y="1001717"/>
                        <a:pt x="1692797" y="1009675"/>
                      </a:cubicBezTo>
                      <a:cubicBezTo>
                        <a:pt x="1731139" y="1048016"/>
                        <a:pt x="1769480" y="1086357"/>
                        <a:pt x="1807097" y="1124698"/>
                      </a:cubicBezTo>
                      <a:cubicBezTo>
                        <a:pt x="1809268" y="1126869"/>
                        <a:pt x="1810715" y="1129039"/>
                        <a:pt x="1816502" y="1128315"/>
                      </a:cubicBezTo>
                      <a:cubicBezTo>
                        <a:pt x="1811438" y="1096485"/>
                        <a:pt x="1806374" y="1064655"/>
                        <a:pt x="1800587" y="1032824"/>
                      </a:cubicBezTo>
                      <a:cubicBezTo>
                        <a:pt x="1765139" y="817969"/>
                        <a:pt x="1729692" y="603114"/>
                        <a:pt x="1694968" y="388259"/>
                      </a:cubicBezTo>
                      <a:cubicBezTo>
                        <a:pt x="1689904" y="357875"/>
                        <a:pt x="1685563" y="326769"/>
                        <a:pt x="1679776" y="297108"/>
                      </a:cubicBezTo>
                      <a:cubicBezTo>
                        <a:pt x="1676882" y="283363"/>
                        <a:pt x="1681946" y="278299"/>
                        <a:pt x="1694968" y="274682"/>
                      </a:cubicBezTo>
                      <a:cubicBezTo>
                        <a:pt x="1736202" y="264555"/>
                        <a:pt x="1776714" y="253703"/>
                        <a:pt x="1817225" y="242129"/>
                      </a:cubicBezTo>
                      <a:cubicBezTo>
                        <a:pt x="1830970" y="238511"/>
                        <a:pt x="1835311" y="242129"/>
                        <a:pt x="1836758" y="255150"/>
                      </a:cubicBezTo>
                      <a:cubicBezTo>
                        <a:pt x="1854120" y="362216"/>
                        <a:pt x="1871482" y="468558"/>
                        <a:pt x="1888844" y="575624"/>
                      </a:cubicBezTo>
                      <a:cubicBezTo>
                        <a:pt x="1913440" y="724648"/>
                        <a:pt x="1937313" y="873672"/>
                        <a:pt x="1961909" y="1022696"/>
                      </a:cubicBezTo>
                      <a:cubicBezTo>
                        <a:pt x="1995909" y="1228871"/>
                        <a:pt x="2029910" y="1435045"/>
                        <a:pt x="2063911" y="1640495"/>
                      </a:cubicBezTo>
                      <a:cubicBezTo>
                        <a:pt x="2092847" y="1816286"/>
                        <a:pt x="2122508" y="1991353"/>
                        <a:pt x="2151444" y="2167144"/>
                      </a:cubicBezTo>
                      <a:cubicBezTo>
                        <a:pt x="2196296" y="2439148"/>
                        <a:pt x="2241148" y="2711877"/>
                        <a:pt x="2286000" y="2983882"/>
                      </a:cubicBezTo>
                      <a:cubicBezTo>
                        <a:pt x="2315660" y="3165460"/>
                        <a:pt x="2346044" y="3346314"/>
                        <a:pt x="2376427" y="3527892"/>
                      </a:cubicBezTo>
                      <a:cubicBezTo>
                        <a:pt x="2414045" y="3756492"/>
                        <a:pt x="2451663" y="3984368"/>
                        <a:pt x="2489280" y="4212969"/>
                      </a:cubicBezTo>
                      <a:cubicBezTo>
                        <a:pt x="2497238" y="4259267"/>
                        <a:pt x="2504472" y="4305566"/>
                        <a:pt x="2512430" y="4351865"/>
                      </a:cubicBezTo>
                      <a:cubicBezTo>
                        <a:pt x="2513876" y="4359099"/>
                        <a:pt x="2513153" y="4366334"/>
                        <a:pt x="2513876" y="4372844"/>
                      </a:cubicBezTo>
                      <a:cubicBezTo>
                        <a:pt x="2460344" y="4372844"/>
                        <a:pt x="2406811" y="4372844"/>
                        <a:pt x="2353278" y="4372844"/>
                      </a:cubicBezTo>
                      <a:cubicBezTo>
                        <a:pt x="2340980" y="4296162"/>
                        <a:pt x="2327958" y="4219479"/>
                        <a:pt x="2316383" y="4142074"/>
                      </a:cubicBezTo>
                      <a:cubicBezTo>
                        <a:pt x="2313490" y="4121095"/>
                        <a:pt x="2304809" y="4107349"/>
                        <a:pt x="2285277" y="4095775"/>
                      </a:cubicBezTo>
                      <a:cubicBezTo>
                        <a:pt x="2136976" y="4011135"/>
                        <a:pt x="1989399" y="3925049"/>
                        <a:pt x="1841821" y="3839685"/>
                      </a:cubicBezTo>
                      <a:cubicBezTo>
                        <a:pt x="1649392" y="3728279"/>
                        <a:pt x="1456963" y="3616149"/>
                        <a:pt x="1265258" y="3504019"/>
                      </a:cubicBezTo>
                      <a:cubicBezTo>
                        <a:pt x="1254406" y="3497508"/>
                        <a:pt x="1245725" y="3497508"/>
                        <a:pt x="1234874" y="3504019"/>
                      </a:cubicBezTo>
                      <a:cubicBezTo>
                        <a:pt x="1064147" y="3603851"/>
                        <a:pt x="893421" y="3702959"/>
                        <a:pt x="722694" y="3802068"/>
                      </a:cubicBezTo>
                      <a:cubicBezTo>
                        <a:pt x="561372" y="3895388"/>
                        <a:pt x="400773" y="3989432"/>
                        <a:pt x="239451" y="4082030"/>
                      </a:cubicBezTo>
                      <a:cubicBezTo>
                        <a:pt x="216302" y="4095052"/>
                        <a:pt x="204727" y="4111690"/>
                        <a:pt x="201110" y="4137733"/>
                      </a:cubicBezTo>
                      <a:cubicBezTo>
                        <a:pt x="190982" y="4216586"/>
                        <a:pt x="176514" y="4295438"/>
                        <a:pt x="160599" y="4373568"/>
                      </a:cubicBezTo>
                      <a:cubicBezTo>
                        <a:pt x="107066" y="4375738"/>
                        <a:pt x="53533" y="4375738"/>
                        <a:pt x="0" y="4375738"/>
                      </a:cubicBezTo>
                      <a:close/>
                      <a:moveTo>
                        <a:pt x="1557518" y="1570324"/>
                      </a:moveTo>
                      <a:cubicBezTo>
                        <a:pt x="1555348" y="1565260"/>
                        <a:pt x="1553178" y="1558749"/>
                        <a:pt x="1551008" y="1552962"/>
                      </a:cubicBezTo>
                      <a:cubicBezTo>
                        <a:pt x="1497475" y="1419129"/>
                        <a:pt x="1444665" y="1285297"/>
                        <a:pt x="1391132" y="1151465"/>
                      </a:cubicBezTo>
                      <a:cubicBezTo>
                        <a:pt x="1349174" y="1045846"/>
                        <a:pt x="1307216" y="940227"/>
                        <a:pt x="1265258" y="834608"/>
                      </a:cubicBezTo>
                      <a:cubicBezTo>
                        <a:pt x="1263087" y="830267"/>
                        <a:pt x="1263087" y="822310"/>
                        <a:pt x="1256577" y="822310"/>
                      </a:cubicBezTo>
                      <a:cubicBezTo>
                        <a:pt x="1250066" y="822310"/>
                        <a:pt x="1250066" y="830267"/>
                        <a:pt x="1248619" y="834608"/>
                      </a:cubicBezTo>
                      <a:cubicBezTo>
                        <a:pt x="1211001" y="928652"/>
                        <a:pt x="1173384" y="1022696"/>
                        <a:pt x="1135766" y="1116017"/>
                      </a:cubicBezTo>
                      <a:cubicBezTo>
                        <a:pt x="1075722" y="1267935"/>
                        <a:pt x="1015678" y="1420576"/>
                        <a:pt x="954911" y="1572494"/>
                      </a:cubicBezTo>
                      <a:cubicBezTo>
                        <a:pt x="950571" y="1583345"/>
                        <a:pt x="954911" y="1589133"/>
                        <a:pt x="961422" y="1595643"/>
                      </a:cubicBezTo>
                      <a:cubicBezTo>
                        <a:pt x="1046062" y="1681007"/>
                        <a:pt x="1130702" y="1766370"/>
                        <a:pt x="1215342" y="1851733"/>
                      </a:cubicBezTo>
                      <a:cubicBezTo>
                        <a:pt x="1250066" y="1886457"/>
                        <a:pt x="1250066" y="1886457"/>
                        <a:pt x="1284790" y="1851733"/>
                      </a:cubicBezTo>
                      <a:cubicBezTo>
                        <a:pt x="1372323" y="1763476"/>
                        <a:pt x="1459857" y="1675219"/>
                        <a:pt x="1547390" y="1586962"/>
                      </a:cubicBezTo>
                      <a:cubicBezTo>
                        <a:pt x="1551731" y="1582622"/>
                        <a:pt x="1558242" y="1579728"/>
                        <a:pt x="1557518" y="1570324"/>
                      </a:cubicBezTo>
                      <a:close/>
                      <a:moveTo>
                        <a:pt x="965763" y="2318338"/>
                      </a:moveTo>
                      <a:cubicBezTo>
                        <a:pt x="958528" y="2320508"/>
                        <a:pt x="953465" y="2325572"/>
                        <a:pt x="948401" y="2330636"/>
                      </a:cubicBezTo>
                      <a:cubicBezTo>
                        <a:pt x="877506" y="2402254"/>
                        <a:pt x="807334" y="2473872"/>
                        <a:pt x="736439" y="2545491"/>
                      </a:cubicBezTo>
                      <a:cubicBezTo>
                        <a:pt x="727758" y="2554172"/>
                        <a:pt x="721971" y="2564300"/>
                        <a:pt x="720524" y="2576598"/>
                      </a:cubicBezTo>
                      <a:cubicBezTo>
                        <a:pt x="716184" y="2616386"/>
                        <a:pt x="710396" y="2655450"/>
                        <a:pt x="705332" y="2695238"/>
                      </a:cubicBezTo>
                      <a:cubicBezTo>
                        <a:pt x="691587" y="2804474"/>
                        <a:pt x="678566" y="2913710"/>
                        <a:pt x="664821" y="3022223"/>
                      </a:cubicBezTo>
                      <a:cubicBezTo>
                        <a:pt x="662651" y="3036691"/>
                        <a:pt x="667715" y="3044649"/>
                        <a:pt x="680736" y="3051883"/>
                      </a:cubicBezTo>
                      <a:cubicBezTo>
                        <a:pt x="739333" y="3085160"/>
                        <a:pt x="798653" y="3119161"/>
                        <a:pt x="856527" y="3154609"/>
                      </a:cubicBezTo>
                      <a:cubicBezTo>
                        <a:pt x="870995" y="3163289"/>
                        <a:pt x="878953" y="3161843"/>
                        <a:pt x="887634" y="3147375"/>
                      </a:cubicBezTo>
                      <a:cubicBezTo>
                        <a:pt x="986742" y="2991840"/>
                        <a:pt x="1086573" y="2837028"/>
                        <a:pt x="1187128" y="2682217"/>
                      </a:cubicBezTo>
                      <a:cubicBezTo>
                        <a:pt x="1194363" y="2671365"/>
                        <a:pt x="1193639" y="2662685"/>
                        <a:pt x="1186405" y="2651833"/>
                      </a:cubicBezTo>
                      <a:cubicBezTo>
                        <a:pt x="1150958" y="2598300"/>
                        <a:pt x="1115510" y="2544767"/>
                        <a:pt x="1080786" y="2490511"/>
                      </a:cubicBezTo>
                      <a:cubicBezTo>
                        <a:pt x="1046785" y="2437701"/>
                        <a:pt x="1012785" y="2384169"/>
                        <a:pt x="978061" y="2331359"/>
                      </a:cubicBezTo>
                      <a:cubicBezTo>
                        <a:pt x="975167" y="2327019"/>
                        <a:pt x="972997" y="2320508"/>
                        <a:pt x="965763" y="2318338"/>
                      </a:cubicBezTo>
                      <a:close/>
                      <a:moveTo>
                        <a:pt x="1851949" y="3023670"/>
                      </a:moveTo>
                      <a:cubicBezTo>
                        <a:pt x="1851949" y="3022223"/>
                        <a:pt x="1851226" y="3020053"/>
                        <a:pt x="1851226" y="3018606"/>
                      </a:cubicBezTo>
                      <a:cubicBezTo>
                        <a:pt x="1832417" y="2876816"/>
                        <a:pt x="1814332" y="2735750"/>
                        <a:pt x="1796246" y="2593960"/>
                      </a:cubicBezTo>
                      <a:cubicBezTo>
                        <a:pt x="1794799" y="2581662"/>
                        <a:pt x="1789735" y="2571534"/>
                        <a:pt x="1781054" y="2562129"/>
                      </a:cubicBezTo>
                      <a:cubicBezTo>
                        <a:pt x="1705819" y="2486894"/>
                        <a:pt x="1630583" y="2411659"/>
                        <a:pt x="1555348" y="2335700"/>
                      </a:cubicBezTo>
                      <a:cubicBezTo>
                        <a:pt x="1545944" y="2325572"/>
                        <a:pt x="1540156" y="2326295"/>
                        <a:pt x="1532199" y="2337870"/>
                      </a:cubicBezTo>
                      <a:cubicBezTo>
                        <a:pt x="1463474" y="2444212"/>
                        <a:pt x="1395473" y="2549831"/>
                        <a:pt x="1326025" y="2655450"/>
                      </a:cubicBezTo>
                      <a:cubicBezTo>
                        <a:pt x="1318791" y="2666302"/>
                        <a:pt x="1320237" y="2674259"/>
                        <a:pt x="1327472" y="2684387"/>
                      </a:cubicBezTo>
                      <a:cubicBezTo>
                        <a:pt x="1349897" y="2717664"/>
                        <a:pt x="1372323" y="2751665"/>
                        <a:pt x="1394749" y="2785666"/>
                      </a:cubicBezTo>
                      <a:cubicBezTo>
                        <a:pt x="1472155" y="2905753"/>
                        <a:pt x="1549561" y="3025840"/>
                        <a:pt x="1626243" y="3145928"/>
                      </a:cubicBezTo>
                      <a:cubicBezTo>
                        <a:pt x="1632030" y="3155332"/>
                        <a:pt x="1637094" y="3158226"/>
                        <a:pt x="1647946" y="3152438"/>
                      </a:cubicBezTo>
                      <a:cubicBezTo>
                        <a:pt x="1712330" y="3114821"/>
                        <a:pt x="1776714" y="3077926"/>
                        <a:pt x="1841098" y="3040308"/>
                      </a:cubicBezTo>
                      <a:cubicBezTo>
                        <a:pt x="1846885" y="3036691"/>
                        <a:pt x="1852673" y="3033074"/>
                        <a:pt x="1851949" y="3023670"/>
                      </a:cubicBezTo>
                      <a:close/>
                      <a:moveTo>
                        <a:pt x="1250066" y="3382485"/>
                      </a:moveTo>
                      <a:cubicBezTo>
                        <a:pt x="1257300" y="3378868"/>
                        <a:pt x="1264534" y="3375251"/>
                        <a:pt x="1271045" y="3371634"/>
                      </a:cubicBezTo>
                      <a:cubicBezTo>
                        <a:pt x="1356408" y="3321718"/>
                        <a:pt x="1441772" y="3272526"/>
                        <a:pt x="1527135" y="3222610"/>
                      </a:cubicBezTo>
                      <a:cubicBezTo>
                        <a:pt x="1548114" y="3210312"/>
                        <a:pt x="1548114" y="3210312"/>
                        <a:pt x="1534369" y="3189333"/>
                      </a:cubicBezTo>
                      <a:cubicBezTo>
                        <a:pt x="1475772" y="3098905"/>
                        <a:pt x="1417175" y="3008478"/>
                        <a:pt x="1358578" y="2918774"/>
                      </a:cubicBezTo>
                      <a:cubicBezTo>
                        <a:pt x="1328195" y="2871752"/>
                        <a:pt x="1297811" y="2824730"/>
                        <a:pt x="1266704" y="2778431"/>
                      </a:cubicBezTo>
                      <a:cubicBezTo>
                        <a:pt x="1260917" y="2769750"/>
                        <a:pt x="1256577" y="2764686"/>
                        <a:pt x="1247896" y="2777708"/>
                      </a:cubicBezTo>
                      <a:cubicBezTo>
                        <a:pt x="1156745" y="2918774"/>
                        <a:pt x="1064871" y="3060564"/>
                        <a:pt x="972997" y="3201631"/>
                      </a:cubicBezTo>
                      <a:cubicBezTo>
                        <a:pt x="965039" y="3213929"/>
                        <a:pt x="965763" y="3219716"/>
                        <a:pt x="979508" y="3227674"/>
                      </a:cubicBezTo>
                      <a:cubicBezTo>
                        <a:pt x="1064871" y="3276143"/>
                        <a:pt x="1149511" y="3326058"/>
                        <a:pt x="1234151" y="3375251"/>
                      </a:cubicBezTo>
                      <a:cubicBezTo>
                        <a:pt x="1239215" y="3376698"/>
                        <a:pt x="1244278" y="3379591"/>
                        <a:pt x="1250066" y="3382485"/>
                      </a:cubicBezTo>
                      <a:close/>
                      <a:moveTo>
                        <a:pt x="2118891" y="2994010"/>
                      </a:moveTo>
                      <a:cubicBezTo>
                        <a:pt x="2114550" y="2996180"/>
                        <a:pt x="2109486" y="2998350"/>
                        <a:pt x="2105145" y="3001244"/>
                      </a:cubicBezTo>
                      <a:cubicBezTo>
                        <a:pt x="2062464" y="3025840"/>
                        <a:pt x="2019782" y="3051160"/>
                        <a:pt x="1977101" y="3075756"/>
                      </a:cubicBezTo>
                      <a:cubicBezTo>
                        <a:pt x="1946717" y="3093118"/>
                        <a:pt x="1947440" y="3093118"/>
                        <a:pt x="1952504" y="3127842"/>
                      </a:cubicBezTo>
                      <a:cubicBezTo>
                        <a:pt x="1971313" y="3258057"/>
                        <a:pt x="1988675" y="3388273"/>
                        <a:pt x="2004590" y="3518488"/>
                      </a:cubicBezTo>
                      <a:cubicBezTo>
                        <a:pt x="2016889" y="3619766"/>
                        <a:pt x="2029187" y="3721768"/>
                        <a:pt x="2041485" y="3823046"/>
                      </a:cubicBezTo>
                      <a:cubicBezTo>
                        <a:pt x="2043655" y="3838962"/>
                        <a:pt x="2050166" y="3849813"/>
                        <a:pt x="2064634" y="3857770"/>
                      </a:cubicBezTo>
                      <a:cubicBezTo>
                        <a:pt x="2108763" y="3882367"/>
                        <a:pt x="2152168" y="3908410"/>
                        <a:pt x="2195573" y="3933729"/>
                      </a:cubicBezTo>
                      <a:cubicBezTo>
                        <a:pt x="2222339" y="3948921"/>
                        <a:pt x="2249106" y="3964837"/>
                        <a:pt x="2275872" y="3980028"/>
                      </a:cubicBezTo>
                      <a:cubicBezTo>
                        <a:pt x="2278766" y="3981475"/>
                        <a:pt x="2282383" y="3984368"/>
                        <a:pt x="2286000" y="3982198"/>
                      </a:cubicBezTo>
                      <a:cubicBezTo>
                        <a:pt x="2289617" y="3980028"/>
                        <a:pt x="2288170" y="3975688"/>
                        <a:pt x="2287447" y="3972071"/>
                      </a:cubicBezTo>
                      <a:cubicBezTo>
                        <a:pt x="2285277" y="3958326"/>
                        <a:pt x="2283106" y="3943857"/>
                        <a:pt x="2280213" y="3930112"/>
                      </a:cubicBezTo>
                      <a:cubicBezTo>
                        <a:pt x="2236084" y="3671852"/>
                        <a:pt x="2193402" y="3412868"/>
                        <a:pt x="2152168" y="3154609"/>
                      </a:cubicBezTo>
                      <a:cubicBezTo>
                        <a:pt x="2144210" y="3106140"/>
                        <a:pt x="2135529" y="3057671"/>
                        <a:pt x="2126848" y="3008478"/>
                      </a:cubicBezTo>
                      <a:cubicBezTo>
                        <a:pt x="2126125" y="3003414"/>
                        <a:pt x="2126848" y="2996180"/>
                        <a:pt x="2118891" y="2994010"/>
                      </a:cubicBezTo>
                      <a:close/>
                      <a:moveTo>
                        <a:pt x="563542" y="3113374"/>
                      </a:moveTo>
                      <a:cubicBezTo>
                        <a:pt x="567159" y="3100352"/>
                        <a:pt x="559925" y="3097459"/>
                        <a:pt x="554138" y="3093841"/>
                      </a:cubicBezTo>
                      <a:cubicBezTo>
                        <a:pt x="504946" y="3065628"/>
                        <a:pt x="456477" y="3036691"/>
                        <a:pt x="407284" y="3008478"/>
                      </a:cubicBezTo>
                      <a:cubicBezTo>
                        <a:pt x="389922" y="2998350"/>
                        <a:pt x="389922" y="2999074"/>
                        <a:pt x="386305" y="3019329"/>
                      </a:cubicBezTo>
                      <a:cubicBezTo>
                        <a:pt x="334219" y="3331846"/>
                        <a:pt x="282856" y="3645086"/>
                        <a:pt x="230770" y="3957602"/>
                      </a:cubicBezTo>
                      <a:cubicBezTo>
                        <a:pt x="230047" y="3961943"/>
                        <a:pt x="226430" y="3967730"/>
                        <a:pt x="231494" y="3970624"/>
                      </a:cubicBezTo>
                      <a:cubicBezTo>
                        <a:pt x="235834" y="3973517"/>
                        <a:pt x="240175" y="3969177"/>
                        <a:pt x="244515" y="3967007"/>
                      </a:cubicBezTo>
                      <a:cubicBezTo>
                        <a:pt x="315410" y="3925772"/>
                        <a:pt x="386305" y="3884537"/>
                        <a:pt x="457923" y="3843302"/>
                      </a:cubicBezTo>
                      <a:cubicBezTo>
                        <a:pt x="466604" y="3838238"/>
                        <a:pt x="472392" y="3831004"/>
                        <a:pt x="473839" y="3820876"/>
                      </a:cubicBezTo>
                      <a:cubicBezTo>
                        <a:pt x="479626" y="3776024"/>
                        <a:pt x="486137" y="3731172"/>
                        <a:pt x="491924" y="3686321"/>
                      </a:cubicBezTo>
                      <a:cubicBezTo>
                        <a:pt x="505669" y="3575637"/>
                        <a:pt x="519414" y="3464231"/>
                        <a:pt x="533159" y="3353549"/>
                      </a:cubicBezTo>
                      <a:cubicBezTo>
                        <a:pt x="543287" y="3272526"/>
                        <a:pt x="554138" y="3191503"/>
                        <a:pt x="563542" y="3113374"/>
                      </a:cubicBezTo>
                      <a:close/>
                      <a:moveTo>
                        <a:pt x="2079103" y="2718387"/>
                      </a:moveTo>
                      <a:cubicBezTo>
                        <a:pt x="2006761" y="2282890"/>
                        <a:pt x="1935142" y="1849563"/>
                        <a:pt x="1862800" y="1411895"/>
                      </a:cubicBezTo>
                      <a:cubicBezTo>
                        <a:pt x="1828077" y="1446619"/>
                        <a:pt x="1796970" y="1478450"/>
                        <a:pt x="1765139" y="1508833"/>
                      </a:cubicBezTo>
                      <a:cubicBezTo>
                        <a:pt x="1752841" y="1521131"/>
                        <a:pt x="1749947" y="1534153"/>
                        <a:pt x="1752118" y="1550791"/>
                      </a:cubicBezTo>
                      <a:cubicBezTo>
                        <a:pt x="1761522" y="1621686"/>
                        <a:pt x="1770203" y="1692581"/>
                        <a:pt x="1779607" y="1763476"/>
                      </a:cubicBezTo>
                      <a:cubicBezTo>
                        <a:pt x="1794799" y="1881393"/>
                        <a:pt x="1809991" y="1999310"/>
                        <a:pt x="1825183" y="2117228"/>
                      </a:cubicBezTo>
                      <a:cubicBezTo>
                        <a:pt x="1838928" y="2225017"/>
                        <a:pt x="1856290" y="2332806"/>
                        <a:pt x="1865694" y="2441319"/>
                      </a:cubicBezTo>
                      <a:cubicBezTo>
                        <a:pt x="1870035" y="2491235"/>
                        <a:pt x="1885226" y="2533193"/>
                        <a:pt x="1925014" y="2565746"/>
                      </a:cubicBezTo>
                      <a:cubicBezTo>
                        <a:pt x="1949611" y="2586002"/>
                        <a:pt x="1970590" y="2610598"/>
                        <a:pt x="1993739" y="2633748"/>
                      </a:cubicBezTo>
                      <a:cubicBezTo>
                        <a:pt x="2020506" y="2661961"/>
                        <a:pt x="2045102" y="2693792"/>
                        <a:pt x="2079103" y="2718387"/>
                      </a:cubicBezTo>
                      <a:close/>
                      <a:moveTo>
                        <a:pt x="440561" y="2695962"/>
                      </a:moveTo>
                      <a:cubicBezTo>
                        <a:pt x="448519" y="2697409"/>
                        <a:pt x="450689" y="2693068"/>
                        <a:pt x="454306" y="2689451"/>
                      </a:cubicBezTo>
                      <a:cubicBezTo>
                        <a:pt x="514350" y="2628684"/>
                        <a:pt x="573670" y="2568640"/>
                        <a:pt x="633714" y="2507873"/>
                      </a:cubicBezTo>
                      <a:cubicBezTo>
                        <a:pt x="641672" y="2499916"/>
                        <a:pt x="645289" y="2490511"/>
                        <a:pt x="646735" y="2479660"/>
                      </a:cubicBezTo>
                      <a:cubicBezTo>
                        <a:pt x="660480" y="2366083"/>
                        <a:pt x="674949" y="2251783"/>
                        <a:pt x="689417" y="2138207"/>
                      </a:cubicBezTo>
                      <a:cubicBezTo>
                        <a:pt x="714013" y="1945777"/>
                        <a:pt x="738609" y="1754072"/>
                        <a:pt x="763206" y="1561643"/>
                      </a:cubicBezTo>
                      <a:cubicBezTo>
                        <a:pt x="765376" y="1547174"/>
                        <a:pt x="761759" y="1534876"/>
                        <a:pt x="750908" y="1524748"/>
                      </a:cubicBezTo>
                      <a:cubicBezTo>
                        <a:pt x="721971" y="1496535"/>
                        <a:pt x="693758" y="1467598"/>
                        <a:pt x="664821" y="1438662"/>
                      </a:cubicBezTo>
                      <a:cubicBezTo>
                        <a:pt x="661204" y="1435045"/>
                        <a:pt x="658310" y="1428534"/>
                        <a:pt x="651799" y="1430704"/>
                      </a:cubicBezTo>
                      <a:cubicBezTo>
                        <a:pt x="647459" y="1432151"/>
                        <a:pt x="647459" y="1438662"/>
                        <a:pt x="646735" y="1443726"/>
                      </a:cubicBezTo>
                      <a:cubicBezTo>
                        <a:pt x="619246" y="1609388"/>
                        <a:pt x="591756" y="1775774"/>
                        <a:pt x="564266" y="1941437"/>
                      </a:cubicBezTo>
                      <a:cubicBezTo>
                        <a:pt x="528095" y="2161356"/>
                        <a:pt x="491201" y="2381275"/>
                        <a:pt x="455030" y="2601194"/>
                      </a:cubicBezTo>
                      <a:cubicBezTo>
                        <a:pt x="450689" y="2633024"/>
                        <a:pt x="445625" y="2664131"/>
                        <a:pt x="440561" y="2695962"/>
                      </a:cubicBezTo>
                      <a:close/>
                      <a:moveTo>
                        <a:pt x="1945270" y="3768067"/>
                      </a:moveTo>
                      <a:cubicBezTo>
                        <a:pt x="1945270" y="3765173"/>
                        <a:pt x="1944547" y="3762280"/>
                        <a:pt x="1944547" y="3759386"/>
                      </a:cubicBezTo>
                      <a:cubicBezTo>
                        <a:pt x="1934419" y="3673299"/>
                        <a:pt x="1924291" y="3587212"/>
                        <a:pt x="1912716" y="3501126"/>
                      </a:cubicBezTo>
                      <a:cubicBezTo>
                        <a:pt x="1898248" y="3388273"/>
                        <a:pt x="1882333" y="3276143"/>
                        <a:pt x="1866418" y="3163289"/>
                      </a:cubicBezTo>
                      <a:cubicBezTo>
                        <a:pt x="1863524" y="3144481"/>
                        <a:pt x="1861354" y="3143757"/>
                        <a:pt x="1845438" y="3151715"/>
                      </a:cubicBezTo>
                      <a:cubicBezTo>
                        <a:pt x="1797693" y="3176311"/>
                        <a:pt x="1752118" y="3204524"/>
                        <a:pt x="1707266" y="3233461"/>
                      </a:cubicBezTo>
                      <a:cubicBezTo>
                        <a:pt x="1692074" y="3242865"/>
                        <a:pt x="1692797" y="3250823"/>
                        <a:pt x="1702202" y="3264568"/>
                      </a:cubicBezTo>
                      <a:cubicBezTo>
                        <a:pt x="1760075" y="3349931"/>
                        <a:pt x="1815055" y="3436742"/>
                        <a:pt x="1870035" y="3524275"/>
                      </a:cubicBezTo>
                      <a:cubicBezTo>
                        <a:pt x="1880886" y="3541637"/>
                        <a:pt x="1887397" y="3559723"/>
                        <a:pt x="1889567" y="3579255"/>
                      </a:cubicBezTo>
                      <a:cubicBezTo>
                        <a:pt x="1896801" y="3629894"/>
                        <a:pt x="1904035" y="3680533"/>
                        <a:pt x="1910546" y="3731172"/>
                      </a:cubicBezTo>
                      <a:cubicBezTo>
                        <a:pt x="1911270" y="3739130"/>
                        <a:pt x="1918504" y="3751428"/>
                        <a:pt x="1908376" y="3755045"/>
                      </a:cubicBezTo>
                      <a:cubicBezTo>
                        <a:pt x="1900418" y="3757939"/>
                        <a:pt x="1895354" y="3744917"/>
                        <a:pt x="1890290" y="3737683"/>
                      </a:cubicBezTo>
                      <a:cubicBezTo>
                        <a:pt x="1856290" y="3685597"/>
                        <a:pt x="1822289" y="3632788"/>
                        <a:pt x="1788289" y="3580701"/>
                      </a:cubicBezTo>
                      <a:cubicBezTo>
                        <a:pt x="1730415" y="3490998"/>
                        <a:pt x="1671818" y="3400571"/>
                        <a:pt x="1613945" y="3310867"/>
                      </a:cubicBezTo>
                      <a:cubicBezTo>
                        <a:pt x="1608158" y="3302186"/>
                        <a:pt x="1604540" y="3293505"/>
                        <a:pt x="1590795" y="3301462"/>
                      </a:cubicBezTo>
                      <a:cubicBezTo>
                        <a:pt x="1515560" y="3346314"/>
                        <a:pt x="1439601" y="3389719"/>
                        <a:pt x="1364366" y="3433848"/>
                      </a:cubicBezTo>
                      <a:cubicBezTo>
                        <a:pt x="1351344" y="3441082"/>
                        <a:pt x="1354961" y="3445422"/>
                        <a:pt x="1365089" y="3451210"/>
                      </a:cubicBezTo>
                      <a:cubicBezTo>
                        <a:pt x="1386792" y="3463508"/>
                        <a:pt x="1408494" y="3475806"/>
                        <a:pt x="1430197" y="3488827"/>
                      </a:cubicBezTo>
                      <a:cubicBezTo>
                        <a:pt x="1596583" y="3585765"/>
                        <a:pt x="1762245" y="3681980"/>
                        <a:pt x="1928632" y="3778918"/>
                      </a:cubicBezTo>
                      <a:cubicBezTo>
                        <a:pt x="1932972" y="3781812"/>
                        <a:pt x="1937313" y="3786876"/>
                        <a:pt x="1943100" y="3783982"/>
                      </a:cubicBezTo>
                      <a:cubicBezTo>
                        <a:pt x="1948164" y="3779641"/>
                        <a:pt x="1944547" y="3773131"/>
                        <a:pt x="1945270" y="3768067"/>
                      </a:cubicBezTo>
                      <a:close/>
                      <a:moveTo>
                        <a:pt x="1660967" y="1814839"/>
                      </a:moveTo>
                      <a:cubicBezTo>
                        <a:pt x="1650839" y="1809775"/>
                        <a:pt x="1650116" y="1802541"/>
                        <a:pt x="1647946" y="1796753"/>
                      </a:cubicBezTo>
                      <a:cubicBezTo>
                        <a:pt x="1634201" y="1762753"/>
                        <a:pt x="1621179" y="1728029"/>
                        <a:pt x="1607434" y="1694028"/>
                      </a:cubicBezTo>
                      <a:cubicBezTo>
                        <a:pt x="1600200" y="1675219"/>
                        <a:pt x="1600200" y="1675219"/>
                        <a:pt x="1585732" y="1689688"/>
                      </a:cubicBezTo>
                      <a:cubicBezTo>
                        <a:pt x="1528582" y="1747561"/>
                        <a:pt x="1472155" y="1804711"/>
                        <a:pt x="1415005" y="1862584"/>
                      </a:cubicBezTo>
                      <a:cubicBezTo>
                        <a:pt x="1386792" y="1890798"/>
                        <a:pt x="1358578" y="1919011"/>
                        <a:pt x="1330365" y="1947224"/>
                      </a:cubicBezTo>
                      <a:cubicBezTo>
                        <a:pt x="1323131" y="1954458"/>
                        <a:pt x="1320961" y="1959522"/>
                        <a:pt x="1328918" y="1968204"/>
                      </a:cubicBezTo>
                      <a:cubicBezTo>
                        <a:pt x="1390409" y="2029694"/>
                        <a:pt x="1451899" y="2091185"/>
                        <a:pt x="1513390" y="2152675"/>
                      </a:cubicBezTo>
                      <a:cubicBezTo>
                        <a:pt x="1522071" y="2161356"/>
                        <a:pt x="1526411" y="2158462"/>
                        <a:pt x="1532199" y="2149058"/>
                      </a:cubicBezTo>
                      <a:cubicBezTo>
                        <a:pt x="1545944" y="2127356"/>
                        <a:pt x="1559689" y="2105653"/>
                        <a:pt x="1574157" y="2084674"/>
                      </a:cubicBezTo>
                      <a:cubicBezTo>
                        <a:pt x="1604540" y="2037651"/>
                        <a:pt x="1634924" y="1990629"/>
                        <a:pt x="1666031" y="1944330"/>
                      </a:cubicBezTo>
                      <a:cubicBezTo>
                        <a:pt x="1668201" y="1940713"/>
                        <a:pt x="1671095" y="1934926"/>
                        <a:pt x="1676882" y="1936373"/>
                      </a:cubicBezTo>
                      <a:cubicBezTo>
                        <a:pt x="1681946" y="1937820"/>
                        <a:pt x="1681946" y="1944330"/>
                        <a:pt x="1682670" y="1948671"/>
                      </a:cubicBezTo>
                      <a:cubicBezTo>
                        <a:pt x="1687010" y="1981948"/>
                        <a:pt x="1689180" y="2015949"/>
                        <a:pt x="1695691" y="2049226"/>
                      </a:cubicBezTo>
                      <a:cubicBezTo>
                        <a:pt x="1700755" y="2075269"/>
                        <a:pt x="1693521" y="2095525"/>
                        <a:pt x="1679776" y="2115781"/>
                      </a:cubicBezTo>
                      <a:cubicBezTo>
                        <a:pt x="1655903" y="2150505"/>
                        <a:pt x="1634201" y="2186675"/>
                        <a:pt x="1610328" y="2222123"/>
                      </a:cubicBezTo>
                      <a:cubicBezTo>
                        <a:pt x="1601647" y="2235145"/>
                        <a:pt x="1602370" y="2243102"/>
                        <a:pt x="1613945" y="2253954"/>
                      </a:cubicBezTo>
                      <a:cubicBezTo>
                        <a:pt x="1664584" y="2303869"/>
                        <a:pt x="1714500" y="2353785"/>
                        <a:pt x="1764416" y="2404424"/>
                      </a:cubicBezTo>
                      <a:cubicBezTo>
                        <a:pt x="1766586" y="2406595"/>
                        <a:pt x="1768756" y="2411659"/>
                        <a:pt x="1774544" y="2409488"/>
                      </a:cubicBezTo>
                      <a:cubicBezTo>
                        <a:pt x="1760799" y="2298082"/>
                        <a:pt x="1746330" y="2186675"/>
                        <a:pt x="1732585" y="2074546"/>
                      </a:cubicBezTo>
                      <a:cubicBezTo>
                        <a:pt x="1718840" y="1965310"/>
                        <a:pt x="1704372" y="1856074"/>
                        <a:pt x="1690627" y="1747561"/>
                      </a:cubicBezTo>
                      <a:cubicBezTo>
                        <a:pt x="1685563" y="1706326"/>
                        <a:pt x="1679776" y="1665091"/>
                        <a:pt x="1674712" y="1623856"/>
                      </a:cubicBezTo>
                      <a:cubicBezTo>
                        <a:pt x="1673265" y="1610112"/>
                        <a:pt x="1668201" y="1610835"/>
                        <a:pt x="1659520" y="1618069"/>
                      </a:cubicBezTo>
                      <a:cubicBezTo>
                        <a:pt x="1649392" y="1626027"/>
                        <a:pt x="1644328" y="1636155"/>
                        <a:pt x="1645775" y="1649176"/>
                      </a:cubicBezTo>
                      <a:cubicBezTo>
                        <a:pt x="1648669" y="1675943"/>
                        <a:pt x="1652286" y="1701985"/>
                        <a:pt x="1655180" y="1728752"/>
                      </a:cubicBezTo>
                      <a:cubicBezTo>
                        <a:pt x="1655180" y="1756242"/>
                        <a:pt x="1661690" y="1783732"/>
                        <a:pt x="1660967" y="1814839"/>
                      </a:cubicBezTo>
                      <a:close/>
                      <a:moveTo>
                        <a:pt x="751631" y="2384892"/>
                      </a:moveTo>
                      <a:cubicBezTo>
                        <a:pt x="758142" y="2384892"/>
                        <a:pt x="759589" y="2381275"/>
                        <a:pt x="762482" y="2378381"/>
                      </a:cubicBezTo>
                      <a:cubicBezTo>
                        <a:pt x="807334" y="2333530"/>
                        <a:pt x="852186" y="2287954"/>
                        <a:pt x="897761" y="2243102"/>
                      </a:cubicBezTo>
                      <a:cubicBezTo>
                        <a:pt x="908613" y="2232251"/>
                        <a:pt x="909336" y="2225017"/>
                        <a:pt x="901378" y="2212719"/>
                      </a:cubicBezTo>
                      <a:cubicBezTo>
                        <a:pt x="876782" y="2176548"/>
                        <a:pt x="853633" y="2139653"/>
                        <a:pt x="829760" y="2103482"/>
                      </a:cubicBezTo>
                      <a:cubicBezTo>
                        <a:pt x="821802" y="2091185"/>
                        <a:pt x="818185" y="2079610"/>
                        <a:pt x="820356" y="2065141"/>
                      </a:cubicBezTo>
                      <a:cubicBezTo>
                        <a:pt x="824696" y="2031864"/>
                        <a:pt x="828313" y="1999310"/>
                        <a:pt x="833377" y="1966033"/>
                      </a:cubicBezTo>
                      <a:cubicBezTo>
                        <a:pt x="834824" y="1955905"/>
                        <a:pt x="829760" y="1939990"/>
                        <a:pt x="840611" y="1937820"/>
                      </a:cubicBezTo>
                      <a:cubicBezTo>
                        <a:pt x="849292" y="1936373"/>
                        <a:pt x="854356" y="1952288"/>
                        <a:pt x="860144" y="1960969"/>
                      </a:cubicBezTo>
                      <a:cubicBezTo>
                        <a:pt x="899208" y="2020289"/>
                        <a:pt x="936102" y="2081780"/>
                        <a:pt x="977337" y="2140377"/>
                      </a:cubicBezTo>
                      <a:cubicBezTo>
                        <a:pt x="984571" y="2151228"/>
                        <a:pt x="989635" y="2151951"/>
                        <a:pt x="998316" y="2141824"/>
                      </a:cubicBezTo>
                      <a:cubicBezTo>
                        <a:pt x="1010615" y="2127356"/>
                        <a:pt x="1024359" y="2114334"/>
                        <a:pt x="1038104" y="2100589"/>
                      </a:cubicBezTo>
                      <a:cubicBezTo>
                        <a:pt x="1080786" y="2057184"/>
                        <a:pt x="1123468" y="2014502"/>
                        <a:pt x="1166873" y="1971821"/>
                      </a:cubicBezTo>
                      <a:cubicBezTo>
                        <a:pt x="1177724" y="1960969"/>
                        <a:pt x="1177724" y="1954458"/>
                        <a:pt x="1166873" y="1944330"/>
                      </a:cubicBezTo>
                      <a:cubicBezTo>
                        <a:pt x="1153851" y="1932756"/>
                        <a:pt x="1142277" y="1919734"/>
                        <a:pt x="1129978" y="1907436"/>
                      </a:cubicBezTo>
                      <a:cubicBezTo>
                        <a:pt x="1062701" y="1839435"/>
                        <a:pt x="995423" y="1771434"/>
                        <a:pt x="928145" y="1702709"/>
                      </a:cubicBezTo>
                      <a:cubicBezTo>
                        <a:pt x="912230" y="1686794"/>
                        <a:pt x="910060" y="1687517"/>
                        <a:pt x="902825" y="1708496"/>
                      </a:cubicBezTo>
                      <a:cubicBezTo>
                        <a:pt x="891974" y="1736710"/>
                        <a:pt x="881123" y="1764923"/>
                        <a:pt x="867378" y="1792413"/>
                      </a:cubicBezTo>
                      <a:cubicBezTo>
                        <a:pt x="865208" y="1796753"/>
                        <a:pt x="864484" y="1804711"/>
                        <a:pt x="857973" y="1803264"/>
                      </a:cubicBezTo>
                      <a:cubicBezTo>
                        <a:pt x="852186" y="1801817"/>
                        <a:pt x="854356" y="1793860"/>
                        <a:pt x="855080" y="1788796"/>
                      </a:cubicBezTo>
                      <a:cubicBezTo>
                        <a:pt x="860144" y="1749008"/>
                        <a:pt x="864484" y="1708496"/>
                        <a:pt x="870272" y="1668708"/>
                      </a:cubicBezTo>
                      <a:cubicBezTo>
                        <a:pt x="872442" y="1654963"/>
                        <a:pt x="869548" y="1644112"/>
                        <a:pt x="860144" y="1634708"/>
                      </a:cubicBezTo>
                      <a:cubicBezTo>
                        <a:pt x="856527" y="1631814"/>
                        <a:pt x="854356" y="1626027"/>
                        <a:pt x="849292" y="1626750"/>
                      </a:cubicBezTo>
                      <a:cubicBezTo>
                        <a:pt x="843505" y="1628197"/>
                        <a:pt x="844952" y="1634708"/>
                        <a:pt x="844228" y="1639049"/>
                      </a:cubicBezTo>
                      <a:cubicBezTo>
                        <a:pt x="834101" y="1712114"/>
                        <a:pt x="824696" y="1785179"/>
                        <a:pt x="815292" y="1858244"/>
                      </a:cubicBezTo>
                      <a:cubicBezTo>
                        <a:pt x="795036" y="2013779"/>
                        <a:pt x="775504" y="2170037"/>
                        <a:pt x="756695" y="2325572"/>
                      </a:cubicBezTo>
                      <a:cubicBezTo>
                        <a:pt x="752354" y="2345104"/>
                        <a:pt x="747290" y="2364636"/>
                        <a:pt x="751631" y="2384892"/>
                      </a:cubicBezTo>
                      <a:close/>
                      <a:moveTo>
                        <a:pt x="1465644" y="2250337"/>
                      </a:moveTo>
                      <a:cubicBezTo>
                        <a:pt x="1465644" y="2243102"/>
                        <a:pt x="1460580" y="2239485"/>
                        <a:pt x="1456963" y="2235868"/>
                      </a:cubicBezTo>
                      <a:cubicBezTo>
                        <a:pt x="1391856" y="2170761"/>
                        <a:pt x="1326748" y="2104929"/>
                        <a:pt x="1261640" y="2039822"/>
                      </a:cubicBezTo>
                      <a:cubicBezTo>
                        <a:pt x="1252959" y="2031141"/>
                        <a:pt x="1247896" y="2029694"/>
                        <a:pt x="1238491" y="2039098"/>
                      </a:cubicBezTo>
                      <a:cubicBezTo>
                        <a:pt x="1177001" y="2102036"/>
                        <a:pt x="1114787" y="2164250"/>
                        <a:pt x="1051849" y="2226463"/>
                      </a:cubicBezTo>
                      <a:cubicBezTo>
                        <a:pt x="1043168" y="2235145"/>
                        <a:pt x="1041721" y="2242379"/>
                        <a:pt x="1048956" y="2252507"/>
                      </a:cubicBezTo>
                      <a:cubicBezTo>
                        <a:pt x="1114787" y="2354508"/>
                        <a:pt x="1181341" y="2456511"/>
                        <a:pt x="1246449" y="2558512"/>
                      </a:cubicBezTo>
                      <a:cubicBezTo>
                        <a:pt x="1254406" y="2570811"/>
                        <a:pt x="1258747" y="2571534"/>
                        <a:pt x="1267428" y="2558512"/>
                      </a:cubicBezTo>
                      <a:cubicBezTo>
                        <a:pt x="1330365" y="2460128"/>
                        <a:pt x="1394749" y="2361743"/>
                        <a:pt x="1458410" y="2263358"/>
                      </a:cubicBezTo>
                      <a:cubicBezTo>
                        <a:pt x="1461304" y="2259017"/>
                        <a:pt x="1463474" y="2253954"/>
                        <a:pt x="1465644" y="2250337"/>
                      </a:cubicBezTo>
                      <a:close/>
                      <a:moveTo>
                        <a:pt x="1148787" y="3438912"/>
                      </a:moveTo>
                      <a:cubicBezTo>
                        <a:pt x="1072829" y="3394783"/>
                        <a:pt x="1001210" y="3353549"/>
                        <a:pt x="930315" y="3311590"/>
                      </a:cubicBezTo>
                      <a:cubicBezTo>
                        <a:pt x="909336" y="3299292"/>
                        <a:pt x="909336" y="3299292"/>
                        <a:pt x="896314" y="3319548"/>
                      </a:cubicBezTo>
                      <a:cubicBezTo>
                        <a:pt x="810228" y="3451210"/>
                        <a:pt x="724141" y="3582148"/>
                        <a:pt x="638778" y="3713811"/>
                      </a:cubicBezTo>
                      <a:cubicBezTo>
                        <a:pt x="633714" y="3721768"/>
                        <a:pt x="628650" y="3730449"/>
                        <a:pt x="623586" y="3738406"/>
                      </a:cubicBezTo>
                      <a:cubicBezTo>
                        <a:pt x="625033" y="3739853"/>
                        <a:pt x="625756" y="3740577"/>
                        <a:pt x="627203" y="3742024"/>
                      </a:cubicBezTo>
                      <a:cubicBezTo>
                        <a:pt x="802270" y="3647256"/>
                        <a:pt x="975167" y="3545978"/>
                        <a:pt x="1148787" y="3438912"/>
                      </a:cubicBezTo>
                      <a:close/>
                      <a:moveTo>
                        <a:pt x="700992" y="1118911"/>
                      </a:moveTo>
                      <a:cubicBezTo>
                        <a:pt x="707502" y="1114570"/>
                        <a:pt x="709673" y="1113847"/>
                        <a:pt x="711120" y="1111677"/>
                      </a:cubicBezTo>
                      <a:cubicBezTo>
                        <a:pt x="749461" y="1071889"/>
                        <a:pt x="788525" y="1032824"/>
                        <a:pt x="826866" y="993036"/>
                      </a:cubicBezTo>
                      <a:cubicBezTo>
                        <a:pt x="834824" y="985079"/>
                        <a:pt x="837718" y="974951"/>
                        <a:pt x="839165" y="964100"/>
                      </a:cubicBezTo>
                      <a:cubicBezTo>
                        <a:pt x="863761" y="773841"/>
                        <a:pt x="888357" y="583582"/>
                        <a:pt x="912953" y="393323"/>
                      </a:cubicBezTo>
                      <a:cubicBezTo>
                        <a:pt x="915123" y="376684"/>
                        <a:pt x="911506" y="362939"/>
                        <a:pt x="898485" y="352088"/>
                      </a:cubicBezTo>
                      <a:cubicBezTo>
                        <a:pt x="885463" y="340513"/>
                        <a:pt x="873165" y="326769"/>
                        <a:pt x="860144" y="314470"/>
                      </a:cubicBezTo>
                      <a:cubicBezTo>
                        <a:pt x="853633" y="308683"/>
                        <a:pt x="848569" y="296385"/>
                        <a:pt x="839888" y="299279"/>
                      </a:cubicBezTo>
                      <a:cubicBezTo>
                        <a:pt x="831930" y="302172"/>
                        <a:pt x="834101" y="315194"/>
                        <a:pt x="832654" y="323151"/>
                      </a:cubicBezTo>
                      <a:cubicBezTo>
                        <a:pt x="797206" y="535113"/>
                        <a:pt x="762482" y="747798"/>
                        <a:pt x="727035" y="959759"/>
                      </a:cubicBezTo>
                      <a:cubicBezTo>
                        <a:pt x="718354" y="1011122"/>
                        <a:pt x="710396" y="1062484"/>
                        <a:pt x="700992" y="1118911"/>
                      </a:cubicBezTo>
                      <a:close/>
                      <a:moveTo>
                        <a:pt x="1577774" y="896098"/>
                      </a:moveTo>
                      <a:cubicBezTo>
                        <a:pt x="1558242" y="740564"/>
                        <a:pt x="1539433" y="590816"/>
                        <a:pt x="1520624" y="436728"/>
                      </a:cubicBezTo>
                      <a:cubicBezTo>
                        <a:pt x="1511220" y="444686"/>
                        <a:pt x="1506156" y="449750"/>
                        <a:pt x="1501092" y="454814"/>
                      </a:cubicBezTo>
                      <a:cubicBezTo>
                        <a:pt x="1448282" y="507623"/>
                        <a:pt x="1395473" y="561156"/>
                        <a:pt x="1342663" y="613965"/>
                      </a:cubicBezTo>
                      <a:cubicBezTo>
                        <a:pt x="1323131" y="633498"/>
                        <a:pt x="1323854" y="640008"/>
                        <a:pt x="1342663" y="659541"/>
                      </a:cubicBezTo>
                      <a:cubicBezTo>
                        <a:pt x="1390409" y="708010"/>
                        <a:pt x="1437431" y="755755"/>
                        <a:pt x="1485177" y="804224"/>
                      </a:cubicBezTo>
                      <a:cubicBezTo>
                        <a:pt x="1514837" y="833884"/>
                        <a:pt x="1544497" y="862821"/>
                        <a:pt x="1577774" y="896098"/>
                      </a:cubicBezTo>
                      <a:close/>
                      <a:moveTo>
                        <a:pt x="1138659" y="828097"/>
                      </a:moveTo>
                      <a:cubicBezTo>
                        <a:pt x="1137213" y="827374"/>
                        <a:pt x="1136489" y="826650"/>
                        <a:pt x="1135042" y="825203"/>
                      </a:cubicBezTo>
                      <a:cubicBezTo>
                        <a:pt x="1132872" y="826650"/>
                        <a:pt x="1129978" y="828097"/>
                        <a:pt x="1128532" y="830267"/>
                      </a:cubicBezTo>
                      <a:cubicBezTo>
                        <a:pt x="1064147" y="893928"/>
                        <a:pt x="1001934" y="959036"/>
                        <a:pt x="936102" y="1021250"/>
                      </a:cubicBezTo>
                      <a:cubicBezTo>
                        <a:pt x="923081" y="1032824"/>
                        <a:pt x="917294" y="1048739"/>
                        <a:pt x="915847" y="1065378"/>
                      </a:cubicBezTo>
                      <a:cubicBezTo>
                        <a:pt x="912953" y="1089251"/>
                        <a:pt x="910060" y="1112400"/>
                        <a:pt x="907166" y="1136273"/>
                      </a:cubicBezTo>
                      <a:cubicBezTo>
                        <a:pt x="892697" y="1249126"/>
                        <a:pt x="877506" y="1362703"/>
                        <a:pt x="863037" y="1475556"/>
                      </a:cubicBezTo>
                      <a:cubicBezTo>
                        <a:pt x="861590" y="1488577"/>
                        <a:pt x="863761" y="1500875"/>
                        <a:pt x="875335" y="1508833"/>
                      </a:cubicBezTo>
                      <a:cubicBezTo>
                        <a:pt x="879676" y="1511727"/>
                        <a:pt x="884016" y="1516791"/>
                        <a:pt x="889804" y="1513897"/>
                      </a:cubicBezTo>
                      <a:cubicBezTo>
                        <a:pt x="894868" y="1511727"/>
                        <a:pt x="893421" y="1505216"/>
                        <a:pt x="893421" y="1500875"/>
                      </a:cubicBezTo>
                      <a:cubicBezTo>
                        <a:pt x="899208" y="1454577"/>
                        <a:pt x="902102" y="1406831"/>
                        <a:pt x="920911" y="1363426"/>
                      </a:cubicBezTo>
                      <a:cubicBezTo>
                        <a:pt x="982401" y="1222360"/>
                        <a:pt x="1037381" y="1078400"/>
                        <a:pt x="1095978" y="935886"/>
                      </a:cubicBezTo>
                      <a:cubicBezTo>
                        <a:pt x="1109723" y="901162"/>
                        <a:pt x="1124191" y="864268"/>
                        <a:pt x="1138659" y="828097"/>
                      </a:cubicBezTo>
                      <a:close/>
                      <a:moveTo>
                        <a:pt x="570053" y="3776024"/>
                      </a:moveTo>
                      <a:cubicBezTo>
                        <a:pt x="589585" y="3769514"/>
                        <a:pt x="604054" y="3761556"/>
                        <a:pt x="606224" y="3739853"/>
                      </a:cubicBezTo>
                      <a:cubicBezTo>
                        <a:pt x="610565" y="3696448"/>
                        <a:pt x="616352" y="3653767"/>
                        <a:pt x="621416" y="3610362"/>
                      </a:cubicBezTo>
                      <a:cubicBezTo>
                        <a:pt x="625756" y="3573467"/>
                        <a:pt x="631544" y="3537296"/>
                        <a:pt x="654693" y="3506190"/>
                      </a:cubicBezTo>
                      <a:cubicBezTo>
                        <a:pt x="669885" y="3485934"/>
                        <a:pt x="683630" y="3464231"/>
                        <a:pt x="697375" y="3442529"/>
                      </a:cubicBezTo>
                      <a:cubicBezTo>
                        <a:pt x="735716" y="3382485"/>
                        <a:pt x="774780" y="3322441"/>
                        <a:pt x="813121" y="3262398"/>
                      </a:cubicBezTo>
                      <a:cubicBezTo>
                        <a:pt x="817462" y="3255163"/>
                        <a:pt x="823249" y="3248653"/>
                        <a:pt x="811675" y="3242142"/>
                      </a:cubicBezTo>
                      <a:cubicBezTo>
                        <a:pt x="761035" y="3213205"/>
                        <a:pt x="711120" y="3183545"/>
                        <a:pt x="660480" y="3154609"/>
                      </a:cubicBezTo>
                      <a:cubicBezTo>
                        <a:pt x="652523" y="3149545"/>
                        <a:pt x="648182" y="3149545"/>
                        <a:pt x="646735" y="3161119"/>
                      </a:cubicBezTo>
                      <a:cubicBezTo>
                        <a:pt x="641672" y="3206694"/>
                        <a:pt x="635161" y="3251546"/>
                        <a:pt x="629373" y="3297122"/>
                      </a:cubicBezTo>
                      <a:cubicBezTo>
                        <a:pt x="615628" y="3408528"/>
                        <a:pt x="601160" y="3519935"/>
                        <a:pt x="587415" y="3631341"/>
                      </a:cubicBezTo>
                      <a:cubicBezTo>
                        <a:pt x="581628" y="3679087"/>
                        <a:pt x="575841" y="3726832"/>
                        <a:pt x="570053" y="3776024"/>
                      </a:cubicBezTo>
                      <a:close/>
                      <a:moveTo>
                        <a:pt x="1385345" y="849076"/>
                      </a:moveTo>
                      <a:cubicBezTo>
                        <a:pt x="1385345" y="849076"/>
                        <a:pt x="1386792" y="852693"/>
                        <a:pt x="1388239" y="856310"/>
                      </a:cubicBezTo>
                      <a:cubicBezTo>
                        <a:pt x="1449006" y="1006058"/>
                        <a:pt x="1509773" y="1155082"/>
                        <a:pt x="1569816" y="1304829"/>
                      </a:cubicBezTo>
                      <a:cubicBezTo>
                        <a:pt x="1587178" y="1348234"/>
                        <a:pt x="1609604" y="1390193"/>
                        <a:pt x="1616115" y="1437938"/>
                      </a:cubicBezTo>
                      <a:cubicBezTo>
                        <a:pt x="1618285" y="1456023"/>
                        <a:pt x="1619732" y="1474833"/>
                        <a:pt x="1622626" y="1492918"/>
                      </a:cubicBezTo>
                      <a:cubicBezTo>
                        <a:pt x="1623349" y="1497258"/>
                        <a:pt x="1623349" y="1507386"/>
                        <a:pt x="1630583" y="1502322"/>
                      </a:cubicBezTo>
                      <a:cubicBezTo>
                        <a:pt x="1642158" y="1494365"/>
                        <a:pt x="1653009" y="1484960"/>
                        <a:pt x="1650839" y="1467598"/>
                      </a:cubicBezTo>
                      <a:cubicBezTo>
                        <a:pt x="1635647" y="1343894"/>
                        <a:pt x="1619732" y="1220189"/>
                        <a:pt x="1605264" y="1095762"/>
                      </a:cubicBezTo>
                      <a:cubicBezTo>
                        <a:pt x="1602370" y="1068995"/>
                        <a:pt x="1591519" y="1049463"/>
                        <a:pt x="1572710" y="1030654"/>
                      </a:cubicBezTo>
                      <a:cubicBezTo>
                        <a:pt x="1532199" y="992313"/>
                        <a:pt x="1493134" y="952525"/>
                        <a:pt x="1452623" y="913460"/>
                      </a:cubicBezTo>
                      <a:cubicBezTo>
                        <a:pt x="1430920" y="891034"/>
                        <a:pt x="1407047" y="869332"/>
                        <a:pt x="1385345" y="849076"/>
                      </a:cubicBezTo>
                      <a:close/>
                      <a:moveTo>
                        <a:pt x="938273" y="877289"/>
                      </a:moveTo>
                      <a:cubicBezTo>
                        <a:pt x="944783" y="872949"/>
                        <a:pt x="946954" y="871502"/>
                        <a:pt x="948401" y="870055"/>
                      </a:cubicBezTo>
                      <a:cubicBezTo>
                        <a:pt x="1022189" y="795543"/>
                        <a:pt x="1095254" y="721031"/>
                        <a:pt x="1169766" y="647243"/>
                      </a:cubicBezTo>
                      <a:cubicBezTo>
                        <a:pt x="1179171" y="637838"/>
                        <a:pt x="1176277" y="632051"/>
                        <a:pt x="1168320" y="624093"/>
                      </a:cubicBezTo>
                      <a:cubicBezTo>
                        <a:pt x="1114787" y="570560"/>
                        <a:pt x="1061254" y="517027"/>
                        <a:pt x="1008444" y="463494"/>
                      </a:cubicBezTo>
                      <a:cubicBezTo>
                        <a:pt x="1004827" y="459877"/>
                        <a:pt x="1002657" y="454090"/>
                        <a:pt x="994699" y="456260"/>
                      </a:cubicBezTo>
                      <a:cubicBezTo>
                        <a:pt x="975167" y="594433"/>
                        <a:pt x="957082" y="733329"/>
                        <a:pt x="938273" y="877289"/>
                      </a:cubicBezTo>
                      <a:close/>
                      <a:moveTo>
                        <a:pt x="619246" y="2677876"/>
                      </a:moveTo>
                      <a:cubicBezTo>
                        <a:pt x="619246" y="2675706"/>
                        <a:pt x="621416" y="2670642"/>
                        <a:pt x="617075" y="2669919"/>
                      </a:cubicBezTo>
                      <a:cubicBezTo>
                        <a:pt x="610565" y="2668472"/>
                        <a:pt x="607671" y="2674259"/>
                        <a:pt x="604054" y="2677876"/>
                      </a:cubicBezTo>
                      <a:cubicBezTo>
                        <a:pt x="542563" y="2740090"/>
                        <a:pt x="481073" y="2802304"/>
                        <a:pt x="420306" y="2864518"/>
                      </a:cubicBezTo>
                      <a:cubicBezTo>
                        <a:pt x="418135" y="2866688"/>
                        <a:pt x="415965" y="2868859"/>
                        <a:pt x="414518" y="2871029"/>
                      </a:cubicBezTo>
                      <a:cubicBezTo>
                        <a:pt x="404390" y="2885497"/>
                        <a:pt x="405837" y="2892731"/>
                        <a:pt x="421029" y="2901412"/>
                      </a:cubicBezTo>
                      <a:cubicBezTo>
                        <a:pt x="469498" y="2929626"/>
                        <a:pt x="517967" y="2957115"/>
                        <a:pt x="565713" y="2986052"/>
                      </a:cubicBezTo>
                      <a:cubicBezTo>
                        <a:pt x="576564" y="2992563"/>
                        <a:pt x="580181" y="2992563"/>
                        <a:pt x="582351" y="2978095"/>
                      </a:cubicBezTo>
                      <a:cubicBezTo>
                        <a:pt x="593926" y="2878263"/>
                        <a:pt x="606947" y="2778431"/>
                        <a:pt x="619246" y="2677876"/>
                      </a:cubicBezTo>
                      <a:close/>
                      <a:moveTo>
                        <a:pt x="1900418" y="2686557"/>
                      </a:moveTo>
                      <a:cubicBezTo>
                        <a:pt x="1897525" y="2689451"/>
                        <a:pt x="1898248" y="2692345"/>
                        <a:pt x="1898971" y="2695238"/>
                      </a:cubicBezTo>
                      <a:cubicBezTo>
                        <a:pt x="1910546" y="2785666"/>
                        <a:pt x="1922121" y="2876816"/>
                        <a:pt x="1933696" y="2967967"/>
                      </a:cubicBezTo>
                      <a:cubicBezTo>
                        <a:pt x="1935866" y="2983159"/>
                        <a:pt x="1941653" y="2982435"/>
                        <a:pt x="1952504" y="2975924"/>
                      </a:cubicBezTo>
                      <a:cubicBezTo>
                        <a:pt x="1997356" y="2949158"/>
                        <a:pt x="2042932" y="2923115"/>
                        <a:pt x="2088507" y="2897072"/>
                      </a:cubicBezTo>
                      <a:cubicBezTo>
                        <a:pt x="2100805" y="2890561"/>
                        <a:pt x="2102252" y="2885497"/>
                        <a:pt x="2091400" y="2875369"/>
                      </a:cubicBezTo>
                      <a:cubicBezTo>
                        <a:pt x="2032080" y="2816049"/>
                        <a:pt x="1973483" y="2756005"/>
                        <a:pt x="1914887" y="2696685"/>
                      </a:cubicBezTo>
                      <a:cubicBezTo>
                        <a:pt x="1909823" y="2692345"/>
                        <a:pt x="1906929" y="2686557"/>
                        <a:pt x="1900418" y="2686557"/>
                      </a:cubicBezTo>
                      <a:close/>
                      <a:moveTo>
                        <a:pt x="813121" y="1156529"/>
                      </a:moveTo>
                      <a:cubicBezTo>
                        <a:pt x="811675" y="1155805"/>
                        <a:pt x="810228" y="1155805"/>
                        <a:pt x="808781" y="1155082"/>
                      </a:cubicBezTo>
                      <a:cubicBezTo>
                        <a:pt x="766099" y="1197040"/>
                        <a:pt x="722694" y="1238998"/>
                        <a:pt x="680013" y="1280957"/>
                      </a:cubicBezTo>
                      <a:cubicBezTo>
                        <a:pt x="668438" y="1292531"/>
                        <a:pt x="669885" y="1304106"/>
                        <a:pt x="680736" y="1314957"/>
                      </a:cubicBezTo>
                      <a:cubicBezTo>
                        <a:pt x="708949" y="1343170"/>
                        <a:pt x="737163" y="1371384"/>
                        <a:pt x="764653" y="1399597"/>
                      </a:cubicBezTo>
                      <a:cubicBezTo>
                        <a:pt x="768270" y="1403214"/>
                        <a:pt x="771163" y="1408278"/>
                        <a:pt x="775504" y="1407555"/>
                      </a:cubicBezTo>
                      <a:cubicBezTo>
                        <a:pt x="782015" y="1406108"/>
                        <a:pt x="781291" y="1398874"/>
                        <a:pt x="782015" y="1394533"/>
                      </a:cubicBezTo>
                      <a:cubicBezTo>
                        <a:pt x="788525" y="1352575"/>
                        <a:pt x="795036" y="1309893"/>
                        <a:pt x="800823" y="1267935"/>
                      </a:cubicBezTo>
                      <a:cubicBezTo>
                        <a:pt x="806611" y="1231041"/>
                        <a:pt x="809504" y="1193423"/>
                        <a:pt x="813121" y="1156529"/>
                      </a:cubicBezTo>
                      <a:close/>
                      <a:moveTo>
                        <a:pt x="1732585" y="1400321"/>
                      </a:moveTo>
                      <a:cubicBezTo>
                        <a:pt x="1765863" y="1364873"/>
                        <a:pt x="1795523" y="1333766"/>
                        <a:pt x="1825183" y="1302659"/>
                      </a:cubicBezTo>
                      <a:cubicBezTo>
                        <a:pt x="1833141" y="1294701"/>
                        <a:pt x="1828077" y="1289637"/>
                        <a:pt x="1822289" y="1283850"/>
                      </a:cubicBezTo>
                      <a:cubicBezTo>
                        <a:pt x="1788289" y="1249849"/>
                        <a:pt x="1754288" y="1215849"/>
                        <a:pt x="1720287" y="1181848"/>
                      </a:cubicBezTo>
                      <a:cubicBezTo>
                        <a:pt x="1716670" y="1178231"/>
                        <a:pt x="1713053" y="1170997"/>
                        <a:pt x="1707989" y="1173167"/>
                      </a:cubicBezTo>
                      <a:cubicBezTo>
                        <a:pt x="1701478" y="1176061"/>
                        <a:pt x="1704372" y="1183295"/>
                        <a:pt x="1705095" y="1189083"/>
                      </a:cubicBezTo>
                      <a:cubicBezTo>
                        <a:pt x="1709436" y="1228147"/>
                        <a:pt x="1714500" y="1267212"/>
                        <a:pt x="1719564" y="1305553"/>
                      </a:cubicBezTo>
                      <a:cubicBezTo>
                        <a:pt x="1723181" y="1335213"/>
                        <a:pt x="1727521" y="1364873"/>
                        <a:pt x="1732585" y="14003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CC3E4C9-6E58-4ED8-AE89-F82AAA74D80A}"/>
                    </a:ext>
                  </a:extLst>
                </p:cNvPr>
                <p:cNvSpPr/>
                <p:nvPr/>
              </p:nvSpPr>
              <p:spPr>
                <a:xfrm>
                  <a:off x="3012048" y="2409811"/>
                  <a:ext cx="161386" cy="289692"/>
                </a:xfrm>
                <a:custGeom>
                  <a:avLst/>
                  <a:gdLst>
                    <a:gd name="connsiteX0" fmla="*/ 1721 w 190399"/>
                    <a:gd name="connsiteY0" fmla="*/ 0 h 341772"/>
                    <a:gd name="connsiteX1" fmla="*/ 14743 w 190399"/>
                    <a:gd name="connsiteY1" fmla="*/ 15192 h 341772"/>
                    <a:gd name="connsiteX2" fmla="*/ 181129 w 190399"/>
                    <a:gd name="connsiteY2" fmla="*/ 308176 h 341772"/>
                    <a:gd name="connsiteX3" fmla="*/ 184746 w 190399"/>
                    <a:gd name="connsiteY3" fmla="*/ 337836 h 341772"/>
                    <a:gd name="connsiteX4" fmla="*/ 140617 w 190399"/>
                    <a:gd name="connsiteY4" fmla="*/ 324815 h 341772"/>
                    <a:gd name="connsiteX5" fmla="*/ 61765 w 190399"/>
                    <a:gd name="connsiteY5" fmla="*/ 146854 h 341772"/>
                    <a:gd name="connsiteX6" fmla="*/ 3891 w 190399"/>
                    <a:gd name="connsiteY6" fmla="*/ 16639 h 341772"/>
                    <a:gd name="connsiteX7" fmla="*/ 1721 w 190399"/>
                    <a:gd name="connsiteY7" fmla="*/ 0 h 34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399" h="341772">
                      <a:moveTo>
                        <a:pt x="1721" y="0"/>
                      </a:moveTo>
                      <a:cubicBezTo>
                        <a:pt x="9679" y="2170"/>
                        <a:pt x="11849" y="9405"/>
                        <a:pt x="14743" y="15192"/>
                      </a:cubicBezTo>
                      <a:cubicBezTo>
                        <a:pt x="70446" y="112853"/>
                        <a:pt x="126149" y="210515"/>
                        <a:pt x="181129" y="308176"/>
                      </a:cubicBezTo>
                      <a:cubicBezTo>
                        <a:pt x="186193" y="316857"/>
                        <a:pt x="197044" y="327708"/>
                        <a:pt x="184746" y="337836"/>
                      </a:cubicBezTo>
                      <a:cubicBezTo>
                        <a:pt x="173894" y="347241"/>
                        <a:pt x="147851" y="338560"/>
                        <a:pt x="140617" y="324815"/>
                      </a:cubicBezTo>
                      <a:cubicBezTo>
                        <a:pt x="110957" y="266941"/>
                        <a:pt x="88531" y="206174"/>
                        <a:pt x="61765" y="146854"/>
                      </a:cubicBezTo>
                      <a:cubicBezTo>
                        <a:pt x="42232" y="103449"/>
                        <a:pt x="23424" y="60044"/>
                        <a:pt x="3891" y="16639"/>
                      </a:cubicBezTo>
                      <a:cubicBezTo>
                        <a:pt x="2445" y="12298"/>
                        <a:pt x="-2619" y="7234"/>
                        <a:pt x="172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9938ED3-C425-4A4C-AC68-F166D7FD9B7C}"/>
                    </a:ext>
                  </a:extLst>
                </p:cNvPr>
                <p:cNvSpPr/>
                <p:nvPr/>
              </p:nvSpPr>
              <p:spPr>
                <a:xfrm>
                  <a:off x="2406501" y="2445216"/>
                  <a:ext cx="99104" cy="253721"/>
                </a:xfrm>
                <a:custGeom>
                  <a:avLst/>
                  <a:gdLst>
                    <a:gd name="connsiteX0" fmla="*/ 20202 w 116920"/>
                    <a:gd name="connsiteY0" fmla="*/ 298960 h 299334"/>
                    <a:gd name="connsiteX1" fmla="*/ 3564 w 116920"/>
                    <a:gd name="connsiteY1" fmla="*/ 278704 h 299334"/>
                    <a:gd name="connsiteX2" fmla="*/ 104842 w 116920"/>
                    <a:gd name="connsiteY2" fmla="*/ 10316 h 299334"/>
                    <a:gd name="connsiteX3" fmla="*/ 112800 w 116920"/>
                    <a:gd name="connsiteY3" fmla="*/ 188 h 299334"/>
                    <a:gd name="connsiteX4" fmla="*/ 114970 w 116920"/>
                    <a:gd name="connsiteY4" fmla="*/ 13933 h 299334"/>
                    <a:gd name="connsiteX5" fmla="*/ 43352 w 116920"/>
                    <a:gd name="connsiteY5" fmla="*/ 282321 h 299334"/>
                    <a:gd name="connsiteX6" fmla="*/ 20202 w 116920"/>
                    <a:gd name="connsiteY6" fmla="*/ 298960 h 29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920" h="299334">
                      <a:moveTo>
                        <a:pt x="20202" y="298960"/>
                      </a:moveTo>
                      <a:cubicBezTo>
                        <a:pt x="-2223" y="298960"/>
                        <a:pt x="-2947" y="298236"/>
                        <a:pt x="3564" y="278704"/>
                      </a:cubicBezTo>
                      <a:cubicBezTo>
                        <a:pt x="34671" y="188277"/>
                        <a:pt x="72289" y="100020"/>
                        <a:pt x="104842" y="10316"/>
                      </a:cubicBezTo>
                      <a:cubicBezTo>
                        <a:pt x="106289" y="5975"/>
                        <a:pt x="107013" y="-1259"/>
                        <a:pt x="112800" y="188"/>
                      </a:cubicBezTo>
                      <a:cubicBezTo>
                        <a:pt x="120034" y="2358"/>
                        <a:pt x="115694" y="9593"/>
                        <a:pt x="114970" y="13933"/>
                      </a:cubicBezTo>
                      <a:cubicBezTo>
                        <a:pt x="91097" y="103637"/>
                        <a:pt x="66501" y="192617"/>
                        <a:pt x="43352" y="282321"/>
                      </a:cubicBezTo>
                      <a:cubicBezTo>
                        <a:pt x="39011" y="298236"/>
                        <a:pt x="30330" y="300407"/>
                        <a:pt x="20202" y="29896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B1E536A-39DF-4E0F-B982-03A51AD7064F}"/>
                    </a:ext>
                  </a:extLst>
                </p:cNvPr>
                <p:cNvSpPr/>
                <p:nvPr/>
              </p:nvSpPr>
              <p:spPr>
                <a:xfrm>
                  <a:off x="2845414" y="2471615"/>
                  <a:ext cx="65054" cy="226591"/>
                </a:xfrm>
                <a:custGeom>
                  <a:avLst/>
                  <a:gdLst>
                    <a:gd name="connsiteX0" fmla="*/ 60140 w 76749"/>
                    <a:gd name="connsiteY0" fmla="*/ 267091 h 267327"/>
                    <a:gd name="connsiteX1" fmla="*/ 39884 w 76749"/>
                    <a:gd name="connsiteY1" fmla="*/ 250452 h 267327"/>
                    <a:gd name="connsiteX2" fmla="*/ 1543 w 76749"/>
                    <a:gd name="connsiteY2" fmla="*/ 15341 h 267327"/>
                    <a:gd name="connsiteX3" fmla="*/ 4437 w 76749"/>
                    <a:gd name="connsiteY3" fmla="*/ 150 h 267327"/>
                    <a:gd name="connsiteX4" fmla="*/ 13118 w 76749"/>
                    <a:gd name="connsiteY4" fmla="*/ 13171 h 267327"/>
                    <a:gd name="connsiteX5" fmla="*/ 75332 w 76749"/>
                    <a:gd name="connsiteY5" fmla="*/ 249005 h 267327"/>
                    <a:gd name="connsiteX6" fmla="*/ 60140 w 76749"/>
                    <a:gd name="connsiteY6" fmla="*/ 267091 h 26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49" h="267327">
                      <a:moveTo>
                        <a:pt x="60140" y="267091"/>
                      </a:moveTo>
                      <a:cubicBezTo>
                        <a:pt x="47842" y="268538"/>
                        <a:pt x="42055" y="262750"/>
                        <a:pt x="39884" y="250452"/>
                      </a:cubicBezTo>
                      <a:cubicBezTo>
                        <a:pt x="27586" y="172323"/>
                        <a:pt x="14565" y="93470"/>
                        <a:pt x="1543" y="15341"/>
                      </a:cubicBezTo>
                      <a:cubicBezTo>
                        <a:pt x="820" y="10277"/>
                        <a:pt x="-2797" y="1596"/>
                        <a:pt x="4437" y="150"/>
                      </a:cubicBezTo>
                      <a:cubicBezTo>
                        <a:pt x="11671" y="-1297"/>
                        <a:pt x="11671" y="8107"/>
                        <a:pt x="13118" y="13171"/>
                      </a:cubicBezTo>
                      <a:cubicBezTo>
                        <a:pt x="34097" y="92024"/>
                        <a:pt x="54353" y="170153"/>
                        <a:pt x="75332" y="249005"/>
                      </a:cubicBezTo>
                      <a:cubicBezTo>
                        <a:pt x="79672" y="263474"/>
                        <a:pt x="73885" y="268538"/>
                        <a:pt x="60140" y="26709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49514DC8-9A36-4BAB-8555-AD7CDEE7B8E3}"/>
                    </a:ext>
                  </a:extLst>
                </p:cNvPr>
                <p:cNvSpPr/>
                <p:nvPr/>
              </p:nvSpPr>
              <p:spPr>
                <a:xfrm>
                  <a:off x="2648953" y="2484006"/>
                  <a:ext cx="28550" cy="215227"/>
                </a:xfrm>
                <a:custGeom>
                  <a:avLst/>
                  <a:gdLst>
                    <a:gd name="connsiteX0" fmla="*/ 27871 w 33682"/>
                    <a:gd name="connsiteY0" fmla="*/ 0 h 253919"/>
                    <a:gd name="connsiteX1" fmla="*/ 33659 w 33682"/>
                    <a:gd name="connsiteY1" fmla="*/ 14468 h 253919"/>
                    <a:gd name="connsiteX2" fmla="*/ 33659 w 33682"/>
                    <a:gd name="connsiteY2" fmla="*/ 235111 h 253919"/>
                    <a:gd name="connsiteX3" fmla="*/ 18467 w 33682"/>
                    <a:gd name="connsiteY3" fmla="*/ 253920 h 253919"/>
                    <a:gd name="connsiteX4" fmla="*/ 381 w 33682"/>
                    <a:gd name="connsiteY4" fmla="*/ 235834 h 253919"/>
                    <a:gd name="connsiteX5" fmla="*/ 20637 w 33682"/>
                    <a:gd name="connsiteY5" fmla="*/ 69448 h 253919"/>
                    <a:gd name="connsiteX6" fmla="*/ 27871 w 33682"/>
                    <a:gd name="connsiteY6" fmla="*/ 0 h 25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82" h="253919">
                      <a:moveTo>
                        <a:pt x="27871" y="0"/>
                      </a:moveTo>
                      <a:cubicBezTo>
                        <a:pt x="34382" y="5787"/>
                        <a:pt x="33659" y="10128"/>
                        <a:pt x="33659" y="14468"/>
                      </a:cubicBezTo>
                      <a:cubicBezTo>
                        <a:pt x="33659" y="88257"/>
                        <a:pt x="33659" y="162046"/>
                        <a:pt x="33659" y="235111"/>
                      </a:cubicBezTo>
                      <a:cubicBezTo>
                        <a:pt x="33659" y="245962"/>
                        <a:pt x="31488" y="253196"/>
                        <a:pt x="18467" y="253920"/>
                      </a:cubicBezTo>
                      <a:cubicBezTo>
                        <a:pt x="5445" y="253920"/>
                        <a:pt x="-1789" y="251026"/>
                        <a:pt x="381" y="235834"/>
                      </a:cubicBezTo>
                      <a:cubicBezTo>
                        <a:pt x="7616" y="180854"/>
                        <a:pt x="13403" y="125151"/>
                        <a:pt x="20637" y="69448"/>
                      </a:cubicBezTo>
                      <a:cubicBezTo>
                        <a:pt x="22084" y="47022"/>
                        <a:pt x="24254" y="24596"/>
                        <a:pt x="2787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35CC482-7D06-4595-9F4B-EB5018D4E429}"/>
                    </a:ext>
                  </a:extLst>
                </p:cNvPr>
                <p:cNvSpPr/>
                <p:nvPr/>
              </p:nvSpPr>
              <p:spPr>
                <a:xfrm>
                  <a:off x="2252547" y="2393824"/>
                  <a:ext cx="78590" cy="127896"/>
                </a:xfrm>
                <a:custGeom>
                  <a:avLst/>
                  <a:gdLst>
                    <a:gd name="connsiteX0" fmla="*/ 0 w 92719"/>
                    <a:gd name="connsiteY0" fmla="*/ 134607 h 150889"/>
                    <a:gd name="connsiteX1" fmla="*/ 10851 w 92719"/>
                    <a:gd name="connsiteY1" fmla="*/ 99160 h 150889"/>
                    <a:gd name="connsiteX2" fmla="*/ 73789 w 92719"/>
                    <a:gd name="connsiteY2" fmla="*/ 10903 h 150889"/>
                    <a:gd name="connsiteX3" fmla="*/ 78129 w 92719"/>
                    <a:gd name="connsiteY3" fmla="*/ 5115 h 150889"/>
                    <a:gd name="connsiteX4" fmla="*/ 90427 w 92719"/>
                    <a:gd name="connsiteY4" fmla="*/ 1498 h 150889"/>
                    <a:gd name="connsiteX5" fmla="*/ 90427 w 92719"/>
                    <a:gd name="connsiteY5" fmla="*/ 12350 h 150889"/>
                    <a:gd name="connsiteX6" fmla="*/ 58597 w 92719"/>
                    <a:gd name="connsiteY6" fmla="*/ 70223 h 150889"/>
                    <a:gd name="connsiteX7" fmla="*/ 18809 w 92719"/>
                    <a:gd name="connsiteY7" fmla="*/ 139671 h 150889"/>
                    <a:gd name="connsiteX8" fmla="*/ 7234 w 92719"/>
                    <a:gd name="connsiteY8" fmla="*/ 150522 h 150889"/>
                    <a:gd name="connsiteX9" fmla="*/ 0 w 92719"/>
                    <a:gd name="connsiteY9" fmla="*/ 134607 h 1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19" h="150889">
                      <a:moveTo>
                        <a:pt x="0" y="134607"/>
                      </a:moveTo>
                      <a:cubicBezTo>
                        <a:pt x="723" y="121586"/>
                        <a:pt x="3617" y="110011"/>
                        <a:pt x="10851" y="99160"/>
                      </a:cubicBezTo>
                      <a:cubicBezTo>
                        <a:pt x="31830" y="69499"/>
                        <a:pt x="52810" y="39839"/>
                        <a:pt x="73789" y="10903"/>
                      </a:cubicBezTo>
                      <a:cubicBezTo>
                        <a:pt x="75235" y="8732"/>
                        <a:pt x="76682" y="7286"/>
                        <a:pt x="78129" y="5115"/>
                      </a:cubicBezTo>
                      <a:cubicBezTo>
                        <a:pt x="81746" y="1498"/>
                        <a:pt x="85363" y="-2119"/>
                        <a:pt x="90427" y="1498"/>
                      </a:cubicBezTo>
                      <a:cubicBezTo>
                        <a:pt x="94768" y="5115"/>
                        <a:pt x="91874" y="9456"/>
                        <a:pt x="90427" y="12350"/>
                      </a:cubicBezTo>
                      <a:cubicBezTo>
                        <a:pt x="79576" y="31882"/>
                        <a:pt x="68725" y="50691"/>
                        <a:pt x="58597" y="70223"/>
                      </a:cubicBezTo>
                      <a:cubicBezTo>
                        <a:pt x="45575" y="93372"/>
                        <a:pt x="32554" y="117245"/>
                        <a:pt x="18809" y="139671"/>
                      </a:cubicBezTo>
                      <a:cubicBezTo>
                        <a:pt x="15915" y="144735"/>
                        <a:pt x="13745" y="152693"/>
                        <a:pt x="7234" y="150522"/>
                      </a:cubicBezTo>
                      <a:cubicBezTo>
                        <a:pt x="-723" y="149075"/>
                        <a:pt x="723" y="140395"/>
                        <a:pt x="0" y="13460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D4F76A0-C2B2-4913-90D8-ED6C124AEC9B}"/>
                  </a:ext>
                </a:extLst>
              </p:cNvPr>
              <p:cNvGrpSpPr/>
              <p:nvPr/>
            </p:nvGrpSpPr>
            <p:grpSpPr>
              <a:xfrm>
                <a:off x="1537576" y="623273"/>
                <a:ext cx="2357813" cy="2369570"/>
                <a:chOff x="1537576" y="623273"/>
                <a:chExt cx="2357813" cy="2369570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DA4954D-837E-4D1E-AA24-BB66373129B2}"/>
                    </a:ext>
                  </a:extLst>
                </p:cNvPr>
                <p:cNvSpPr/>
                <p:nvPr/>
              </p:nvSpPr>
              <p:spPr>
                <a:xfrm>
                  <a:off x="1537576" y="1491648"/>
                  <a:ext cx="965870" cy="285263"/>
                </a:xfrm>
                <a:custGeom>
                  <a:avLst/>
                  <a:gdLst>
                    <a:gd name="connsiteX0" fmla="*/ 723 w 1139510"/>
                    <a:gd name="connsiteY0" fmla="*/ 205720 h 336546"/>
                    <a:gd name="connsiteX1" fmla="*/ 34724 w 1139510"/>
                    <a:gd name="connsiteY1" fmla="*/ 78398 h 336546"/>
                    <a:gd name="connsiteX2" fmla="*/ 48469 w 1139510"/>
                    <a:gd name="connsiteY2" fmla="*/ 24866 h 336546"/>
                    <a:gd name="connsiteX3" fmla="*/ 85363 w 1139510"/>
                    <a:gd name="connsiteY3" fmla="*/ 3886 h 336546"/>
                    <a:gd name="connsiteX4" fmla="*/ 227877 w 1139510"/>
                    <a:gd name="connsiteY4" fmla="*/ 42951 h 336546"/>
                    <a:gd name="connsiteX5" fmla="*/ 842782 w 1139510"/>
                    <a:gd name="connsiteY5" fmla="*/ 209337 h 336546"/>
                    <a:gd name="connsiteX6" fmla="*/ 1123468 w 1139510"/>
                    <a:gd name="connsiteY6" fmla="*/ 296871 h 336546"/>
                    <a:gd name="connsiteX7" fmla="*/ 1138659 w 1139510"/>
                    <a:gd name="connsiteY7" fmla="*/ 322914 h 336546"/>
                    <a:gd name="connsiteX8" fmla="*/ 1114787 w 1139510"/>
                    <a:gd name="connsiteY8" fmla="*/ 335935 h 336546"/>
                    <a:gd name="connsiteX9" fmla="*/ 722694 w 1139510"/>
                    <a:gd name="connsiteY9" fmla="*/ 294700 h 336546"/>
                    <a:gd name="connsiteX10" fmla="*/ 340006 w 1139510"/>
                    <a:gd name="connsiteY10" fmla="*/ 253465 h 336546"/>
                    <a:gd name="connsiteX11" fmla="*/ 24596 w 1139510"/>
                    <a:gd name="connsiteY11" fmla="*/ 220188 h 336546"/>
                    <a:gd name="connsiteX12" fmla="*/ 0 w 1139510"/>
                    <a:gd name="connsiteY12" fmla="*/ 219465 h 336546"/>
                    <a:gd name="connsiteX13" fmla="*/ 723 w 1139510"/>
                    <a:gd name="connsiteY13" fmla="*/ 205720 h 336546"/>
                    <a:gd name="connsiteX14" fmla="*/ 1061977 w 1139510"/>
                    <a:gd name="connsiteY14" fmla="*/ 288913 h 336546"/>
                    <a:gd name="connsiteX15" fmla="*/ 988912 w 1139510"/>
                    <a:gd name="connsiteY15" fmla="*/ 261423 h 336546"/>
                    <a:gd name="connsiteX16" fmla="*/ 551244 w 1139510"/>
                    <a:gd name="connsiteY16" fmla="*/ 142783 h 336546"/>
                    <a:gd name="connsiteX17" fmla="*/ 75959 w 1139510"/>
                    <a:gd name="connsiteY17" fmla="*/ 14014 h 336546"/>
                    <a:gd name="connsiteX18" fmla="*/ 62214 w 1139510"/>
                    <a:gd name="connsiteY18" fmla="*/ 21248 h 336546"/>
                    <a:gd name="connsiteX19" fmla="*/ 21703 w 1139510"/>
                    <a:gd name="connsiteY19" fmla="*/ 180400 h 336546"/>
                    <a:gd name="connsiteX20" fmla="*/ 22426 w 1139510"/>
                    <a:gd name="connsiteY20" fmla="*/ 194145 h 336546"/>
                    <a:gd name="connsiteX21" fmla="*/ 25320 w 1139510"/>
                    <a:gd name="connsiteY21" fmla="*/ 185464 h 336546"/>
                    <a:gd name="connsiteX22" fmla="*/ 61491 w 1139510"/>
                    <a:gd name="connsiteY22" fmla="*/ 41504 h 336546"/>
                    <a:gd name="connsiteX23" fmla="*/ 92597 w 1139510"/>
                    <a:gd name="connsiteY23" fmla="*/ 23419 h 336546"/>
                    <a:gd name="connsiteX24" fmla="*/ 384858 w 1139510"/>
                    <a:gd name="connsiteY24" fmla="*/ 104442 h 336546"/>
                    <a:gd name="connsiteX25" fmla="*/ 872442 w 1139510"/>
                    <a:gd name="connsiteY25" fmla="*/ 236104 h 336546"/>
                    <a:gd name="connsiteX26" fmla="*/ 1061977 w 1139510"/>
                    <a:gd name="connsiteY26" fmla="*/ 288913 h 33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9510" h="336546">
                      <a:moveTo>
                        <a:pt x="723" y="205720"/>
                      </a:moveTo>
                      <a:cubicBezTo>
                        <a:pt x="14468" y="163762"/>
                        <a:pt x="23873" y="121080"/>
                        <a:pt x="34724" y="78398"/>
                      </a:cubicBezTo>
                      <a:cubicBezTo>
                        <a:pt x="39788" y="60313"/>
                        <a:pt x="44128" y="42951"/>
                        <a:pt x="48469" y="24866"/>
                      </a:cubicBezTo>
                      <a:cubicBezTo>
                        <a:pt x="55703" y="-2624"/>
                        <a:pt x="57873" y="-3348"/>
                        <a:pt x="85363" y="3886"/>
                      </a:cubicBezTo>
                      <a:cubicBezTo>
                        <a:pt x="133109" y="16908"/>
                        <a:pt x="180854" y="29929"/>
                        <a:pt x="227877" y="42951"/>
                      </a:cubicBezTo>
                      <a:cubicBezTo>
                        <a:pt x="432604" y="98654"/>
                        <a:pt x="638054" y="153634"/>
                        <a:pt x="842782" y="209337"/>
                      </a:cubicBezTo>
                      <a:cubicBezTo>
                        <a:pt x="937549" y="235380"/>
                        <a:pt x="1033040" y="257806"/>
                        <a:pt x="1123468" y="296871"/>
                      </a:cubicBezTo>
                      <a:cubicBezTo>
                        <a:pt x="1137213" y="302658"/>
                        <a:pt x="1141553" y="308445"/>
                        <a:pt x="1138659" y="322914"/>
                      </a:cubicBezTo>
                      <a:cubicBezTo>
                        <a:pt x="1135042" y="337382"/>
                        <a:pt x="1127085" y="337382"/>
                        <a:pt x="1114787" y="335935"/>
                      </a:cubicBezTo>
                      <a:cubicBezTo>
                        <a:pt x="983848" y="322190"/>
                        <a:pt x="853633" y="308445"/>
                        <a:pt x="722694" y="294700"/>
                      </a:cubicBezTo>
                      <a:cubicBezTo>
                        <a:pt x="595373" y="280955"/>
                        <a:pt x="467328" y="267211"/>
                        <a:pt x="340006" y="253465"/>
                      </a:cubicBezTo>
                      <a:cubicBezTo>
                        <a:pt x="235111" y="242614"/>
                        <a:pt x="129492" y="231040"/>
                        <a:pt x="24596" y="220188"/>
                      </a:cubicBezTo>
                      <a:cubicBezTo>
                        <a:pt x="16639" y="219465"/>
                        <a:pt x="7958" y="219465"/>
                        <a:pt x="0" y="219465"/>
                      </a:cubicBezTo>
                      <a:cubicBezTo>
                        <a:pt x="723" y="215124"/>
                        <a:pt x="723" y="210060"/>
                        <a:pt x="723" y="205720"/>
                      </a:cubicBezTo>
                      <a:close/>
                      <a:moveTo>
                        <a:pt x="1061977" y="288913"/>
                      </a:moveTo>
                      <a:cubicBezTo>
                        <a:pt x="1038828" y="276615"/>
                        <a:pt x="1013508" y="267934"/>
                        <a:pt x="988912" y="261423"/>
                      </a:cubicBezTo>
                      <a:cubicBezTo>
                        <a:pt x="842782" y="221635"/>
                        <a:pt x="697375" y="181847"/>
                        <a:pt x="551244" y="142783"/>
                      </a:cubicBezTo>
                      <a:cubicBezTo>
                        <a:pt x="392816" y="100101"/>
                        <a:pt x="234387" y="57419"/>
                        <a:pt x="75959" y="14014"/>
                      </a:cubicBezTo>
                      <a:cubicBezTo>
                        <a:pt x="68001" y="11844"/>
                        <a:pt x="64384" y="12567"/>
                        <a:pt x="62214" y="21248"/>
                      </a:cubicBezTo>
                      <a:cubicBezTo>
                        <a:pt x="49192" y="74058"/>
                        <a:pt x="35447" y="127591"/>
                        <a:pt x="21703" y="180400"/>
                      </a:cubicBezTo>
                      <a:cubicBezTo>
                        <a:pt x="20979" y="184741"/>
                        <a:pt x="17362" y="189081"/>
                        <a:pt x="22426" y="194145"/>
                      </a:cubicBezTo>
                      <a:cubicBezTo>
                        <a:pt x="23873" y="190528"/>
                        <a:pt x="24596" y="188358"/>
                        <a:pt x="25320" y="185464"/>
                      </a:cubicBezTo>
                      <a:cubicBezTo>
                        <a:pt x="37618" y="137719"/>
                        <a:pt x="49192" y="89973"/>
                        <a:pt x="61491" y="41504"/>
                      </a:cubicBezTo>
                      <a:cubicBezTo>
                        <a:pt x="67278" y="19078"/>
                        <a:pt x="70895" y="17631"/>
                        <a:pt x="92597" y="23419"/>
                      </a:cubicBezTo>
                      <a:cubicBezTo>
                        <a:pt x="190259" y="50185"/>
                        <a:pt x="287197" y="77675"/>
                        <a:pt x="384858" y="104442"/>
                      </a:cubicBezTo>
                      <a:cubicBezTo>
                        <a:pt x="547627" y="148570"/>
                        <a:pt x="710396" y="191975"/>
                        <a:pt x="872442" y="236104"/>
                      </a:cubicBezTo>
                      <a:cubicBezTo>
                        <a:pt x="936826" y="253465"/>
                        <a:pt x="999763" y="268657"/>
                        <a:pt x="1061977" y="28891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46073DC-52F0-4B61-827E-C00CEAF127C0}"/>
                    </a:ext>
                  </a:extLst>
                </p:cNvPr>
                <p:cNvSpPr/>
                <p:nvPr/>
              </p:nvSpPr>
              <p:spPr>
                <a:xfrm>
                  <a:off x="2748447" y="623273"/>
                  <a:ext cx="279997" cy="973295"/>
                </a:xfrm>
                <a:custGeom>
                  <a:avLst/>
                  <a:gdLst>
                    <a:gd name="connsiteX0" fmla="*/ 195 w 330334"/>
                    <a:gd name="connsiteY0" fmla="*/ 1123865 h 1148269"/>
                    <a:gd name="connsiteX1" fmla="*/ 19727 w 330334"/>
                    <a:gd name="connsiteY1" fmla="*/ 916244 h 1148269"/>
                    <a:gd name="connsiteX2" fmla="*/ 43600 w 330334"/>
                    <a:gd name="connsiteY2" fmla="*/ 673175 h 1148269"/>
                    <a:gd name="connsiteX3" fmla="*/ 73260 w 330334"/>
                    <a:gd name="connsiteY3" fmla="*/ 382361 h 1148269"/>
                    <a:gd name="connsiteX4" fmla="*/ 103643 w 330334"/>
                    <a:gd name="connsiteY4" fmla="*/ 96611 h 1148269"/>
                    <a:gd name="connsiteX5" fmla="*/ 112324 w 330334"/>
                    <a:gd name="connsiteY5" fmla="*/ 20652 h 1148269"/>
                    <a:gd name="connsiteX6" fmla="*/ 138367 w 330334"/>
                    <a:gd name="connsiteY6" fmla="*/ 2567 h 1148269"/>
                    <a:gd name="connsiteX7" fmla="*/ 314158 w 330334"/>
                    <a:gd name="connsiteY7" fmla="*/ 49589 h 1148269"/>
                    <a:gd name="connsiteX8" fmla="*/ 328626 w 330334"/>
                    <a:gd name="connsiteY8" fmla="*/ 74909 h 1148269"/>
                    <a:gd name="connsiteX9" fmla="*/ 285221 w 330334"/>
                    <a:gd name="connsiteY9" fmla="*/ 231890 h 1148269"/>
                    <a:gd name="connsiteX10" fmla="*/ 108707 w 330334"/>
                    <a:gd name="connsiteY10" fmla="*/ 903222 h 1148269"/>
                    <a:gd name="connsiteX11" fmla="*/ 33472 w 330334"/>
                    <a:gd name="connsiteY11" fmla="*/ 1131822 h 1148269"/>
                    <a:gd name="connsiteX12" fmla="*/ 12493 w 330334"/>
                    <a:gd name="connsiteY12" fmla="*/ 1147737 h 1148269"/>
                    <a:gd name="connsiteX13" fmla="*/ 195 w 330334"/>
                    <a:gd name="connsiteY13" fmla="*/ 1123865 h 114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0334" h="1148269">
                      <a:moveTo>
                        <a:pt x="195" y="1123865"/>
                      </a:moveTo>
                      <a:cubicBezTo>
                        <a:pt x="6705" y="1054416"/>
                        <a:pt x="12493" y="984968"/>
                        <a:pt x="19727" y="916244"/>
                      </a:cubicBezTo>
                      <a:cubicBezTo>
                        <a:pt x="27685" y="835221"/>
                        <a:pt x="35642" y="754198"/>
                        <a:pt x="43600" y="673175"/>
                      </a:cubicBezTo>
                      <a:cubicBezTo>
                        <a:pt x="53728" y="576237"/>
                        <a:pt x="63132" y="479299"/>
                        <a:pt x="73260" y="382361"/>
                      </a:cubicBezTo>
                      <a:cubicBezTo>
                        <a:pt x="83388" y="286870"/>
                        <a:pt x="93516" y="192102"/>
                        <a:pt x="103643" y="96611"/>
                      </a:cubicBezTo>
                      <a:cubicBezTo>
                        <a:pt x="106537" y="71292"/>
                        <a:pt x="108707" y="45972"/>
                        <a:pt x="112324" y="20652"/>
                      </a:cubicBezTo>
                      <a:cubicBezTo>
                        <a:pt x="115218" y="-1773"/>
                        <a:pt x="117388" y="-2497"/>
                        <a:pt x="138367" y="2567"/>
                      </a:cubicBezTo>
                      <a:cubicBezTo>
                        <a:pt x="196964" y="17759"/>
                        <a:pt x="255561" y="34397"/>
                        <a:pt x="314158" y="49589"/>
                      </a:cubicBezTo>
                      <a:cubicBezTo>
                        <a:pt x="329350" y="53206"/>
                        <a:pt x="332967" y="59717"/>
                        <a:pt x="328626" y="74909"/>
                      </a:cubicBezTo>
                      <a:cubicBezTo>
                        <a:pt x="313435" y="126995"/>
                        <a:pt x="299690" y="179081"/>
                        <a:pt x="285221" y="231890"/>
                      </a:cubicBezTo>
                      <a:cubicBezTo>
                        <a:pt x="225901" y="455427"/>
                        <a:pt x="167304" y="679686"/>
                        <a:pt x="108707" y="903222"/>
                      </a:cubicBezTo>
                      <a:cubicBezTo>
                        <a:pt x="88452" y="981351"/>
                        <a:pt x="63855" y="1057310"/>
                        <a:pt x="33472" y="1131822"/>
                      </a:cubicBezTo>
                      <a:cubicBezTo>
                        <a:pt x="29855" y="1141227"/>
                        <a:pt x="26961" y="1150631"/>
                        <a:pt x="12493" y="1147737"/>
                      </a:cubicBezTo>
                      <a:cubicBezTo>
                        <a:pt x="195" y="1144120"/>
                        <a:pt x="-529" y="1134716"/>
                        <a:pt x="195" y="112386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3C50E06-6CFB-4BDD-A4B1-E651C25F6B11}"/>
                    </a:ext>
                  </a:extLst>
                </p:cNvPr>
                <p:cNvSpPr/>
                <p:nvPr/>
              </p:nvSpPr>
              <p:spPr>
                <a:xfrm>
                  <a:off x="2905383" y="1895344"/>
                  <a:ext cx="916042" cy="510398"/>
                </a:xfrm>
                <a:custGeom>
                  <a:avLst/>
                  <a:gdLst>
                    <a:gd name="connsiteX0" fmla="*/ 45093 w 1080724"/>
                    <a:gd name="connsiteY0" fmla="*/ 23880 h 602155"/>
                    <a:gd name="connsiteX1" fmla="*/ 17603 w 1080724"/>
                    <a:gd name="connsiteY1" fmla="*/ 2178 h 602155"/>
                    <a:gd name="connsiteX2" fmla="*/ 36412 w 1080724"/>
                    <a:gd name="connsiteY2" fmla="*/ 4348 h 602155"/>
                    <a:gd name="connsiteX3" fmla="*/ 722212 w 1080724"/>
                    <a:gd name="connsiteY3" fmla="*/ 269842 h 602155"/>
                    <a:gd name="connsiteX4" fmla="*/ 1062218 w 1080724"/>
                    <a:gd name="connsiteY4" fmla="*/ 400057 h 602155"/>
                    <a:gd name="connsiteX5" fmla="*/ 1073070 w 1080724"/>
                    <a:gd name="connsiteY5" fmla="*/ 429717 h 602155"/>
                    <a:gd name="connsiteX6" fmla="*/ 981919 w 1080724"/>
                    <a:gd name="connsiteY6" fmla="*/ 589593 h 602155"/>
                    <a:gd name="connsiteX7" fmla="*/ 954429 w 1080724"/>
                    <a:gd name="connsiteY7" fmla="*/ 597551 h 602155"/>
                    <a:gd name="connsiteX8" fmla="*/ 737404 w 1080724"/>
                    <a:gd name="connsiteY8" fmla="*/ 470952 h 602155"/>
                    <a:gd name="connsiteX9" fmla="*/ 160117 w 1080724"/>
                    <a:gd name="connsiteY9" fmla="*/ 136010 h 602155"/>
                    <a:gd name="connsiteX10" fmla="*/ 11092 w 1080724"/>
                    <a:gd name="connsiteY10" fmla="*/ 34731 h 602155"/>
                    <a:gd name="connsiteX11" fmla="*/ 1688 w 1080724"/>
                    <a:gd name="connsiteY11" fmla="*/ 26774 h 602155"/>
                    <a:gd name="connsiteX12" fmla="*/ 3858 w 1080724"/>
                    <a:gd name="connsiteY12" fmla="*/ 12305 h 602155"/>
                    <a:gd name="connsiteX13" fmla="*/ 13986 w 1080724"/>
                    <a:gd name="connsiteY13" fmla="*/ 14476 h 602155"/>
                    <a:gd name="connsiteX14" fmla="*/ 45093 w 1080724"/>
                    <a:gd name="connsiteY14" fmla="*/ 23880 h 60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0724" h="602155">
                      <a:moveTo>
                        <a:pt x="45093" y="23880"/>
                      </a:moveTo>
                      <a:cubicBezTo>
                        <a:pt x="36412" y="16646"/>
                        <a:pt x="23390" y="15199"/>
                        <a:pt x="17603" y="2178"/>
                      </a:cubicBezTo>
                      <a:cubicBezTo>
                        <a:pt x="25561" y="-2886"/>
                        <a:pt x="30625" y="2178"/>
                        <a:pt x="36412" y="4348"/>
                      </a:cubicBezTo>
                      <a:cubicBezTo>
                        <a:pt x="265012" y="92605"/>
                        <a:pt x="493612" y="181585"/>
                        <a:pt x="722212" y="269842"/>
                      </a:cubicBezTo>
                      <a:cubicBezTo>
                        <a:pt x="835065" y="313247"/>
                        <a:pt x="948642" y="356652"/>
                        <a:pt x="1062218" y="400057"/>
                      </a:cubicBezTo>
                      <a:cubicBezTo>
                        <a:pt x="1084644" y="408738"/>
                        <a:pt x="1084644" y="408738"/>
                        <a:pt x="1073070" y="429717"/>
                      </a:cubicBezTo>
                      <a:cubicBezTo>
                        <a:pt x="1042686" y="482527"/>
                        <a:pt x="1011579" y="536060"/>
                        <a:pt x="981919" y="589593"/>
                      </a:cubicBezTo>
                      <a:cubicBezTo>
                        <a:pt x="973961" y="603338"/>
                        <a:pt x="967451" y="605508"/>
                        <a:pt x="954429" y="597551"/>
                      </a:cubicBezTo>
                      <a:cubicBezTo>
                        <a:pt x="882087" y="554869"/>
                        <a:pt x="809745" y="512911"/>
                        <a:pt x="737404" y="470952"/>
                      </a:cubicBezTo>
                      <a:cubicBezTo>
                        <a:pt x="544975" y="359546"/>
                        <a:pt x="352546" y="248140"/>
                        <a:pt x="160117" y="136010"/>
                      </a:cubicBezTo>
                      <a:cubicBezTo>
                        <a:pt x="108030" y="105626"/>
                        <a:pt x="59561" y="70179"/>
                        <a:pt x="11092" y="34731"/>
                      </a:cubicBezTo>
                      <a:cubicBezTo>
                        <a:pt x="7475" y="32561"/>
                        <a:pt x="4582" y="29668"/>
                        <a:pt x="1688" y="26774"/>
                      </a:cubicBezTo>
                      <a:cubicBezTo>
                        <a:pt x="-1929" y="21710"/>
                        <a:pt x="965" y="16646"/>
                        <a:pt x="3858" y="12305"/>
                      </a:cubicBezTo>
                      <a:cubicBezTo>
                        <a:pt x="8199" y="7242"/>
                        <a:pt x="10369" y="10859"/>
                        <a:pt x="13986" y="14476"/>
                      </a:cubicBezTo>
                      <a:cubicBezTo>
                        <a:pt x="22667" y="20986"/>
                        <a:pt x="34242" y="20263"/>
                        <a:pt x="45093" y="2388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522FC1B5-3EAF-4325-B2AC-6C5AB4122BF4}"/>
                    </a:ext>
                  </a:extLst>
                </p:cNvPr>
                <p:cNvSpPr/>
                <p:nvPr/>
              </p:nvSpPr>
              <p:spPr>
                <a:xfrm>
                  <a:off x="2874134" y="1945175"/>
                  <a:ext cx="797182" cy="703163"/>
                </a:xfrm>
                <a:custGeom>
                  <a:avLst/>
                  <a:gdLst>
                    <a:gd name="connsiteX0" fmla="*/ 780057 w 940496"/>
                    <a:gd name="connsiteY0" fmla="*/ 829575 h 829574"/>
                    <a:gd name="connsiteX1" fmla="*/ 766312 w 940496"/>
                    <a:gd name="connsiteY1" fmla="*/ 818724 h 829574"/>
                    <a:gd name="connsiteX2" fmla="*/ 185408 w 940496"/>
                    <a:gd name="connsiteY2" fmla="*/ 231309 h 829574"/>
                    <a:gd name="connsiteX3" fmla="*/ 7447 w 940496"/>
                    <a:gd name="connsiteY3" fmla="*/ 34539 h 829574"/>
                    <a:gd name="connsiteX4" fmla="*/ 11064 w 940496"/>
                    <a:gd name="connsiteY4" fmla="*/ 3432 h 829574"/>
                    <a:gd name="connsiteX5" fmla="*/ 32767 w 940496"/>
                    <a:gd name="connsiteY5" fmla="*/ 6326 h 829574"/>
                    <a:gd name="connsiteX6" fmla="*/ 244728 w 940496"/>
                    <a:gd name="connsiteY6" fmla="*/ 161137 h 829574"/>
                    <a:gd name="connsiteX7" fmla="*/ 925464 w 940496"/>
                    <a:gd name="connsiteY7" fmla="*/ 657402 h 829574"/>
                    <a:gd name="connsiteX8" fmla="*/ 928358 w 940496"/>
                    <a:gd name="connsiteY8" fmla="*/ 688508 h 829574"/>
                    <a:gd name="connsiteX9" fmla="*/ 795249 w 940496"/>
                    <a:gd name="connsiteY9" fmla="*/ 820171 h 829574"/>
                    <a:gd name="connsiteX10" fmla="*/ 780057 w 940496"/>
                    <a:gd name="connsiteY10" fmla="*/ 829575 h 82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0496" h="829574">
                      <a:moveTo>
                        <a:pt x="780057" y="829575"/>
                      </a:moveTo>
                      <a:cubicBezTo>
                        <a:pt x="773546" y="828128"/>
                        <a:pt x="770653" y="823064"/>
                        <a:pt x="766312" y="818724"/>
                      </a:cubicBezTo>
                      <a:cubicBezTo>
                        <a:pt x="575330" y="619784"/>
                        <a:pt x="380007" y="425908"/>
                        <a:pt x="185408" y="231309"/>
                      </a:cubicBezTo>
                      <a:cubicBezTo>
                        <a:pt x="122471" y="168371"/>
                        <a:pt x="61703" y="104710"/>
                        <a:pt x="7447" y="34539"/>
                      </a:cubicBezTo>
                      <a:cubicBezTo>
                        <a:pt x="-2681" y="21517"/>
                        <a:pt x="-3404" y="13560"/>
                        <a:pt x="11064" y="3432"/>
                      </a:cubicBezTo>
                      <a:cubicBezTo>
                        <a:pt x="21192" y="-3802"/>
                        <a:pt x="26256" y="1985"/>
                        <a:pt x="32767" y="6326"/>
                      </a:cubicBezTo>
                      <a:cubicBezTo>
                        <a:pt x="103662" y="57688"/>
                        <a:pt x="173833" y="109774"/>
                        <a:pt x="244728" y="161137"/>
                      </a:cubicBezTo>
                      <a:cubicBezTo>
                        <a:pt x="471881" y="326800"/>
                        <a:pt x="698311" y="491739"/>
                        <a:pt x="925464" y="657402"/>
                      </a:cubicBezTo>
                      <a:cubicBezTo>
                        <a:pt x="944996" y="671870"/>
                        <a:pt x="944996" y="671870"/>
                        <a:pt x="928358" y="688508"/>
                      </a:cubicBezTo>
                      <a:cubicBezTo>
                        <a:pt x="884229" y="732637"/>
                        <a:pt x="839377" y="776765"/>
                        <a:pt x="795249" y="820171"/>
                      </a:cubicBezTo>
                      <a:cubicBezTo>
                        <a:pt x="790185" y="823788"/>
                        <a:pt x="787291" y="828852"/>
                        <a:pt x="780057" y="82957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3BD4994-C241-4100-90B0-87821CBE4B27}"/>
                    </a:ext>
                  </a:extLst>
                </p:cNvPr>
                <p:cNvSpPr/>
                <p:nvPr/>
              </p:nvSpPr>
              <p:spPr>
                <a:xfrm>
                  <a:off x="2764967" y="2009556"/>
                  <a:ext cx="427227" cy="939855"/>
                </a:xfrm>
                <a:custGeom>
                  <a:avLst/>
                  <a:gdLst>
                    <a:gd name="connsiteX0" fmla="*/ 299732 w 504032"/>
                    <a:gd name="connsiteY0" fmla="*/ 1108819 h 1108818"/>
                    <a:gd name="connsiteX1" fmla="*/ 284541 w 504032"/>
                    <a:gd name="connsiteY1" fmla="*/ 1090010 h 1108818"/>
                    <a:gd name="connsiteX2" fmla="*/ 238242 w 504032"/>
                    <a:gd name="connsiteY2" fmla="*/ 915666 h 1108818"/>
                    <a:gd name="connsiteX3" fmla="*/ 7472 w 504032"/>
                    <a:gd name="connsiteY3" fmla="*/ 51905 h 1108818"/>
                    <a:gd name="connsiteX4" fmla="*/ 238 w 504032"/>
                    <a:gd name="connsiteY4" fmla="*/ 22245 h 1108818"/>
                    <a:gd name="connsiteX5" fmla="*/ 5302 w 504032"/>
                    <a:gd name="connsiteY5" fmla="*/ 12117 h 1108818"/>
                    <a:gd name="connsiteX6" fmla="*/ 13259 w 504032"/>
                    <a:gd name="connsiteY6" fmla="*/ 17181 h 1108818"/>
                    <a:gd name="connsiteX7" fmla="*/ 24834 w 504032"/>
                    <a:gd name="connsiteY7" fmla="*/ 22969 h 1108818"/>
                    <a:gd name="connsiteX8" fmla="*/ 27004 w 504032"/>
                    <a:gd name="connsiteY8" fmla="*/ 11394 h 1108818"/>
                    <a:gd name="connsiteX9" fmla="*/ 29898 w 504032"/>
                    <a:gd name="connsiteY9" fmla="*/ 1989 h 1108818"/>
                    <a:gd name="connsiteX10" fmla="*/ 42919 w 504032"/>
                    <a:gd name="connsiteY10" fmla="*/ 3436 h 1108818"/>
                    <a:gd name="connsiteX11" fmla="*/ 50877 w 504032"/>
                    <a:gd name="connsiteY11" fmla="*/ 17181 h 1108818"/>
                    <a:gd name="connsiteX12" fmla="*/ 349648 w 504032"/>
                    <a:gd name="connsiteY12" fmla="*/ 696470 h 1108818"/>
                    <a:gd name="connsiteX13" fmla="*/ 500119 w 504032"/>
                    <a:gd name="connsiteY13" fmla="*/ 1035753 h 1108818"/>
                    <a:gd name="connsiteX14" fmla="*/ 494332 w 504032"/>
                    <a:gd name="connsiteY14" fmla="*/ 1056009 h 1108818"/>
                    <a:gd name="connsiteX15" fmla="*/ 304796 w 504032"/>
                    <a:gd name="connsiteY15" fmla="*/ 1107372 h 1108818"/>
                    <a:gd name="connsiteX16" fmla="*/ 299732 w 504032"/>
                    <a:gd name="connsiteY16" fmla="*/ 1108819 h 110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4032" h="1108818">
                      <a:moveTo>
                        <a:pt x="299732" y="1108819"/>
                      </a:moveTo>
                      <a:cubicBezTo>
                        <a:pt x="288158" y="1108819"/>
                        <a:pt x="286711" y="1098691"/>
                        <a:pt x="284541" y="1090010"/>
                      </a:cubicBezTo>
                      <a:cubicBezTo>
                        <a:pt x="268626" y="1032136"/>
                        <a:pt x="253434" y="973540"/>
                        <a:pt x="238242" y="915666"/>
                      </a:cubicBezTo>
                      <a:cubicBezTo>
                        <a:pt x="161560" y="627746"/>
                        <a:pt x="84154" y="339826"/>
                        <a:pt x="7472" y="51905"/>
                      </a:cubicBezTo>
                      <a:cubicBezTo>
                        <a:pt x="4578" y="42501"/>
                        <a:pt x="2408" y="32373"/>
                        <a:pt x="238" y="22245"/>
                      </a:cubicBezTo>
                      <a:cubicBezTo>
                        <a:pt x="-486" y="17905"/>
                        <a:pt x="238" y="13564"/>
                        <a:pt x="5302" y="12117"/>
                      </a:cubicBezTo>
                      <a:cubicBezTo>
                        <a:pt x="9642" y="11394"/>
                        <a:pt x="12536" y="12841"/>
                        <a:pt x="13259" y="17181"/>
                      </a:cubicBezTo>
                      <a:cubicBezTo>
                        <a:pt x="14706" y="23692"/>
                        <a:pt x="19046" y="26586"/>
                        <a:pt x="24834" y="22969"/>
                      </a:cubicBezTo>
                      <a:cubicBezTo>
                        <a:pt x="29898" y="20075"/>
                        <a:pt x="31344" y="15734"/>
                        <a:pt x="27004" y="11394"/>
                      </a:cubicBezTo>
                      <a:cubicBezTo>
                        <a:pt x="23387" y="6330"/>
                        <a:pt x="24834" y="4160"/>
                        <a:pt x="29898" y="1989"/>
                      </a:cubicBezTo>
                      <a:cubicBezTo>
                        <a:pt x="34238" y="-181"/>
                        <a:pt x="39302" y="-1628"/>
                        <a:pt x="42919" y="3436"/>
                      </a:cubicBezTo>
                      <a:cubicBezTo>
                        <a:pt x="45813" y="7777"/>
                        <a:pt x="48707" y="12841"/>
                        <a:pt x="50877" y="17181"/>
                      </a:cubicBezTo>
                      <a:cubicBezTo>
                        <a:pt x="150708" y="243611"/>
                        <a:pt x="249817" y="470041"/>
                        <a:pt x="349648" y="696470"/>
                      </a:cubicBezTo>
                      <a:cubicBezTo>
                        <a:pt x="399564" y="809324"/>
                        <a:pt x="450203" y="922900"/>
                        <a:pt x="500119" y="1035753"/>
                      </a:cubicBezTo>
                      <a:cubicBezTo>
                        <a:pt x="504460" y="1044434"/>
                        <a:pt x="508077" y="1052392"/>
                        <a:pt x="494332" y="1056009"/>
                      </a:cubicBezTo>
                      <a:cubicBezTo>
                        <a:pt x="431395" y="1072648"/>
                        <a:pt x="367734" y="1090010"/>
                        <a:pt x="304796" y="1107372"/>
                      </a:cubicBezTo>
                      <a:cubicBezTo>
                        <a:pt x="303350" y="1108095"/>
                        <a:pt x="301903" y="1108095"/>
                        <a:pt x="299732" y="110881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6DBD044-B090-47F2-8554-1D41E58F19BB}"/>
                    </a:ext>
                  </a:extLst>
                </p:cNvPr>
                <p:cNvSpPr/>
                <p:nvPr/>
              </p:nvSpPr>
              <p:spPr>
                <a:xfrm>
                  <a:off x="2826834" y="1982802"/>
                  <a:ext cx="629878" cy="850652"/>
                </a:xfrm>
                <a:custGeom>
                  <a:avLst/>
                  <a:gdLst>
                    <a:gd name="connsiteX0" fmla="*/ 22016 w 743115"/>
                    <a:gd name="connsiteY0" fmla="*/ 22702 h 1003578"/>
                    <a:gd name="connsiteX1" fmla="*/ 21292 w 743115"/>
                    <a:gd name="connsiteY1" fmla="*/ 1000 h 1003578"/>
                    <a:gd name="connsiteX2" fmla="*/ 40101 w 743115"/>
                    <a:gd name="connsiteY2" fmla="*/ 13298 h 1003578"/>
                    <a:gd name="connsiteX3" fmla="*/ 200700 w 743115"/>
                    <a:gd name="connsiteY3" fmla="*/ 213685 h 1003578"/>
                    <a:gd name="connsiteX4" fmla="*/ 729518 w 743115"/>
                    <a:gd name="connsiteY4" fmla="*/ 869824 h 1003578"/>
                    <a:gd name="connsiteX5" fmla="*/ 735305 w 743115"/>
                    <a:gd name="connsiteY5" fmla="*/ 877059 h 1003578"/>
                    <a:gd name="connsiteX6" fmla="*/ 730242 w 743115"/>
                    <a:gd name="connsiteY6" fmla="*/ 904548 h 1003578"/>
                    <a:gd name="connsiteX7" fmla="*/ 572536 w 743115"/>
                    <a:gd name="connsiteY7" fmla="*/ 995699 h 1003578"/>
                    <a:gd name="connsiteX8" fmla="*/ 540706 w 743115"/>
                    <a:gd name="connsiteY8" fmla="*/ 987741 h 1003578"/>
                    <a:gd name="connsiteX9" fmla="*/ 302702 w 743115"/>
                    <a:gd name="connsiteY9" fmla="*/ 573223 h 1003578"/>
                    <a:gd name="connsiteX10" fmla="*/ 76995 w 743115"/>
                    <a:gd name="connsiteY10" fmla="*/ 180407 h 1003578"/>
                    <a:gd name="connsiteX11" fmla="*/ 3930 w 743115"/>
                    <a:gd name="connsiteY11" fmla="*/ 29213 h 1003578"/>
                    <a:gd name="connsiteX12" fmla="*/ 3207 w 743115"/>
                    <a:gd name="connsiteY12" fmla="*/ 13298 h 1003578"/>
                    <a:gd name="connsiteX13" fmla="*/ 16952 w 743115"/>
                    <a:gd name="connsiteY13" fmla="*/ 21255 h 1003578"/>
                    <a:gd name="connsiteX14" fmla="*/ 22016 w 743115"/>
                    <a:gd name="connsiteY14" fmla="*/ 22702 h 100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115" h="1003578">
                      <a:moveTo>
                        <a:pt x="22016" y="22702"/>
                      </a:moveTo>
                      <a:cubicBezTo>
                        <a:pt x="26356" y="13298"/>
                        <a:pt x="11164" y="6064"/>
                        <a:pt x="21292" y="1000"/>
                      </a:cubicBezTo>
                      <a:cubicBezTo>
                        <a:pt x="29973" y="-3341"/>
                        <a:pt x="35761" y="7510"/>
                        <a:pt x="40101" y="13298"/>
                      </a:cubicBezTo>
                      <a:cubicBezTo>
                        <a:pt x="93634" y="79852"/>
                        <a:pt x="147167" y="147130"/>
                        <a:pt x="200700" y="213685"/>
                      </a:cubicBezTo>
                      <a:cubicBezTo>
                        <a:pt x="376490" y="432157"/>
                        <a:pt x="553004" y="651352"/>
                        <a:pt x="729518" y="869824"/>
                      </a:cubicBezTo>
                      <a:cubicBezTo>
                        <a:pt x="731688" y="871995"/>
                        <a:pt x="733135" y="874888"/>
                        <a:pt x="735305" y="877059"/>
                      </a:cubicBezTo>
                      <a:cubicBezTo>
                        <a:pt x="748327" y="889357"/>
                        <a:pt x="743986" y="896591"/>
                        <a:pt x="730242" y="904548"/>
                      </a:cubicBezTo>
                      <a:cubicBezTo>
                        <a:pt x="677432" y="934209"/>
                        <a:pt x="625346" y="965316"/>
                        <a:pt x="572536" y="995699"/>
                      </a:cubicBezTo>
                      <a:cubicBezTo>
                        <a:pt x="553004" y="1007274"/>
                        <a:pt x="552281" y="1007274"/>
                        <a:pt x="540706" y="987741"/>
                      </a:cubicBezTo>
                      <a:cubicBezTo>
                        <a:pt x="461130" y="849569"/>
                        <a:pt x="382278" y="711396"/>
                        <a:pt x="302702" y="573223"/>
                      </a:cubicBezTo>
                      <a:cubicBezTo>
                        <a:pt x="227466" y="442284"/>
                        <a:pt x="151507" y="311346"/>
                        <a:pt x="76995" y="180407"/>
                      </a:cubicBezTo>
                      <a:cubicBezTo>
                        <a:pt x="49505" y="131938"/>
                        <a:pt x="27803" y="79852"/>
                        <a:pt x="3930" y="29213"/>
                      </a:cubicBezTo>
                      <a:cubicBezTo>
                        <a:pt x="1760" y="24149"/>
                        <a:pt x="-3304" y="17638"/>
                        <a:pt x="3207" y="13298"/>
                      </a:cubicBezTo>
                      <a:cubicBezTo>
                        <a:pt x="11164" y="8234"/>
                        <a:pt x="12611" y="17638"/>
                        <a:pt x="16952" y="21255"/>
                      </a:cubicBezTo>
                      <a:cubicBezTo>
                        <a:pt x="17675" y="21979"/>
                        <a:pt x="19845" y="21979"/>
                        <a:pt x="22016" y="2270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4E79C7BB-32C3-4D31-B9D3-16FBB81676A9}"/>
                    </a:ext>
                  </a:extLst>
                </p:cNvPr>
                <p:cNvSpPr/>
                <p:nvPr/>
              </p:nvSpPr>
              <p:spPr>
                <a:xfrm>
                  <a:off x="1614684" y="1208845"/>
                  <a:ext cx="910175" cy="509816"/>
                </a:xfrm>
                <a:custGeom>
                  <a:avLst/>
                  <a:gdLst>
                    <a:gd name="connsiteX0" fmla="*/ 1073733 w 1073802"/>
                    <a:gd name="connsiteY0" fmla="*/ 581322 h 601468"/>
                    <a:gd name="connsiteX1" fmla="*/ 1042626 w 1073802"/>
                    <a:gd name="connsiteY1" fmla="*/ 598684 h 601468"/>
                    <a:gd name="connsiteX2" fmla="*/ 612916 w 1073802"/>
                    <a:gd name="connsiteY2" fmla="*/ 432298 h 601468"/>
                    <a:gd name="connsiteX3" fmla="*/ 21884 w 1073802"/>
                    <a:gd name="connsiteY3" fmla="*/ 203698 h 601468"/>
                    <a:gd name="connsiteX4" fmla="*/ 8862 w 1073802"/>
                    <a:gd name="connsiteY4" fmla="*/ 168974 h 601468"/>
                    <a:gd name="connsiteX5" fmla="*/ 97843 w 1073802"/>
                    <a:gd name="connsiteY5" fmla="*/ 14162 h 601468"/>
                    <a:gd name="connsiteX6" fmla="*/ 135460 w 1073802"/>
                    <a:gd name="connsiteY6" fmla="*/ 9822 h 601468"/>
                    <a:gd name="connsiteX7" fmla="*/ 365507 w 1073802"/>
                    <a:gd name="connsiteY7" fmla="*/ 143654 h 601468"/>
                    <a:gd name="connsiteX8" fmla="*/ 934837 w 1073802"/>
                    <a:gd name="connsiteY8" fmla="*/ 474979 h 601468"/>
                    <a:gd name="connsiteX9" fmla="*/ 1065052 w 1073802"/>
                    <a:gd name="connsiteY9" fmla="*/ 566130 h 601468"/>
                    <a:gd name="connsiteX10" fmla="*/ 1073733 w 1073802"/>
                    <a:gd name="connsiteY10" fmla="*/ 581322 h 601468"/>
                    <a:gd name="connsiteX11" fmla="*/ 19713 w 1073802"/>
                    <a:gd name="connsiteY11" fmla="*/ 177655 h 601468"/>
                    <a:gd name="connsiteX12" fmla="*/ 38522 w 1073802"/>
                    <a:gd name="connsiteY12" fmla="*/ 153782 h 601468"/>
                    <a:gd name="connsiteX13" fmla="*/ 110141 w 1073802"/>
                    <a:gd name="connsiteY13" fmla="*/ 28631 h 601468"/>
                    <a:gd name="connsiteX14" fmla="*/ 113758 w 1073802"/>
                    <a:gd name="connsiteY14" fmla="*/ 16333 h 601468"/>
                    <a:gd name="connsiteX15" fmla="*/ 103630 w 1073802"/>
                    <a:gd name="connsiteY15" fmla="*/ 23567 h 601468"/>
                    <a:gd name="connsiteX16" fmla="*/ 32735 w 1073802"/>
                    <a:gd name="connsiteY16" fmla="*/ 146548 h 601468"/>
                    <a:gd name="connsiteX17" fmla="*/ 19713 w 1073802"/>
                    <a:gd name="connsiteY17" fmla="*/ 177655 h 601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73802" h="601468">
                      <a:moveTo>
                        <a:pt x="1073733" y="581322"/>
                      </a:moveTo>
                      <a:cubicBezTo>
                        <a:pt x="1073010" y="598684"/>
                        <a:pt x="1059988" y="605918"/>
                        <a:pt x="1042626" y="598684"/>
                      </a:cubicBezTo>
                      <a:cubicBezTo>
                        <a:pt x="899389" y="543704"/>
                        <a:pt x="756153" y="488001"/>
                        <a:pt x="612916" y="432298"/>
                      </a:cubicBezTo>
                      <a:cubicBezTo>
                        <a:pt x="416146" y="356339"/>
                        <a:pt x="218653" y="279657"/>
                        <a:pt x="21884" y="203698"/>
                      </a:cubicBezTo>
                      <a:cubicBezTo>
                        <a:pt x="-4159" y="193570"/>
                        <a:pt x="-4883" y="192846"/>
                        <a:pt x="8862" y="168974"/>
                      </a:cubicBezTo>
                      <a:cubicBezTo>
                        <a:pt x="37799" y="116888"/>
                        <a:pt x="67459" y="65525"/>
                        <a:pt x="97843" y="14162"/>
                      </a:cubicBezTo>
                      <a:cubicBezTo>
                        <a:pt x="107970" y="-3923"/>
                        <a:pt x="110864" y="-3923"/>
                        <a:pt x="135460" y="9822"/>
                      </a:cubicBezTo>
                      <a:cubicBezTo>
                        <a:pt x="212142" y="54674"/>
                        <a:pt x="288825" y="99526"/>
                        <a:pt x="365507" y="143654"/>
                      </a:cubicBezTo>
                      <a:cubicBezTo>
                        <a:pt x="555042" y="254337"/>
                        <a:pt x="745301" y="364296"/>
                        <a:pt x="934837" y="474979"/>
                      </a:cubicBezTo>
                      <a:cubicBezTo>
                        <a:pt x="980412" y="501746"/>
                        <a:pt x="1023094" y="534300"/>
                        <a:pt x="1065052" y="566130"/>
                      </a:cubicBezTo>
                      <a:cubicBezTo>
                        <a:pt x="1069393" y="570471"/>
                        <a:pt x="1074456" y="574088"/>
                        <a:pt x="1073733" y="581322"/>
                      </a:cubicBezTo>
                      <a:close/>
                      <a:moveTo>
                        <a:pt x="19713" y="177655"/>
                      </a:moveTo>
                      <a:cubicBezTo>
                        <a:pt x="29118" y="171867"/>
                        <a:pt x="33458" y="162463"/>
                        <a:pt x="38522" y="153782"/>
                      </a:cubicBezTo>
                      <a:cubicBezTo>
                        <a:pt x="62395" y="112547"/>
                        <a:pt x="86268" y="70589"/>
                        <a:pt x="110141" y="28631"/>
                      </a:cubicBezTo>
                      <a:cubicBezTo>
                        <a:pt x="112311" y="25014"/>
                        <a:pt x="121715" y="22120"/>
                        <a:pt x="113758" y="16333"/>
                      </a:cubicBezTo>
                      <a:cubicBezTo>
                        <a:pt x="108694" y="12715"/>
                        <a:pt x="105800" y="19950"/>
                        <a:pt x="103630" y="23567"/>
                      </a:cubicBezTo>
                      <a:cubicBezTo>
                        <a:pt x="79757" y="64802"/>
                        <a:pt x="55884" y="105313"/>
                        <a:pt x="32735" y="146548"/>
                      </a:cubicBezTo>
                      <a:cubicBezTo>
                        <a:pt x="26948" y="156676"/>
                        <a:pt x="20437" y="165357"/>
                        <a:pt x="19713" y="17765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9E6F8B7-B3A9-4F68-BB23-9B03362CEBE4}"/>
                    </a:ext>
                  </a:extLst>
                </p:cNvPr>
                <p:cNvSpPr/>
                <p:nvPr/>
              </p:nvSpPr>
              <p:spPr>
                <a:xfrm>
                  <a:off x="2539276" y="627288"/>
                  <a:ext cx="189760" cy="963310"/>
                </a:xfrm>
                <a:custGeom>
                  <a:avLst/>
                  <a:gdLst>
                    <a:gd name="connsiteX0" fmla="*/ 223097 w 223874"/>
                    <a:gd name="connsiteY0" fmla="*/ 515073 h 1136489"/>
                    <a:gd name="connsiteX1" fmla="*/ 223820 w 223874"/>
                    <a:gd name="connsiteY1" fmla="*/ 961422 h 1136489"/>
                    <a:gd name="connsiteX2" fmla="*/ 209352 w 223874"/>
                    <a:gd name="connsiteY2" fmla="*/ 1122744 h 1136489"/>
                    <a:gd name="connsiteX3" fmla="*/ 190543 w 223874"/>
                    <a:gd name="connsiteY3" fmla="*/ 1136489 h 1136489"/>
                    <a:gd name="connsiteX4" fmla="*/ 172457 w 223874"/>
                    <a:gd name="connsiteY4" fmla="*/ 1119127 h 1136489"/>
                    <a:gd name="connsiteX5" fmla="*/ 150755 w 223874"/>
                    <a:gd name="connsiteY5" fmla="*/ 978061 h 1136489"/>
                    <a:gd name="connsiteX6" fmla="*/ 45136 w 223874"/>
                    <a:gd name="connsiteY6" fmla="*/ 306729 h 1136489"/>
                    <a:gd name="connsiteX7" fmla="*/ 1731 w 223874"/>
                    <a:gd name="connsiteY7" fmla="*/ 31830 h 1136489"/>
                    <a:gd name="connsiteX8" fmla="*/ 27774 w 223874"/>
                    <a:gd name="connsiteY8" fmla="*/ 723 h 1136489"/>
                    <a:gd name="connsiteX9" fmla="*/ 206458 w 223874"/>
                    <a:gd name="connsiteY9" fmla="*/ 0 h 1136489"/>
                    <a:gd name="connsiteX10" fmla="*/ 223820 w 223874"/>
                    <a:gd name="connsiteY10" fmla="*/ 17362 h 1136489"/>
                    <a:gd name="connsiteX11" fmla="*/ 223820 w 223874"/>
                    <a:gd name="connsiteY11" fmla="*/ 31830 h 1136489"/>
                    <a:gd name="connsiteX12" fmla="*/ 223097 w 223874"/>
                    <a:gd name="connsiteY12" fmla="*/ 515073 h 1136489"/>
                    <a:gd name="connsiteX13" fmla="*/ 223097 w 223874"/>
                    <a:gd name="connsiteY13" fmla="*/ 515073 h 1136489"/>
                    <a:gd name="connsiteX14" fmla="*/ 195607 w 223874"/>
                    <a:gd name="connsiteY14" fmla="*/ 17362 h 1136489"/>
                    <a:gd name="connsiteX15" fmla="*/ 14752 w 223874"/>
                    <a:gd name="connsiteY15" fmla="*/ 17362 h 1136489"/>
                    <a:gd name="connsiteX16" fmla="*/ 195607 w 223874"/>
                    <a:gd name="connsiteY16" fmla="*/ 17362 h 113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3874" h="1136489">
                      <a:moveTo>
                        <a:pt x="223097" y="515073"/>
                      </a:moveTo>
                      <a:cubicBezTo>
                        <a:pt x="223097" y="664097"/>
                        <a:pt x="222373" y="812398"/>
                        <a:pt x="223820" y="961422"/>
                      </a:cubicBezTo>
                      <a:cubicBezTo>
                        <a:pt x="224543" y="1015679"/>
                        <a:pt x="214415" y="1069211"/>
                        <a:pt x="209352" y="1122744"/>
                      </a:cubicBezTo>
                      <a:cubicBezTo>
                        <a:pt x="207905" y="1135043"/>
                        <a:pt x="200671" y="1136489"/>
                        <a:pt x="190543" y="1136489"/>
                      </a:cubicBezTo>
                      <a:cubicBezTo>
                        <a:pt x="178245" y="1136489"/>
                        <a:pt x="173904" y="1129978"/>
                        <a:pt x="172457" y="1119127"/>
                      </a:cubicBezTo>
                      <a:cubicBezTo>
                        <a:pt x="165223" y="1072105"/>
                        <a:pt x="157989" y="1025083"/>
                        <a:pt x="150755" y="978061"/>
                      </a:cubicBezTo>
                      <a:cubicBezTo>
                        <a:pt x="115307" y="754525"/>
                        <a:pt x="79860" y="530265"/>
                        <a:pt x="45136" y="306729"/>
                      </a:cubicBezTo>
                      <a:cubicBezTo>
                        <a:pt x="30667" y="214855"/>
                        <a:pt x="16199" y="123704"/>
                        <a:pt x="1731" y="31830"/>
                      </a:cubicBezTo>
                      <a:cubicBezTo>
                        <a:pt x="-2610" y="4341"/>
                        <a:pt x="-440" y="723"/>
                        <a:pt x="27774" y="723"/>
                      </a:cubicBezTo>
                      <a:cubicBezTo>
                        <a:pt x="87094" y="0"/>
                        <a:pt x="147138" y="0"/>
                        <a:pt x="206458" y="0"/>
                      </a:cubicBezTo>
                      <a:cubicBezTo>
                        <a:pt x="218033" y="0"/>
                        <a:pt x="224543" y="5064"/>
                        <a:pt x="223820" y="17362"/>
                      </a:cubicBezTo>
                      <a:cubicBezTo>
                        <a:pt x="223820" y="22426"/>
                        <a:pt x="223820" y="26766"/>
                        <a:pt x="223820" y="31830"/>
                      </a:cubicBezTo>
                      <a:cubicBezTo>
                        <a:pt x="223820" y="192429"/>
                        <a:pt x="223820" y="353751"/>
                        <a:pt x="223097" y="515073"/>
                      </a:cubicBezTo>
                      <a:cubicBezTo>
                        <a:pt x="223097" y="515073"/>
                        <a:pt x="223097" y="515073"/>
                        <a:pt x="223097" y="515073"/>
                      </a:cubicBezTo>
                      <a:close/>
                      <a:moveTo>
                        <a:pt x="195607" y="17362"/>
                      </a:moveTo>
                      <a:cubicBezTo>
                        <a:pt x="174627" y="7234"/>
                        <a:pt x="26327" y="9404"/>
                        <a:pt x="14752" y="17362"/>
                      </a:cubicBezTo>
                      <a:cubicBezTo>
                        <a:pt x="75519" y="17362"/>
                        <a:pt x="135563" y="17362"/>
                        <a:pt x="195607" y="1736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B7E0E8E-FB3D-4861-9DC2-E4498492074B}"/>
                    </a:ext>
                  </a:extLst>
                </p:cNvPr>
                <p:cNvSpPr/>
                <p:nvPr/>
              </p:nvSpPr>
              <p:spPr>
                <a:xfrm>
                  <a:off x="2705689" y="2026910"/>
                  <a:ext cx="189325" cy="962358"/>
                </a:xfrm>
                <a:custGeom>
                  <a:avLst/>
                  <a:gdLst>
                    <a:gd name="connsiteX0" fmla="*/ 17362 w 223361"/>
                    <a:gd name="connsiteY0" fmla="*/ 9728 h 1135366"/>
                    <a:gd name="connsiteX1" fmla="*/ 20979 w 223361"/>
                    <a:gd name="connsiteY1" fmla="*/ 87858 h 1135366"/>
                    <a:gd name="connsiteX2" fmla="*/ 23873 w 223361"/>
                    <a:gd name="connsiteY2" fmla="*/ 10452 h 1135366"/>
                    <a:gd name="connsiteX3" fmla="*/ 26767 w 223361"/>
                    <a:gd name="connsiteY3" fmla="*/ 324 h 1135366"/>
                    <a:gd name="connsiteX4" fmla="*/ 36171 w 223361"/>
                    <a:gd name="connsiteY4" fmla="*/ 6835 h 1135366"/>
                    <a:gd name="connsiteX5" fmla="*/ 41235 w 223361"/>
                    <a:gd name="connsiteY5" fmla="*/ 25644 h 1135366"/>
                    <a:gd name="connsiteX6" fmla="*/ 102002 w 223361"/>
                    <a:gd name="connsiteY6" fmla="*/ 347565 h 1135366"/>
                    <a:gd name="connsiteX7" fmla="*/ 196046 w 223361"/>
                    <a:gd name="connsiteY7" fmla="*/ 937873 h 1135366"/>
                    <a:gd name="connsiteX8" fmla="*/ 222089 w 223361"/>
                    <a:gd name="connsiteY8" fmla="*/ 1107153 h 1135366"/>
                    <a:gd name="connsiteX9" fmla="*/ 197493 w 223361"/>
                    <a:gd name="connsiteY9" fmla="*/ 1135366 h 1135366"/>
                    <a:gd name="connsiteX10" fmla="*/ 28213 w 223361"/>
                    <a:gd name="connsiteY10" fmla="*/ 1135366 h 1135366"/>
                    <a:gd name="connsiteX11" fmla="*/ 0 w 223361"/>
                    <a:gd name="connsiteY11" fmla="*/ 1107153 h 1135366"/>
                    <a:gd name="connsiteX12" fmla="*/ 0 w 223361"/>
                    <a:gd name="connsiteY12" fmla="*/ 176838 h 1135366"/>
                    <a:gd name="connsiteX13" fmla="*/ 10851 w 223361"/>
                    <a:gd name="connsiteY13" fmla="*/ 20580 h 1135366"/>
                    <a:gd name="connsiteX14" fmla="*/ 17362 w 223361"/>
                    <a:gd name="connsiteY14" fmla="*/ 9728 h 113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3361" h="1135366">
                      <a:moveTo>
                        <a:pt x="17362" y="9728"/>
                      </a:moveTo>
                      <a:cubicBezTo>
                        <a:pt x="29660" y="35771"/>
                        <a:pt x="18085" y="61815"/>
                        <a:pt x="20979" y="87858"/>
                      </a:cubicBezTo>
                      <a:cubicBezTo>
                        <a:pt x="25320" y="62538"/>
                        <a:pt x="28937" y="36495"/>
                        <a:pt x="23873" y="10452"/>
                      </a:cubicBezTo>
                      <a:cubicBezTo>
                        <a:pt x="23149" y="6111"/>
                        <a:pt x="20979" y="1771"/>
                        <a:pt x="26767" y="324"/>
                      </a:cubicBezTo>
                      <a:cubicBezTo>
                        <a:pt x="31830" y="-1123"/>
                        <a:pt x="34724" y="2494"/>
                        <a:pt x="36171" y="6835"/>
                      </a:cubicBezTo>
                      <a:cubicBezTo>
                        <a:pt x="38341" y="12622"/>
                        <a:pt x="39788" y="19133"/>
                        <a:pt x="41235" y="25644"/>
                      </a:cubicBezTo>
                      <a:cubicBezTo>
                        <a:pt x="70172" y="131263"/>
                        <a:pt x="85363" y="239775"/>
                        <a:pt x="102002" y="347565"/>
                      </a:cubicBezTo>
                      <a:cubicBezTo>
                        <a:pt x="132385" y="544334"/>
                        <a:pt x="164939" y="741104"/>
                        <a:pt x="196046" y="937873"/>
                      </a:cubicBezTo>
                      <a:cubicBezTo>
                        <a:pt x="204727" y="994300"/>
                        <a:pt x="213408" y="1050727"/>
                        <a:pt x="222089" y="1107153"/>
                      </a:cubicBezTo>
                      <a:cubicBezTo>
                        <a:pt x="225706" y="1132473"/>
                        <a:pt x="222813" y="1135366"/>
                        <a:pt x="197493" y="1135366"/>
                      </a:cubicBezTo>
                      <a:cubicBezTo>
                        <a:pt x="141066" y="1135366"/>
                        <a:pt x="84640" y="1135366"/>
                        <a:pt x="28213" y="1135366"/>
                      </a:cubicBezTo>
                      <a:cubicBezTo>
                        <a:pt x="723" y="1135366"/>
                        <a:pt x="0" y="1134643"/>
                        <a:pt x="0" y="1107153"/>
                      </a:cubicBezTo>
                      <a:cubicBezTo>
                        <a:pt x="0" y="796807"/>
                        <a:pt x="723" y="487184"/>
                        <a:pt x="0" y="176838"/>
                      </a:cubicBezTo>
                      <a:cubicBezTo>
                        <a:pt x="0" y="124028"/>
                        <a:pt x="5064" y="72666"/>
                        <a:pt x="10851" y="20580"/>
                      </a:cubicBezTo>
                      <a:cubicBezTo>
                        <a:pt x="12298" y="16963"/>
                        <a:pt x="10851" y="13346"/>
                        <a:pt x="17362" y="972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B23064C-8C71-4E15-8D26-9C12B8CC1592}"/>
                    </a:ext>
                  </a:extLst>
                </p:cNvPr>
                <p:cNvSpPr/>
                <p:nvPr/>
              </p:nvSpPr>
              <p:spPr>
                <a:xfrm>
                  <a:off x="1764223" y="968219"/>
                  <a:ext cx="796670" cy="702423"/>
                </a:xfrm>
                <a:custGeom>
                  <a:avLst/>
                  <a:gdLst>
                    <a:gd name="connsiteX0" fmla="*/ 155084 w 939891"/>
                    <a:gd name="connsiteY0" fmla="*/ 0 h 828701"/>
                    <a:gd name="connsiteX1" fmla="*/ 170276 w 939891"/>
                    <a:gd name="connsiteY1" fmla="*/ 11575 h 828701"/>
                    <a:gd name="connsiteX2" fmla="*/ 477005 w 939891"/>
                    <a:gd name="connsiteY2" fmla="*/ 318304 h 828701"/>
                    <a:gd name="connsiteX3" fmla="*/ 815565 w 939891"/>
                    <a:gd name="connsiteY3" fmla="*/ 659034 h 828701"/>
                    <a:gd name="connsiteX4" fmla="*/ 935652 w 939891"/>
                    <a:gd name="connsiteY4" fmla="*/ 797930 h 828701"/>
                    <a:gd name="connsiteX5" fmla="*/ 933482 w 939891"/>
                    <a:gd name="connsiteY5" fmla="*/ 819632 h 828701"/>
                    <a:gd name="connsiteX6" fmla="*/ 909609 w 939891"/>
                    <a:gd name="connsiteY6" fmla="*/ 824696 h 828701"/>
                    <a:gd name="connsiteX7" fmla="*/ 772160 w 939891"/>
                    <a:gd name="connsiteY7" fmla="*/ 724865 h 828701"/>
                    <a:gd name="connsiteX8" fmla="*/ 11848 w 939891"/>
                    <a:gd name="connsiteY8" fmla="*/ 168556 h 828701"/>
                    <a:gd name="connsiteX9" fmla="*/ 10401 w 939891"/>
                    <a:gd name="connsiteY9" fmla="*/ 142513 h 828701"/>
                    <a:gd name="connsiteX10" fmla="*/ 140616 w 939891"/>
                    <a:gd name="connsiteY10" fmla="*/ 10851 h 828701"/>
                    <a:gd name="connsiteX11" fmla="*/ 155084 w 939891"/>
                    <a:gd name="connsiteY11" fmla="*/ 0 h 828701"/>
                    <a:gd name="connsiteX12" fmla="*/ 151467 w 939891"/>
                    <a:gd name="connsiteY12" fmla="*/ 18085 h 828701"/>
                    <a:gd name="connsiteX13" fmla="*/ 24146 w 939891"/>
                    <a:gd name="connsiteY13" fmla="*/ 145407 h 828701"/>
                    <a:gd name="connsiteX14" fmla="*/ 151467 w 939891"/>
                    <a:gd name="connsiteY14" fmla="*/ 18085 h 82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9891" h="828701">
                      <a:moveTo>
                        <a:pt x="155084" y="0"/>
                      </a:moveTo>
                      <a:cubicBezTo>
                        <a:pt x="162318" y="723"/>
                        <a:pt x="165936" y="6511"/>
                        <a:pt x="170276" y="11575"/>
                      </a:cubicBezTo>
                      <a:cubicBezTo>
                        <a:pt x="272278" y="113577"/>
                        <a:pt x="375003" y="216302"/>
                        <a:pt x="477005" y="318304"/>
                      </a:cubicBezTo>
                      <a:cubicBezTo>
                        <a:pt x="589858" y="431880"/>
                        <a:pt x="701988" y="545457"/>
                        <a:pt x="815565" y="659034"/>
                      </a:cubicBezTo>
                      <a:cubicBezTo>
                        <a:pt x="858970" y="702439"/>
                        <a:pt x="895141" y="752354"/>
                        <a:pt x="935652" y="797930"/>
                      </a:cubicBezTo>
                      <a:cubicBezTo>
                        <a:pt x="942886" y="806611"/>
                        <a:pt x="939993" y="812398"/>
                        <a:pt x="933482" y="819632"/>
                      </a:cubicBezTo>
                      <a:cubicBezTo>
                        <a:pt x="926248" y="827590"/>
                        <a:pt x="920460" y="832654"/>
                        <a:pt x="909609" y="824696"/>
                      </a:cubicBezTo>
                      <a:cubicBezTo>
                        <a:pt x="864034" y="791419"/>
                        <a:pt x="817735" y="758142"/>
                        <a:pt x="772160" y="724865"/>
                      </a:cubicBezTo>
                      <a:cubicBezTo>
                        <a:pt x="518240" y="539670"/>
                        <a:pt x="265044" y="353751"/>
                        <a:pt x="11848" y="168556"/>
                      </a:cubicBezTo>
                      <a:cubicBezTo>
                        <a:pt x="-4068" y="156982"/>
                        <a:pt x="-3344" y="156258"/>
                        <a:pt x="10401" y="142513"/>
                      </a:cubicBezTo>
                      <a:cubicBezTo>
                        <a:pt x="54529" y="99108"/>
                        <a:pt x="97211" y="54980"/>
                        <a:pt x="140616" y="10851"/>
                      </a:cubicBezTo>
                      <a:cubicBezTo>
                        <a:pt x="144956" y="6511"/>
                        <a:pt x="148574" y="1447"/>
                        <a:pt x="155084" y="0"/>
                      </a:cubicBezTo>
                      <a:close/>
                      <a:moveTo>
                        <a:pt x="151467" y="18085"/>
                      </a:moveTo>
                      <a:cubicBezTo>
                        <a:pt x="131935" y="26043"/>
                        <a:pt x="26316" y="133832"/>
                        <a:pt x="24146" y="145407"/>
                      </a:cubicBezTo>
                      <a:cubicBezTo>
                        <a:pt x="65381" y="104172"/>
                        <a:pt x="108786" y="60767"/>
                        <a:pt x="151467" y="180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0D76E9D-E5CE-4162-83ED-C738D94210B6}"/>
                    </a:ext>
                  </a:extLst>
                </p:cNvPr>
                <p:cNvSpPr/>
                <p:nvPr/>
              </p:nvSpPr>
              <p:spPr>
                <a:xfrm>
                  <a:off x="1977451" y="781065"/>
                  <a:ext cx="629516" cy="850423"/>
                </a:xfrm>
                <a:custGeom>
                  <a:avLst/>
                  <a:gdLst>
                    <a:gd name="connsiteX0" fmla="*/ 742688 w 742687"/>
                    <a:gd name="connsiteY0" fmla="*/ 984004 h 1003308"/>
                    <a:gd name="connsiteX1" fmla="*/ 724602 w 742687"/>
                    <a:gd name="connsiteY1" fmla="*/ 1001366 h 1003308"/>
                    <a:gd name="connsiteX2" fmla="*/ 706517 w 742687"/>
                    <a:gd name="connsiteY2" fmla="*/ 994855 h 1003308"/>
                    <a:gd name="connsiteX3" fmla="*/ 649367 w 742687"/>
                    <a:gd name="connsiteY3" fmla="*/ 923961 h 1003308"/>
                    <a:gd name="connsiteX4" fmla="*/ 74973 w 742687"/>
                    <a:gd name="connsiteY4" fmla="*/ 208500 h 1003308"/>
                    <a:gd name="connsiteX5" fmla="*/ 5525 w 742687"/>
                    <a:gd name="connsiteY5" fmla="*/ 124584 h 1003308"/>
                    <a:gd name="connsiteX6" fmla="*/ 10589 w 742687"/>
                    <a:gd name="connsiteY6" fmla="*/ 102158 h 1003308"/>
                    <a:gd name="connsiteX7" fmla="*/ 172634 w 742687"/>
                    <a:gd name="connsiteY7" fmla="*/ 8114 h 1003308"/>
                    <a:gd name="connsiteX8" fmla="*/ 203741 w 742687"/>
                    <a:gd name="connsiteY8" fmla="*/ 16071 h 1003308"/>
                    <a:gd name="connsiteX9" fmla="*/ 393277 w 742687"/>
                    <a:gd name="connsiteY9" fmla="*/ 349567 h 1003308"/>
                    <a:gd name="connsiteX10" fmla="*/ 659495 w 742687"/>
                    <a:gd name="connsiteY10" fmla="*/ 811831 h 1003308"/>
                    <a:gd name="connsiteX11" fmla="*/ 739071 w 742687"/>
                    <a:gd name="connsiteY11" fmla="*/ 977493 h 1003308"/>
                    <a:gd name="connsiteX12" fmla="*/ 742688 w 742687"/>
                    <a:gd name="connsiteY12" fmla="*/ 984004 h 1003308"/>
                    <a:gd name="connsiteX13" fmla="*/ 20717 w 742687"/>
                    <a:gd name="connsiteY13" fmla="*/ 110839 h 1003308"/>
                    <a:gd name="connsiteX14" fmla="*/ 181315 w 742687"/>
                    <a:gd name="connsiteY14" fmla="*/ 17518 h 1003308"/>
                    <a:gd name="connsiteX15" fmla="*/ 20717 w 742687"/>
                    <a:gd name="connsiteY15" fmla="*/ 110839 h 100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2687" h="1003308">
                      <a:moveTo>
                        <a:pt x="742688" y="984004"/>
                      </a:moveTo>
                      <a:cubicBezTo>
                        <a:pt x="741241" y="994855"/>
                        <a:pt x="731836" y="997026"/>
                        <a:pt x="724602" y="1001366"/>
                      </a:cubicBezTo>
                      <a:cubicBezTo>
                        <a:pt x="716645" y="1006430"/>
                        <a:pt x="711581" y="1000643"/>
                        <a:pt x="706517" y="994855"/>
                      </a:cubicBezTo>
                      <a:cubicBezTo>
                        <a:pt x="687708" y="970983"/>
                        <a:pt x="668899" y="947110"/>
                        <a:pt x="649367" y="923961"/>
                      </a:cubicBezTo>
                      <a:cubicBezTo>
                        <a:pt x="457661" y="685233"/>
                        <a:pt x="266679" y="447228"/>
                        <a:pt x="74973" y="208500"/>
                      </a:cubicBezTo>
                      <a:cubicBezTo>
                        <a:pt x="52547" y="180287"/>
                        <a:pt x="29398" y="152074"/>
                        <a:pt x="5525" y="124584"/>
                      </a:cubicBezTo>
                      <a:cubicBezTo>
                        <a:pt x="-3156" y="114456"/>
                        <a:pt x="-1709" y="109392"/>
                        <a:pt x="10589" y="102158"/>
                      </a:cubicBezTo>
                      <a:cubicBezTo>
                        <a:pt x="64845" y="71774"/>
                        <a:pt x="119102" y="39944"/>
                        <a:pt x="172634" y="8114"/>
                      </a:cubicBezTo>
                      <a:cubicBezTo>
                        <a:pt x="192167" y="-3461"/>
                        <a:pt x="192167" y="-4184"/>
                        <a:pt x="203741" y="16071"/>
                      </a:cubicBezTo>
                      <a:cubicBezTo>
                        <a:pt x="267402" y="127478"/>
                        <a:pt x="330340" y="238160"/>
                        <a:pt x="393277" y="349567"/>
                      </a:cubicBezTo>
                      <a:cubicBezTo>
                        <a:pt x="481534" y="503655"/>
                        <a:pt x="570514" y="658466"/>
                        <a:pt x="659495" y="811831"/>
                      </a:cubicBezTo>
                      <a:cubicBezTo>
                        <a:pt x="690602" y="865364"/>
                        <a:pt x="712304" y="922514"/>
                        <a:pt x="739071" y="977493"/>
                      </a:cubicBezTo>
                      <a:cubicBezTo>
                        <a:pt x="740517" y="978940"/>
                        <a:pt x="741241" y="981110"/>
                        <a:pt x="742688" y="984004"/>
                      </a:cubicBezTo>
                      <a:close/>
                      <a:moveTo>
                        <a:pt x="20717" y="110839"/>
                      </a:moveTo>
                      <a:cubicBezTo>
                        <a:pt x="77143" y="84796"/>
                        <a:pt x="130676" y="53689"/>
                        <a:pt x="181315" y="17518"/>
                      </a:cubicBezTo>
                      <a:cubicBezTo>
                        <a:pt x="124889" y="44285"/>
                        <a:pt x="70633" y="74668"/>
                        <a:pt x="20717" y="11083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94703E41-951D-422A-BBA5-9FAA2C37C98B}"/>
                    </a:ext>
                  </a:extLst>
                </p:cNvPr>
                <p:cNvSpPr/>
                <p:nvPr/>
              </p:nvSpPr>
              <p:spPr>
                <a:xfrm>
                  <a:off x="2241302" y="665699"/>
                  <a:ext cx="416669" cy="938709"/>
                </a:xfrm>
                <a:custGeom>
                  <a:avLst/>
                  <a:gdLst>
                    <a:gd name="connsiteX0" fmla="*/ 491446 w 491576"/>
                    <a:gd name="connsiteY0" fmla="*/ 1086833 h 1107466"/>
                    <a:gd name="connsiteX1" fmla="*/ 473361 w 491576"/>
                    <a:gd name="connsiteY1" fmla="*/ 1106365 h 1107466"/>
                    <a:gd name="connsiteX2" fmla="*/ 455275 w 491576"/>
                    <a:gd name="connsiteY2" fmla="*/ 1094067 h 1107466"/>
                    <a:gd name="connsiteX3" fmla="*/ 372806 w 491576"/>
                    <a:gd name="connsiteY3" fmla="*/ 905978 h 1107466"/>
                    <a:gd name="connsiteX4" fmla="*/ 95013 w 491576"/>
                    <a:gd name="connsiteY4" fmla="*/ 277328 h 1107466"/>
                    <a:gd name="connsiteX5" fmla="*/ 3139 w 491576"/>
                    <a:gd name="connsiteY5" fmla="*/ 74048 h 1107466"/>
                    <a:gd name="connsiteX6" fmla="*/ 13990 w 491576"/>
                    <a:gd name="connsiteY6" fmla="*/ 51622 h 1107466"/>
                    <a:gd name="connsiteX7" fmla="*/ 199909 w 491576"/>
                    <a:gd name="connsiteY7" fmla="*/ 983 h 1107466"/>
                    <a:gd name="connsiteX8" fmla="*/ 220888 w 491576"/>
                    <a:gd name="connsiteY8" fmla="*/ 17621 h 1107466"/>
                    <a:gd name="connsiteX9" fmla="*/ 263570 w 491576"/>
                    <a:gd name="connsiteY9" fmla="*/ 181837 h 1107466"/>
                    <a:gd name="connsiteX10" fmla="*/ 458892 w 491576"/>
                    <a:gd name="connsiteY10" fmla="*/ 912489 h 1107466"/>
                    <a:gd name="connsiteX11" fmla="*/ 491446 w 491576"/>
                    <a:gd name="connsiteY11" fmla="*/ 1086833 h 1107466"/>
                    <a:gd name="connsiteX12" fmla="*/ 198462 w 491576"/>
                    <a:gd name="connsiteY12" fmla="*/ 14004 h 1107466"/>
                    <a:gd name="connsiteX13" fmla="*/ 190504 w 491576"/>
                    <a:gd name="connsiteY13" fmla="*/ 12557 h 1107466"/>
                    <a:gd name="connsiteX14" fmla="*/ 27012 w 491576"/>
                    <a:gd name="connsiteY14" fmla="*/ 56686 h 1107466"/>
                    <a:gd name="connsiteX15" fmla="*/ 20501 w 491576"/>
                    <a:gd name="connsiteY15" fmla="*/ 64643 h 1107466"/>
                    <a:gd name="connsiteX16" fmla="*/ 32076 w 491576"/>
                    <a:gd name="connsiteY16" fmla="*/ 65367 h 1107466"/>
                    <a:gd name="connsiteX17" fmla="*/ 185440 w 491576"/>
                    <a:gd name="connsiteY17" fmla="*/ 23409 h 1107466"/>
                    <a:gd name="connsiteX18" fmla="*/ 198462 w 491576"/>
                    <a:gd name="connsiteY18" fmla="*/ 14004 h 110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1576" h="1107466">
                      <a:moveTo>
                        <a:pt x="491446" y="1086833"/>
                      </a:moveTo>
                      <a:cubicBezTo>
                        <a:pt x="492893" y="1101301"/>
                        <a:pt x="482042" y="1102748"/>
                        <a:pt x="473361" y="1106365"/>
                      </a:cubicBezTo>
                      <a:cubicBezTo>
                        <a:pt x="461786" y="1110706"/>
                        <a:pt x="458892" y="1101301"/>
                        <a:pt x="455275" y="1094067"/>
                      </a:cubicBezTo>
                      <a:cubicBezTo>
                        <a:pt x="427785" y="1031130"/>
                        <a:pt x="400295" y="968916"/>
                        <a:pt x="372806" y="905978"/>
                      </a:cubicBezTo>
                      <a:cubicBezTo>
                        <a:pt x="280208" y="696187"/>
                        <a:pt x="187611" y="487119"/>
                        <a:pt x="95013" y="277328"/>
                      </a:cubicBezTo>
                      <a:cubicBezTo>
                        <a:pt x="64630" y="209327"/>
                        <a:pt x="34246" y="141326"/>
                        <a:pt x="3139" y="74048"/>
                      </a:cubicBezTo>
                      <a:cubicBezTo>
                        <a:pt x="-3372" y="60303"/>
                        <a:pt x="245" y="55239"/>
                        <a:pt x="13990" y="51622"/>
                      </a:cubicBezTo>
                      <a:cubicBezTo>
                        <a:pt x="76204" y="34983"/>
                        <a:pt x="138418" y="18345"/>
                        <a:pt x="199909" y="983"/>
                      </a:cubicBezTo>
                      <a:cubicBezTo>
                        <a:pt x="216547" y="-3358"/>
                        <a:pt x="217994" y="7493"/>
                        <a:pt x="220888" y="17621"/>
                      </a:cubicBezTo>
                      <a:cubicBezTo>
                        <a:pt x="235356" y="72601"/>
                        <a:pt x="249101" y="126857"/>
                        <a:pt x="263570" y="181837"/>
                      </a:cubicBezTo>
                      <a:cubicBezTo>
                        <a:pt x="328677" y="425629"/>
                        <a:pt x="393785" y="669421"/>
                        <a:pt x="458892" y="912489"/>
                      </a:cubicBezTo>
                      <a:cubicBezTo>
                        <a:pt x="475531" y="970362"/>
                        <a:pt x="482765" y="1028959"/>
                        <a:pt x="491446" y="1086833"/>
                      </a:cubicBezTo>
                      <a:close/>
                      <a:moveTo>
                        <a:pt x="198462" y="14004"/>
                      </a:moveTo>
                      <a:cubicBezTo>
                        <a:pt x="194845" y="13281"/>
                        <a:pt x="192675" y="12557"/>
                        <a:pt x="190504" y="12557"/>
                      </a:cubicBezTo>
                      <a:cubicBezTo>
                        <a:pt x="136248" y="27026"/>
                        <a:pt x="81268" y="42217"/>
                        <a:pt x="27012" y="56686"/>
                      </a:cubicBezTo>
                      <a:cubicBezTo>
                        <a:pt x="23395" y="57409"/>
                        <a:pt x="17607" y="59580"/>
                        <a:pt x="20501" y="64643"/>
                      </a:cubicBezTo>
                      <a:cubicBezTo>
                        <a:pt x="22671" y="68984"/>
                        <a:pt x="27735" y="66090"/>
                        <a:pt x="32076" y="65367"/>
                      </a:cubicBezTo>
                      <a:cubicBezTo>
                        <a:pt x="83438" y="51622"/>
                        <a:pt x="134078" y="37877"/>
                        <a:pt x="185440" y="23409"/>
                      </a:cubicBezTo>
                      <a:cubicBezTo>
                        <a:pt x="189781" y="22685"/>
                        <a:pt x="195568" y="22685"/>
                        <a:pt x="198462" y="1400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C05271E-52EB-41EF-AA02-F0CEBD145AF2}"/>
                    </a:ext>
                  </a:extLst>
                </p:cNvPr>
                <p:cNvSpPr/>
                <p:nvPr/>
              </p:nvSpPr>
              <p:spPr>
                <a:xfrm>
                  <a:off x="2406905" y="2020513"/>
                  <a:ext cx="281969" cy="972330"/>
                </a:xfrm>
                <a:custGeom>
                  <a:avLst/>
                  <a:gdLst>
                    <a:gd name="connsiteX0" fmla="*/ 307647 w 332660"/>
                    <a:gd name="connsiteY0" fmla="*/ 6424 h 1147131"/>
                    <a:gd name="connsiteX1" fmla="*/ 325732 w 332660"/>
                    <a:gd name="connsiteY1" fmla="*/ 2807 h 1147131"/>
                    <a:gd name="connsiteX2" fmla="*/ 332243 w 332660"/>
                    <a:gd name="connsiteY2" fmla="*/ 19446 h 1147131"/>
                    <a:gd name="connsiteX3" fmla="*/ 316328 w 332660"/>
                    <a:gd name="connsiteY3" fmla="*/ 168470 h 1147131"/>
                    <a:gd name="connsiteX4" fmla="*/ 285944 w 332660"/>
                    <a:gd name="connsiteY4" fmla="*/ 459284 h 1147131"/>
                    <a:gd name="connsiteX5" fmla="*/ 255561 w 332660"/>
                    <a:gd name="connsiteY5" fmla="*/ 750098 h 1147131"/>
                    <a:gd name="connsiteX6" fmla="*/ 228794 w 332660"/>
                    <a:gd name="connsiteY6" fmla="*/ 1006911 h 1147131"/>
                    <a:gd name="connsiteX7" fmla="*/ 215773 w 332660"/>
                    <a:gd name="connsiteY7" fmla="*/ 1132786 h 1147131"/>
                    <a:gd name="connsiteX8" fmla="*/ 197687 w 332660"/>
                    <a:gd name="connsiteY8" fmla="*/ 1145807 h 1147131"/>
                    <a:gd name="connsiteX9" fmla="*/ 15386 w 332660"/>
                    <a:gd name="connsiteY9" fmla="*/ 1096615 h 1147131"/>
                    <a:gd name="connsiteX10" fmla="*/ 1641 w 332660"/>
                    <a:gd name="connsiteY10" fmla="*/ 1071295 h 1147131"/>
                    <a:gd name="connsiteX11" fmla="*/ 113047 w 332660"/>
                    <a:gd name="connsiteY11" fmla="*/ 646649 h 1147131"/>
                    <a:gd name="connsiteX12" fmla="*/ 253390 w 332660"/>
                    <a:gd name="connsiteY12" fmla="*/ 126512 h 1147131"/>
                    <a:gd name="connsiteX13" fmla="*/ 291732 w 332660"/>
                    <a:gd name="connsiteY13" fmla="*/ 23063 h 1147131"/>
                    <a:gd name="connsiteX14" fmla="*/ 307647 w 332660"/>
                    <a:gd name="connsiteY14" fmla="*/ 6424 h 1147131"/>
                    <a:gd name="connsiteX15" fmla="*/ 244709 w 332660"/>
                    <a:gd name="connsiteY15" fmla="*/ 199577 h 1147131"/>
                    <a:gd name="connsiteX16" fmla="*/ 21173 w 332660"/>
                    <a:gd name="connsiteY16" fmla="*/ 1043082 h 1147131"/>
                    <a:gd name="connsiteX17" fmla="*/ 17556 w 332660"/>
                    <a:gd name="connsiteY17" fmla="*/ 1067678 h 1147131"/>
                    <a:gd name="connsiteX18" fmla="*/ 26237 w 332660"/>
                    <a:gd name="connsiteY18" fmla="*/ 1051763 h 1147131"/>
                    <a:gd name="connsiteX19" fmla="*/ 172368 w 332660"/>
                    <a:gd name="connsiteY19" fmla="*/ 497625 h 1147131"/>
                    <a:gd name="connsiteX20" fmla="*/ 311987 w 332660"/>
                    <a:gd name="connsiteY20" fmla="*/ 22340 h 1147131"/>
                    <a:gd name="connsiteX21" fmla="*/ 307647 w 332660"/>
                    <a:gd name="connsiteY21" fmla="*/ 6424 h 1147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660" h="1147131">
                      <a:moveTo>
                        <a:pt x="307647" y="6424"/>
                      </a:moveTo>
                      <a:cubicBezTo>
                        <a:pt x="311987" y="-2980"/>
                        <a:pt x="319221" y="-86"/>
                        <a:pt x="325732" y="2807"/>
                      </a:cubicBezTo>
                      <a:cubicBezTo>
                        <a:pt x="333690" y="5701"/>
                        <a:pt x="332966" y="12935"/>
                        <a:pt x="332243" y="19446"/>
                      </a:cubicBezTo>
                      <a:cubicBezTo>
                        <a:pt x="327179" y="69362"/>
                        <a:pt x="322115" y="118554"/>
                        <a:pt x="316328" y="168470"/>
                      </a:cubicBezTo>
                      <a:cubicBezTo>
                        <a:pt x="306200" y="265408"/>
                        <a:pt x="296072" y="362346"/>
                        <a:pt x="285944" y="459284"/>
                      </a:cubicBezTo>
                      <a:cubicBezTo>
                        <a:pt x="275816" y="556222"/>
                        <a:pt x="265689" y="653160"/>
                        <a:pt x="255561" y="750098"/>
                      </a:cubicBezTo>
                      <a:cubicBezTo>
                        <a:pt x="246880" y="835461"/>
                        <a:pt x="238199" y="921548"/>
                        <a:pt x="228794" y="1006911"/>
                      </a:cubicBezTo>
                      <a:cubicBezTo>
                        <a:pt x="224454" y="1048869"/>
                        <a:pt x="219390" y="1090828"/>
                        <a:pt x="215773" y="1132786"/>
                      </a:cubicBezTo>
                      <a:cubicBezTo>
                        <a:pt x="214326" y="1145807"/>
                        <a:pt x="209985" y="1149424"/>
                        <a:pt x="197687" y="1145807"/>
                      </a:cubicBezTo>
                      <a:cubicBezTo>
                        <a:pt x="136920" y="1129169"/>
                        <a:pt x="76153" y="1112530"/>
                        <a:pt x="15386" y="1096615"/>
                      </a:cubicBezTo>
                      <a:cubicBezTo>
                        <a:pt x="-529" y="1092274"/>
                        <a:pt x="-1976" y="1085040"/>
                        <a:pt x="1641" y="1071295"/>
                      </a:cubicBezTo>
                      <a:cubicBezTo>
                        <a:pt x="39259" y="929505"/>
                        <a:pt x="75430" y="788439"/>
                        <a:pt x="113047" y="646649"/>
                      </a:cubicBezTo>
                      <a:cubicBezTo>
                        <a:pt x="158623" y="473029"/>
                        <a:pt x="204921" y="299408"/>
                        <a:pt x="253390" y="126512"/>
                      </a:cubicBezTo>
                      <a:cubicBezTo>
                        <a:pt x="263518" y="91064"/>
                        <a:pt x="276540" y="56340"/>
                        <a:pt x="291732" y="23063"/>
                      </a:cubicBezTo>
                      <a:cubicBezTo>
                        <a:pt x="295349" y="15105"/>
                        <a:pt x="298966" y="8595"/>
                        <a:pt x="307647" y="6424"/>
                      </a:cubicBezTo>
                      <a:cubicBezTo>
                        <a:pt x="282327" y="69362"/>
                        <a:pt x="262795" y="133746"/>
                        <a:pt x="244709" y="199577"/>
                      </a:cubicBezTo>
                      <a:cubicBezTo>
                        <a:pt x="168751" y="480263"/>
                        <a:pt x="93515" y="761673"/>
                        <a:pt x="21173" y="1043082"/>
                      </a:cubicBezTo>
                      <a:cubicBezTo>
                        <a:pt x="19003" y="1051040"/>
                        <a:pt x="16109" y="1058274"/>
                        <a:pt x="17556" y="1067678"/>
                      </a:cubicBezTo>
                      <a:cubicBezTo>
                        <a:pt x="24790" y="1063338"/>
                        <a:pt x="24790" y="1056827"/>
                        <a:pt x="26237" y="1051763"/>
                      </a:cubicBezTo>
                      <a:cubicBezTo>
                        <a:pt x="74706" y="867291"/>
                        <a:pt x="122452" y="682097"/>
                        <a:pt x="172368" y="497625"/>
                      </a:cubicBezTo>
                      <a:cubicBezTo>
                        <a:pt x="215773" y="338473"/>
                        <a:pt x="250497" y="175704"/>
                        <a:pt x="311987" y="22340"/>
                      </a:cubicBezTo>
                      <a:cubicBezTo>
                        <a:pt x="314158" y="15829"/>
                        <a:pt x="313434" y="10765"/>
                        <a:pt x="307647" y="642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9D1647E-62F8-4A51-A24E-89CACAFD8BA8}"/>
                    </a:ext>
                  </a:extLst>
                </p:cNvPr>
                <p:cNvSpPr/>
                <p:nvPr/>
              </p:nvSpPr>
              <p:spPr>
                <a:xfrm>
                  <a:off x="2802779" y="699789"/>
                  <a:ext cx="506895" cy="915984"/>
                </a:xfrm>
                <a:custGeom>
                  <a:avLst/>
                  <a:gdLst>
                    <a:gd name="connsiteX0" fmla="*/ 598022 w 598022"/>
                    <a:gd name="connsiteY0" fmla="*/ 111959 h 1080655"/>
                    <a:gd name="connsiteX1" fmla="*/ 590788 w 598022"/>
                    <a:gd name="connsiteY1" fmla="*/ 125704 h 1080655"/>
                    <a:gd name="connsiteX2" fmla="*/ 261633 w 598022"/>
                    <a:gd name="connsiteY2" fmla="*/ 702268 h 1080655"/>
                    <a:gd name="connsiteX3" fmla="*/ 100311 w 598022"/>
                    <a:gd name="connsiteY3" fmla="*/ 977890 h 1080655"/>
                    <a:gd name="connsiteX4" fmla="*/ 35927 w 598022"/>
                    <a:gd name="connsiteY4" fmla="*/ 1069764 h 1080655"/>
                    <a:gd name="connsiteX5" fmla="*/ 9160 w 598022"/>
                    <a:gd name="connsiteY5" fmla="*/ 1077722 h 1080655"/>
                    <a:gd name="connsiteX6" fmla="*/ 3373 w 598022"/>
                    <a:gd name="connsiteY6" fmla="*/ 1052402 h 1080655"/>
                    <a:gd name="connsiteX7" fmla="*/ 229803 w 598022"/>
                    <a:gd name="connsiteY7" fmla="*/ 454859 h 1080655"/>
                    <a:gd name="connsiteX8" fmla="*/ 393295 w 598022"/>
                    <a:gd name="connsiteY8" fmla="*/ 28043 h 1080655"/>
                    <a:gd name="connsiteX9" fmla="*/ 438870 w 598022"/>
                    <a:gd name="connsiteY9" fmla="*/ 12851 h 1080655"/>
                    <a:gd name="connsiteX10" fmla="*/ 585724 w 598022"/>
                    <a:gd name="connsiteY10" fmla="*/ 98214 h 1080655"/>
                    <a:gd name="connsiteX11" fmla="*/ 598022 w 598022"/>
                    <a:gd name="connsiteY11" fmla="*/ 111959 h 1080655"/>
                    <a:gd name="connsiteX12" fmla="*/ 14948 w 598022"/>
                    <a:gd name="connsiteY12" fmla="*/ 1050956 h 1080655"/>
                    <a:gd name="connsiteX13" fmla="*/ 22182 w 598022"/>
                    <a:gd name="connsiteY13" fmla="*/ 1053126 h 1080655"/>
                    <a:gd name="connsiteX14" fmla="*/ 416444 w 598022"/>
                    <a:gd name="connsiteY14" fmla="*/ 15745 h 1080655"/>
                    <a:gd name="connsiteX15" fmla="*/ 409934 w 598022"/>
                    <a:gd name="connsiteY15" fmla="*/ 13575 h 1080655"/>
                    <a:gd name="connsiteX16" fmla="*/ 14948 w 598022"/>
                    <a:gd name="connsiteY16" fmla="*/ 1050956 h 108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8022" h="1080655">
                      <a:moveTo>
                        <a:pt x="598022" y="111959"/>
                      </a:moveTo>
                      <a:cubicBezTo>
                        <a:pt x="595852" y="116300"/>
                        <a:pt x="593682" y="120640"/>
                        <a:pt x="590788" y="125704"/>
                      </a:cubicBezTo>
                      <a:cubicBezTo>
                        <a:pt x="480829" y="318133"/>
                        <a:pt x="371593" y="510562"/>
                        <a:pt x="261633" y="702268"/>
                      </a:cubicBezTo>
                      <a:cubicBezTo>
                        <a:pt x="208824" y="794866"/>
                        <a:pt x="156737" y="887463"/>
                        <a:pt x="100311" y="977890"/>
                      </a:cubicBezTo>
                      <a:cubicBezTo>
                        <a:pt x="80055" y="1009721"/>
                        <a:pt x="58353" y="1040104"/>
                        <a:pt x="35927" y="1069764"/>
                      </a:cubicBezTo>
                      <a:cubicBezTo>
                        <a:pt x="28693" y="1079169"/>
                        <a:pt x="22182" y="1084233"/>
                        <a:pt x="9160" y="1077722"/>
                      </a:cubicBezTo>
                      <a:cubicBezTo>
                        <a:pt x="-3861" y="1070488"/>
                        <a:pt x="-244" y="1062530"/>
                        <a:pt x="3373" y="1052402"/>
                      </a:cubicBezTo>
                      <a:cubicBezTo>
                        <a:pt x="78608" y="853463"/>
                        <a:pt x="153844" y="653799"/>
                        <a:pt x="229803" y="454859"/>
                      </a:cubicBezTo>
                      <a:cubicBezTo>
                        <a:pt x="284059" y="312346"/>
                        <a:pt x="338315" y="170556"/>
                        <a:pt x="393295" y="28043"/>
                      </a:cubicBezTo>
                      <a:cubicBezTo>
                        <a:pt x="406317" y="-6681"/>
                        <a:pt x="407040" y="-5958"/>
                        <a:pt x="438870" y="12851"/>
                      </a:cubicBezTo>
                      <a:cubicBezTo>
                        <a:pt x="488063" y="41064"/>
                        <a:pt x="536532" y="69278"/>
                        <a:pt x="585724" y="98214"/>
                      </a:cubicBezTo>
                      <a:cubicBezTo>
                        <a:pt x="590788" y="101108"/>
                        <a:pt x="598022" y="103278"/>
                        <a:pt x="598022" y="111959"/>
                      </a:cubicBezTo>
                      <a:close/>
                      <a:moveTo>
                        <a:pt x="14948" y="1050956"/>
                      </a:moveTo>
                      <a:cubicBezTo>
                        <a:pt x="17118" y="1051679"/>
                        <a:pt x="20012" y="1052402"/>
                        <a:pt x="22182" y="1053126"/>
                      </a:cubicBezTo>
                      <a:cubicBezTo>
                        <a:pt x="153844" y="707332"/>
                        <a:pt x="284783" y="361538"/>
                        <a:pt x="416444" y="15745"/>
                      </a:cubicBezTo>
                      <a:cubicBezTo>
                        <a:pt x="414274" y="15021"/>
                        <a:pt x="412104" y="14298"/>
                        <a:pt x="409934" y="13575"/>
                      </a:cubicBezTo>
                      <a:cubicBezTo>
                        <a:pt x="276825" y="358645"/>
                        <a:pt x="145163" y="704438"/>
                        <a:pt x="14948" y="105095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906909AB-7223-4943-91CD-A815EAF17F75}"/>
                    </a:ext>
                  </a:extLst>
                </p:cNvPr>
                <p:cNvSpPr/>
                <p:nvPr/>
              </p:nvSpPr>
              <p:spPr>
                <a:xfrm>
                  <a:off x="2926119" y="1838854"/>
                  <a:ext cx="969270" cy="285109"/>
                </a:xfrm>
                <a:custGeom>
                  <a:avLst/>
                  <a:gdLst>
                    <a:gd name="connsiteX0" fmla="*/ 1118777 w 1143521"/>
                    <a:gd name="connsiteY0" fmla="*/ 129590 h 336365"/>
                    <a:gd name="connsiteX1" fmla="*/ 17735 w 1143521"/>
                    <a:gd name="connsiteY1" fmla="*/ 5886 h 336365"/>
                    <a:gd name="connsiteX2" fmla="*/ 35821 w 1143521"/>
                    <a:gd name="connsiteY2" fmla="*/ 822 h 336365"/>
                    <a:gd name="connsiteX3" fmla="*/ 397529 w 1143521"/>
                    <a:gd name="connsiteY3" fmla="*/ 39163 h 336365"/>
                    <a:gd name="connsiteX4" fmla="*/ 757792 w 1143521"/>
                    <a:gd name="connsiteY4" fmla="*/ 77504 h 336365"/>
                    <a:gd name="connsiteX5" fmla="*/ 1126735 w 1143521"/>
                    <a:gd name="connsiteY5" fmla="*/ 116569 h 336365"/>
                    <a:gd name="connsiteX6" fmla="*/ 1141926 w 1143521"/>
                    <a:gd name="connsiteY6" fmla="*/ 137548 h 336365"/>
                    <a:gd name="connsiteX7" fmla="*/ 1092010 w 1143521"/>
                    <a:gd name="connsiteY7" fmla="*/ 322020 h 336365"/>
                    <a:gd name="connsiteX8" fmla="*/ 1068861 w 1143521"/>
                    <a:gd name="connsiteY8" fmla="*/ 335041 h 336365"/>
                    <a:gd name="connsiteX9" fmla="*/ 138546 w 1143521"/>
                    <a:gd name="connsiteY9" fmla="*/ 83292 h 336365"/>
                    <a:gd name="connsiteX10" fmla="*/ 9778 w 1143521"/>
                    <a:gd name="connsiteY10" fmla="*/ 36269 h 336365"/>
                    <a:gd name="connsiteX11" fmla="*/ 3267 w 1143521"/>
                    <a:gd name="connsiteY11" fmla="*/ 10950 h 336365"/>
                    <a:gd name="connsiteX12" fmla="*/ 9054 w 1143521"/>
                    <a:gd name="connsiteY12" fmla="*/ 8780 h 336365"/>
                    <a:gd name="connsiteX13" fmla="*/ 106716 w 1143521"/>
                    <a:gd name="connsiteY13" fmla="*/ 28312 h 336365"/>
                    <a:gd name="connsiteX14" fmla="*/ 435147 w 1143521"/>
                    <a:gd name="connsiteY14" fmla="*/ 63759 h 336365"/>
                    <a:gd name="connsiteX15" fmla="*/ 752728 w 1143521"/>
                    <a:gd name="connsiteY15" fmla="*/ 97037 h 336365"/>
                    <a:gd name="connsiteX16" fmla="*/ 1042095 w 1143521"/>
                    <a:gd name="connsiteY16" fmla="*/ 127420 h 336365"/>
                    <a:gd name="connsiteX17" fmla="*/ 1118777 w 1143521"/>
                    <a:gd name="connsiteY17" fmla="*/ 129590 h 336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521" h="336365">
                      <a:moveTo>
                        <a:pt x="1118777" y="129590"/>
                      </a:moveTo>
                      <a:cubicBezTo>
                        <a:pt x="752004" y="85462"/>
                        <a:pt x="384508" y="49291"/>
                        <a:pt x="17735" y="5886"/>
                      </a:cubicBezTo>
                      <a:cubicBezTo>
                        <a:pt x="23523" y="-2072"/>
                        <a:pt x="30033" y="99"/>
                        <a:pt x="35821" y="822"/>
                      </a:cubicBezTo>
                      <a:cubicBezTo>
                        <a:pt x="156631" y="13843"/>
                        <a:pt x="277442" y="26142"/>
                        <a:pt x="397529" y="39163"/>
                      </a:cubicBezTo>
                      <a:cubicBezTo>
                        <a:pt x="517617" y="52185"/>
                        <a:pt x="637704" y="65206"/>
                        <a:pt x="757792" y="77504"/>
                      </a:cubicBezTo>
                      <a:cubicBezTo>
                        <a:pt x="880773" y="90526"/>
                        <a:pt x="1003754" y="103547"/>
                        <a:pt x="1126735" y="116569"/>
                      </a:cubicBezTo>
                      <a:cubicBezTo>
                        <a:pt x="1141926" y="118016"/>
                        <a:pt x="1146267" y="122356"/>
                        <a:pt x="1141926" y="137548"/>
                      </a:cubicBezTo>
                      <a:cubicBezTo>
                        <a:pt x="1124564" y="199038"/>
                        <a:pt x="1111543" y="261252"/>
                        <a:pt x="1092010" y="322020"/>
                      </a:cubicBezTo>
                      <a:cubicBezTo>
                        <a:pt x="1087670" y="335041"/>
                        <a:pt x="1082606" y="338658"/>
                        <a:pt x="1068861" y="335041"/>
                      </a:cubicBezTo>
                      <a:cubicBezTo>
                        <a:pt x="758515" y="251125"/>
                        <a:pt x="448169" y="167208"/>
                        <a:pt x="138546" y="83292"/>
                      </a:cubicBezTo>
                      <a:cubicBezTo>
                        <a:pt x="94417" y="70994"/>
                        <a:pt x="52459" y="51461"/>
                        <a:pt x="9778" y="36269"/>
                      </a:cubicBezTo>
                      <a:cubicBezTo>
                        <a:pt x="-4691" y="31206"/>
                        <a:pt x="373" y="21078"/>
                        <a:pt x="3267" y="10950"/>
                      </a:cubicBezTo>
                      <a:cubicBezTo>
                        <a:pt x="3990" y="8780"/>
                        <a:pt x="6884" y="6609"/>
                        <a:pt x="9054" y="8780"/>
                      </a:cubicBezTo>
                      <a:cubicBezTo>
                        <a:pt x="38714" y="29759"/>
                        <a:pt x="74162" y="24695"/>
                        <a:pt x="106716" y="28312"/>
                      </a:cubicBezTo>
                      <a:cubicBezTo>
                        <a:pt x="215952" y="41333"/>
                        <a:pt x="325188" y="52185"/>
                        <a:pt x="435147" y="63759"/>
                      </a:cubicBezTo>
                      <a:cubicBezTo>
                        <a:pt x="540766" y="74611"/>
                        <a:pt x="647109" y="86185"/>
                        <a:pt x="752728" y="97037"/>
                      </a:cubicBezTo>
                      <a:cubicBezTo>
                        <a:pt x="848942" y="107164"/>
                        <a:pt x="945157" y="118016"/>
                        <a:pt x="1042095" y="127420"/>
                      </a:cubicBezTo>
                      <a:cubicBezTo>
                        <a:pt x="1067414" y="129590"/>
                        <a:pt x="1092734" y="133931"/>
                        <a:pt x="1118777" y="12959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9C1B60F-6B96-4B7D-B807-97C1A2B69E56}"/>
                    </a:ext>
                  </a:extLst>
                </p:cNvPr>
                <p:cNvSpPr/>
                <p:nvPr/>
              </p:nvSpPr>
              <p:spPr>
                <a:xfrm>
                  <a:off x="1543670" y="1793102"/>
                  <a:ext cx="954898" cy="193167"/>
                </a:xfrm>
                <a:custGeom>
                  <a:avLst/>
                  <a:gdLst>
                    <a:gd name="connsiteX0" fmla="*/ 486182 w 1126565"/>
                    <a:gd name="connsiteY0" fmla="*/ 543 h 227894"/>
                    <a:gd name="connsiteX1" fmla="*/ 923850 w 1126565"/>
                    <a:gd name="connsiteY1" fmla="*/ 543 h 227894"/>
                    <a:gd name="connsiteX2" fmla="*/ 1109045 w 1126565"/>
                    <a:gd name="connsiteY2" fmla="*/ 12841 h 227894"/>
                    <a:gd name="connsiteX3" fmla="*/ 1126407 w 1126565"/>
                    <a:gd name="connsiteY3" fmla="*/ 24415 h 227894"/>
                    <a:gd name="connsiteX4" fmla="*/ 1111215 w 1126565"/>
                    <a:gd name="connsiteY4" fmla="*/ 41054 h 227894"/>
                    <a:gd name="connsiteX5" fmla="*/ 907211 w 1126565"/>
                    <a:gd name="connsiteY5" fmla="*/ 85906 h 227894"/>
                    <a:gd name="connsiteX6" fmla="*/ 510778 w 1126565"/>
                    <a:gd name="connsiteY6" fmla="*/ 148843 h 227894"/>
                    <a:gd name="connsiteX7" fmla="*/ 31876 w 1126565"/>
                    <a:gd name="connsiteY7" fmla="*/ 225525 h 227894"/>
                    <a:gd name="connsiteX8" fmla="*/ 769 w 1126565"/>
                    <a:gd name="connsiteY8" fmla="*/ 199482 h 227894"/>
                    <a:gd name="connsiteX9" fmla="*/ 45 w 1126565"/>
                    <a:gd name="connsiteY9" fmla="*/ 28032 h 227894"/>
                    <a:gd name="connsiteX10" fmla="*/ 23918 w 1126565"/>
                    <a:gd name="connsiteY10" fmla="*/ 1266 h 227894"/>
                    <a:gd name="connsiteX11" fmla="*/ 47067 w 1126565"/>
                    <a:gd name="connsiteY11" fmla="*/ 543 h 227894"/>
                    <a:gd name="connsiteX12" fmla="*/ 486182 w 1126565"/>
                    <a:gd name="connsiteY12" fmla="*/ 543 h 227894"/>
                    <a:gd name="connsiteX13" fmla="*/ 486182 w 1126565"/>
                    <a:gd name="connsiteY13" fmla="*/ 543 h 227894"/>
                    <a:gd name="connsiteX14" fmla="*/ 1093129 w 1126565"/>
                    <a:gd name="connsiteY14" fmla="*/ 22245 h 227894"/>
                    <a:gd name="connsiteX15" fmla="*/ 965808 w 1126565"/>
                    <a:gd name="connsiteY15" fmla="*/ 10670 h 227894"/>
                    <a:gd name="connsiteX16" fmla="*/ 83962 w 1126565"/>
                    <a:gd name="connsiteY16" fmla="*/ 10670 h 227894"/>
                    <a:gd name="connsiteX17" fmla="*/ 26812 w 1126565"/>
                    <a:gd name="connsiteY17" fmla="*/ 11394 h 227894"/>
                    <a:gd name="connsiteX18" fmla="*/ 13790 w 1126565"/>
                    <a:gd name="connsiteY18" fmla="*/ 17181 h 227894"/>
                    <a:gd name="connsiteX19" fmla="*/ 26088 w 1126565"/>
                    <a:gd name="connsiteY19" fmla="*/ 22245 h 227894"/>
                    <a:gd name="connsiteX20" fmla="*/ 38386 w 1126565"/>
                    <a:gd name="connsiteY20" fmla="*/ 22245 h 227894"/>
                    <a:gd name="connsiteX21" fmla="*/ 964361 w 1126565"/>
                    <a:gd name="connsiteY21" fmla="*/ 22969 h 227894"/>
                    <a:gd name="connsiteX22" fmla="*/ 1014277 w 1126565"/>
                    <a:gd name="connsiteY22" fmla="*/ 25139 h 227894"/>
                    <a:gd name="connsiteX23" fmla="*/ 1093129 w 1126565"/>
                    <a:gd name="connsiteY23" fmla="*/ 22245 h 22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6565" h="227894">
                      <a:moveTo>
                        <a:pt x="486182" y="543"/>
                      </a:moveTo>
                      <a:cubicBezTo>
                        <a:pt x="632312" y="543"/>
                        <a:pt x="777719" y="-181"/>
                        <a:pt x="923850" y="543"/>
                      </a:cubicBezTo>
                      <a:cubicBezTo>
                        <a:pt x="985340" y="1266"/>
                        <a:pt x="1047554" y="4160"/>
                        <a:pt x="1109045" y="12841"/>
                      </a:cubicBezTo>
                      <a:cubicBezTo>
                        <a:pt x="1116279" y="13564"/>
                        <a:pt x="1124960" y="12841"/>
                        <a:pt x="1126407" y="24415"/>
                      </a:cubicBezTo>
                      <a:cubicBezTo>
                        <a:pt x="1127853" y="35990"/>
                        <a:pt x="1119172" y="38160"/>
                        <a:pt x="1111215" y="41054"/>
                      </a:cubicBezTo>
                      <a:cubicBezTo>
                        <a:pt x="1044660" y="60586"/>
                        <a:pt x="976659" y="75055"/>
                        <a:pt x="907211" y="85906"/>
                      </a:cubicBezTo>
                      <a:cubicBezTo>
                        <a:pt x="774826" y="106885"/>
                        <a:pt x="643164" y="127864"/>
                        <a:pt x="510778" y="148843"/>
                      </a:cubicBezTo>
                      <a:cubicBezTo>
                        <a:pt x="350903" y="174163"/>
                        <a:pt x="191027" y="200206"/>
                        <a:pt x="31876" y="225525"/>
                      </a:cubicBezTo>
                      <a:cubicBezTo>
                        <a:pt x="769" y="230589"/>
                        <a:pt x="769" y="229866"/>
                        <a:pt x="769" y="199482"/>
                      </a:cubicBezTo>
                      <a:cubicBezTo>
                        <a:pt x="769" y="142332"/>
                        <a:pt x="1492" y="85182"/>
                        <a:pt x="45" y="28032"/>
                      </a:cubicBezTo>
                      <a:cubicBezTo>
                        <a:pt x="-678" y="9224"/>
                        <a:pt x="7279" y="1989"/>
                        <a:pt x="23918" y="1266"/>
                      </a:cubicBezTo>
                      <a:cubicBezTo>
                        <a:pt x="31876" y="1266"/>
                        <a:pt x="39110" y="543"/>
                        <a:pt x="47067" y="543"/>
                      </a:cubicBezTo>
                      <a:cubicBezTo>
                        <a:pt x="193198" y="-181"/>
                        <a:pt x="340052" y="-181"/>
                        <a:pt x="486182" y="543"/>
                      </a:cubicBezTo>
                      <a:cubicBezTo>
                        <a:pt x="486182" y="543"/>
                        <a:pt x="486182" y="543"/>
                        <a:pt x="486182" y="543"/>
                      </a:cubicBezTo>
                      <a:close/>
                      <a:moveTo>
                        <a:pt x="1093129" y="22245"/>
                      </a:moveTo>
                      <a:cubicBezTo>
                        <a:pt x="1051171" y="17181"/>
                        <a:pt x="1008489" y="10670"/>
                        <a:pt x="965808" y="10670"/>
                      </a:cubicBezTo>
                      <a:cubicBezTo>
                        <a:pt x="672100" y="10670"/>
                        <a:pt x="378393" y="10670"/>
                        <a:pt x="83962" y="10670"/>
                      </a:cubicBezTo>
                      <a:cubicBezTo>
                        <a:pt x="65153" y="10670"/>
                        <a:pt x="45621" y="10670"/>
                        <a:pt x="26812" y="11394"/>
                      </a:cubicBezTo>
                      <a:cubicBezTo>
                        <a:pt x="21748" y="11394"/>
                        <a:pt x="13790" y="9947"/>
                        <a:pt x="13790" y="17181"/>
                      </a:cubicBezTo>
                      <a:cubicBezTo>
                        <a:pt x="13790" y="25862"/>
                        <a:pt x="21748" y="21522"/>
                        <a:pt x="26088" y="22245"/>
                      </a:cubicBezTo>
                      <a:cubicBezTo>
                        <a:pt x="30429" y="22245"/>
                        <a:pt x="34769" y="22245"/>
                        <a:pt x="38386" y="22245"/>
                      </a:cubicBezTo>
                      <a:cubicBezTo>
                        <a:pt x="347286" y="22245"/>
                        <a:pt x="656185" y="22245"/>
                        <a:pt x="964361" y="22969"/>
                      </a:cubicBezTo>
                      <a:cubicBezTo>
                        <a:pt x="981000" y="22969"/>
                        <a:pt x="997638" y="24415"/>
                        <a:pt x="1014277" y="25139"/>
                      </a:cubicBezTo>
                      <a:cubicBezTo>
                        <a:pt x="1041043" y="25139"/>
                        <a:pt x="1067086" y="32373"/>
                        <a:pt x="1093129" y="222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A47961B-F1DA-4AC4-81C6-3A4780EEE09A}"/>
                    </a:ext>
                  </a:extLst>
                </p:cNvPr>
                <p:cNvSpPr/>
                <p:nvPr/>
              </p:nvSpPr>
              <p:spPr>
                <a:xfrm>
                  <a:off x="2126351" y="2001312"/>
                  <a:ext cx="506641" cy="914589"/>
                </a:xfrm>
                <a:custGeom>
                  <a:avLst/>
                  <a:gdLst>
                    <a:gd name="connsiteX0" fmla="*/ 561955 w 597722"/>
                    <a:gd name="connsiteY0" fmla="*/ 17503 h 1079009"/>
                    <a:gd name="connsiteX1" fmla="*/ 543146 w 597722"/>
                    <a:gd name="connsiteY1" fmla="*/ 44269 h 1079009"/>
                    <a:gd name="connsiteX2" fmla="*/ 369526 w 597722"/>
                    <a:gd name="connsiteY2" fmla="*/ 333636 h 1079009"/>
                    <a:gd name="connsiteX3" fmla="*/ 49052 w 597722"/>
                    <a:gd name="connsiteY3" fmla="*/ 892838 h 1079009"/>
                    <a:gd name="connsiteX4" fmla="*/ 22285 w 597722"/>
                    <a:gd name="connsiteY4" fmla="*/ 941307 h 1079009"/>
                    <a:gd name="connsiteX5" fmla="*/ 17221 w 597722"/>
                    <a:gd name="connsiteY5" fmla="*/ 958669 h 1079009"/>
                    <a:gd name="connsiteX6" fmla="*/ 33137 w 597722"/>
                    <a:gd name="connsiteY6" fmla="*/ 942754 h 1079009"/>
                    <a:gd name="connsiteX7" fmla="*/ 242204 w 597722"/>
                    <a:gd name="connsiteY7" fmla="*/ 576705 h 1079009"/>
                    <a:gd name="connsiteX8" fmla="*/ 513486 w 597722"/>
                    <a:gd name="connsiteY8" fmla="*/ 108653 h 1079009"/>
                    <a:gd name="connsiteX9" fmla="*/ 569189 w 597722"/>
                    <a:gd name="connsiteY9" fmla="*/ 27631 h 1079009"/>
                    <a:gd name="connsiteX10" fmla="*/ 575700 w 597722"/>
                    <a:gd name="connsiteY10" fmla="*/ 13162 h 1079009"/>
                    <a:gd name="connsiteX11" fmla="*/ 575700 w 597722"/>
                    <a:gd name="connsiteY11" fmla="*/ 864 h 1079009"/>
                    <a:gd name="connsiteX12" fmla="*/ 592338 w 597722"/>
                    <a:gd name="connsiteY12" fmla="*/ 5928 h 1079009"/>
                    <a:gd name="connsiteX13" fmla="*/ 595956 w 597722"/>
                    <a:gd name="connsiteY13" fmla="*/ 21120 h 1079009"/>
                    <a:gd name="connsiteX14" fmla="*/ 554721 w 597722"/>
                    <a:gd name="connsiteY14" fmla="*/ 131079 h 1079009"/>
                    <a:gd name="connsiteX15" fmla="*/ 198799 w 597722"/>
                    <a:gd name="connsiteY15" fmla="*/ 1061394 h 1079009"/>
                    <a:gd name="connsiteX16" fmla="*/ 170586 w 597722"/>
                    <a:gd name="connsiteY16" fmla="*/ 1071522 h 1079009"/>
                    <a:gd name="connsiteX17" fmla="*/ 9987 w 597722"/>
                    <a:gd name="connsiteY17" fmla="*/ 978201 h 1079009"/>
                    <a:gd name="connsiteX18" fmla="*/ 3476 w 597722"/>
                    <a:gd name="connsiteY18" fmla="*/ 955775 h 1079009"/>
                    <a:gd name="connsiteX19" fmla="*/ 328291 w 597722"/>
                    <a:gd name="connsiteY19" fmla="*/ 387169 h 1079009"/>
                    <a:gd name="connsiteX20" fmla="*/ 479485 w 597722"/>
                    <a:gd name="connsiteY20" fmla="*/ 126015 h 1079009"/>
                    <a:gd name="connsiteX21" fmla="*/ 548210 w 597722"/>
                    <a:gd name="connsiteY21" fmla="*/ 26184 h 1079009"/>
                    <a:gd name="connsiteX22" fmla="*/ 559061 w 597722"/>
                    <a:gd name="connsiteY22" fmla="*/ 14609 h 1079009"/>
                    <a:gd name="connsiteX23" fmla="*/ 561955 w 597722"/>
                    <a:gd name="connsiteY23" fmla="*/ 17503 h 107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97722" h="1079009">
                      <a:moveTo>
                        <a:pt x="561955" y="17503"/>
                      </a:moveTo>
                      <a:cubicBezTo>
                        <a:pt x="555444" y="26184"/>
                        <a:pt x="548933" y="35588"/>
                        <a:pt x="543146" y="44269"/>
                      </a:cubicBezTo>
                      <a:cubicBezTo>
                        <a:pt x="477315" y="136143"/>
                        <a:pt x="425229" y="235975"/>
                        <a:pt x="369526" y="333636"/>
                      </a:cubicBezTo>
                      <a:cubicBezTo>
                        <a:pt x="262460" y="519555"/>
                        <a:pt x="156118" y="706196"/>
                        <a:pt x="49052" y="892838"/>
                      </a:cubicBezTo>
                      <a:cubicBezTo>
                        <a:pt x="39647" y="908753"/>
                        <a:pt x="30966" y="925392"/>
                        <a:pt x="22285" y="941307"/>
                      </a:cubicBezTo>
                      <a:cubicBezTo>
                        <a:pt x="19392" y="946371"/>
                        <a:pt x="15775" y="951435"/>
                        <a:pt x="17221" y="958669"/>
                      </a:cubicBezTo>
                      <a:cubicBezTo>
                        <a:pt x="27349" y="957222"/>
                        <a:pt x="29520" y="948541"/>
                        <a:pt x="33137" y="942754"/>
                      </a:cubicBezTo>
                      <a:cubicBezTo>
                        <a:pt x="102585" y="820496"/>
                        <a:pt x="171309" y="698239"/>
                        <a:pt x="242204" y="576705"/>
                      </a:cubicBezTo>
                      <a:cubicBezTo>
                        <a:pt x="332631" y="420446"/>
                        <a:pt x="418718" y="262018"/>
                        <a:pt x="513486" y="108653"/>
                      </a:cubicBezTo>
                      <a:cubicBezTo>
                        <a:pt x="530848" y="81163"/>
                        <a:pt x="550380" y="55120"/>
                        <a:pt x="569189" y="27631"/>
                      </a:cubicBezTo>
                      <a:cubicBezTo>
                        <a:pt x="572083" y="23290"/>
                        <a:pt x="576423" y="19673"/>
                        <a:pt x="575700" y="13162"/>
                      </a:cubicBezTo>
                      <a:cubicBezTo>
                        <a:pt x="575700" y="8822"/>
                        <a:pt x="569913" y="3758"/>
                        <a:pt x="575700" y="864"/>
                      </a:cubicBezTo>
                      <a:cubicBezTo>
                        <a:pt x="581487" y="-2030"/>
                        <a:pt x="587275" y="3034"/>
                        <a:pt x="592338" y="5928"/>
                      </a:cubicBezTo>
                      <a:cubicBezTo>
                        <a:pt x="599573" y="9545"/>
                        <a:pt x="598126" y="16056"/>
                        <a:pt x="595956" y="21120"/>
                      </a:cubicBezTo>
                      <a:cubicBezTo>
                        <a:pt x="582211" y="58014"/>
                        <a:pt x="568466" y="94908"/>
                        <a:pt x="554721" y="131079"/>
                      </a:cubicBezTo>
                      <a:cubicBezTo>
                        <a:pt x="436804" y="441425"/>
                        <a:pt x="320333" y="752495"/>
                        <a:pt x="198799" y="1061394"/>
                      </a:cubicBezTo>
                      <a:cubicBezTo>
                        <a:pt x="190118" y="1082374"/>
                        <a:pt x="190118" y="1083097"/>
                        <a:pt x="170586" y="1071522"/>
                      </a:cubicBezTo>
                      <a:cubicBezTo>
                        <a:pt x="117053" y="1040415"/>
                        <a:pt x="63520" y="1009308"/>
                        <a:pt x="9987" y="978201"/>
                      </a:cubicBezTo>
                      <a:cubicBezTo>
                        <a:pt x="-141" y="972414"/>
                        <a:pt x="-3034" y="967350"/>
                        <a:pt x="3476" y="955775"/>
                      </a:cubicBezTo>
                      <a:cubicBezTo>
                        <a:pt x="111989" y="766240"/>
                        <a:pt x="219778" y="576705"/>
                        <a:pt x="328291" y="387169"/>
                      </a:cubicBezTo>
                      <a:cubicBezTo>
                        <a:pt x="378207" y="299636"/>
                        <a:pt x="428846" y="212825"/>
                        <a:pt x="479485" y="126015"/>
                      </a:cubicBezTo>
                      <a:cubicBezTo>
                        <a:pt x="499741" y="91291"/>
                        <a:pt x="523614" y="58014"/>
                        <a:pt x="548210" y="26184"/>
                      </a:cubicBezTo>
                      <a:cubicBezTo>
                        <a:pt x="551104" y="21843"/>
                        <a:pt x="555444" y="18226"/>
                        <a:pt x="559061" y="14609"/>
                      </a:cubicBezTo>
                      <a:cubicBezTo>
                        <a:pt x="559061" y="16056"/>
                        <a:pt x="560508" y="16779"/>
                        <a:pt x="561955" y="1750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755B7DA-8066-4AFE-8DAD-501D05ACB0F5}"/>
                    </a:ext>
                  </a:extLst>
                </p:cNvPr>
                <p:cNvSpPr/>
                <p:nvPr/>
              </p:nvSpPr>
              <p:spPr>
                <a:xfrm>
                  <a:off x="2850770" y="851618"/>
                  <a:ext cx="699272" cy="800914"/>
                </a:xfrm>
                <a:custGeom>
                  <a:avLst/>
                  <a:gdLst>
                    <a:gd name="connsiteX0" fmla="*/ 824984 w 824984"/>
                    <a:gd name="connsiteY0" fmla="*/ 153478 h 944899"/>
                    <a:gd name="connsiteX1" fmla="*/ 816303 w 824984"/>
                    <a:gd name="connsiteY1" fmla="*/ 166499 h 944899"/>
                    <a:gd name="connsiteX2" fmla="*/ 649917 w 824984"/>
                    <a:gd name="connsiteY2" fmla="*/ 335779 h 944899"/>
                    <a:gd name="connsiteX3" fmla="*/ 321485 w 824984"/>
                    <a:gd name="connsiteY3" fmla="*/ 666381 h 944899"/>
                    <a:gd name="connsiteX4" fmla="*/ 141355 w 824984"/>
                    <a:gd name="connsiteY4" fmla="*/ 845065 h 944899"/>
                    <a:gd name="connsiteX5" fmla="*/ 36459 w 824984"/>
                    <a:gd name="connsiteY5" fmla="*/ 939109 h 944899"/>
                    <a:gd name="connsiteX6" fmla="*/ 6075 w 824984"/>
                    <a:gd name="connsiteY6" fmla="*/ 934769 h 944899"/>
                    <a:gd name="connsiteX7" fmla="*/ 6075 w 824984"/>
                    <a:gd name="connsiteY7" fmla="*/ 913790 h 944899"/>
                    <a:gd name="connsiteX8" fmla="*/ 181142 w 824984"/>
                    <a:gd name="connsiteY8" fmla="*/ 670721 h 944899"/>
                    <a:gd name="connsiteX9" fmla="*/ 524766 w 824984"/>
                    <a:gd name="connsiteY9" fmla="*/ 193989 h 944899"/>
                    <a:gd name="connsiteX10" fmla="*/ 650641 w 824984"/>
                    <a:gd name="connsiteY10" fmla="*/ 20369 h 944899"/>
                    <a:gd name="connsiteX11" fmla="*/ 660768 w 824984"/>
                    <a:gd name="connsiteY11" fmla="*/ 8071 h 944899"/>
                    <a:gd name="connsiteX12" fmla="*/ 683194 w 824984"/>
                    <a:gd name="connsiteY12" fmla="*/ 6624 h 944899"/>
                    <a:gd name="connsiteX13" fmla="*/ 817750 w 824984"/>
                    <a:gd name="connsiteY13" fmla="*/ 142626 h 944899"/>
                    <a:gd name="connsiteX14" fmla="*/ 824984 w 824984"/>
                    <a:gd name="connsiteY14" fmla="*/ 153478 h 944899"/>
                    <a:gd name="connsiteX15" fmla="*/ 672343 w 824984"/>
                    <a:gd name="connsiteY15" fmla="*/ 19645 h 944899"/>
                    <a:gd name="connsiteX16" fmla="*/ 669449 w 824984"/>
                    <a:gd name="connsiteY16" fmla="*/ 15305 h 944899"/>
                    <a:gd name="connsiteX17" fmla="*/ 660045 w 824984"/>
                    <a:gd name="connsiteY17" fmla="*/ 21816 h 944899"/>
                    <a:gd name="connsiteX18" fmla="*/ 588427 w 824984"/>
                    <a:gd name="connsiteY18" fmla="*/ 118030 h 944899"/>
                    <a:gd name="connsiteX19" fmla="*/ 24161 w 824984"/>
                    <a:gd name="connsiteY19" fmla="*/ 900768 h 944899"/>
                    <a:gd name="connsiteX20" fmla="*/ 18374 w 824984"/>
                    <a:gd name="connsiteY20" fmla="*/ 909449 h 944899"/>
                    <a:gd name="connsiteX21" fmla="*/ 18374 w 824984"/>
                    <a:gd name="connsiteY21" fmla="*/ 915960 h 944899"/>
                    <a:gd name="connsiteX22" fmla="*/ 25608 w 824984"/>
                    <a:gd name="connsiteY22" fmla="*/ 914513 h 944899"/>
                    <a:gd name="connsiteX23" fmla="*/ 45140 w 824984"/>
                    <a:gd name="connsiteY23" fmla="*/ 891364 h 944899"/>
                    <a:gd name="connsiteX24" fmla="*/ 375018 w 824984"/>
                    <a:gd name="connsiteY24" fmla="*/ 431993 h 944899"/>
                    <a:gd name="connsiteX25" fmla="*/ 665832 w 824984"/>
                    <a:gd name="connsiteY25" fmla="*/ 28326 h 944899"/>
                    <a:gd name="connsiteX26" fmla="*/ 672343 w 824984"/>
                    <a:gd name="connsiteY26" fmla="*/ 19645 h 94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24984" h="944899">
                      <a:moveTo>
                        <a:pt x="824984" y="153478"/>
                      </a:moveTo>
                      <a:cubicBezTo>
                        <a:pt x="824984" y="159265"/>
                        <a:pt x="819920" y="162159"/>
                        <a:pt x="816303" y="166499"/>
                      </a:cubicBezTo>
                      <a:cubicBezTo>
                        <a:pt x="762770" y="225096"/>
                        <a:pt x="705620" y="279352"/>
                        <a:pt x="649917" y="335779"/>
                      </a:cubicBezTo>
                      <a:cubicBezTo>
                        <a:pt x="540681" y="446462"/>
                        <a:pt x="429998" y="555698"/>
                        <a:pt x="321485" y="666381"/>
                      </a:cubicBezTo>
                      <a:cubicBezTo>
                        <a:pt x="262165" y="726424"/>
                        <a:pt x="204292" y="787915"/>
                        <a:pt x="141355" y="845065"/>
                      </a:cubicBezTo>
                      <a:cubicBezTo>
                        <a:pt x="106630" y="876895"/>
                        <a:pt x="71183" y="907279"/>
                        <a:pt x="36459" y="939109"/>
                      </a:cubicBezTo>
                      <a:cubicBezTo>
                        <a:pt x="23437" y="951407"/>
                        <a:pt x="15480" y="941279"/>
                        <a:pt x="6075" y="934769"/>
                      </a:cubicBezTo>
                      <a:cubicBezTo>
                        <a:pt x="-4052" y="927535"/>
                        <a:pt x="288" y="921024"/>
                        <a:pt x="6075" y="913790"/>
                      </a:cubicBezTo>
                      <a:cubicBezTo>
                        <a:pt x="64672" y="832767"/>
                        <a:pt x="123269" y="751744"/>
                        <a:pt x="181142" y="670721"/>
                      </a:cubicBezTo>
                      <a:cubicBezTo>
                        <a:pt x="295442" y="511569"/>
                        <a:pt x="409743" y="353141"/>
                        <a:pt x="524766" y="193989"/>
                      </a:cubicBezTo>
                      <a:cubicBezTo>
                        <a:pt x="566724" y="136116"/>
                        <a:pt x="608682" y="78242"/>
                        <a:pt x="650641" y="20369"/>
                      </a:cubicBezTo>
                      <a:cubicBezTo>
                        <a:pt x="653534" y="16028"/>
                        <a:pt x="657875" y="12411"/>
                        <a:pt x="660768" y="8071"/>
                      </a:cubicBezTo>
                      <a:cubicBezTo>
                        <a:pt x="668003" y="-2057"/>
                        <a:pt x="673790" y="-2781"/>
                        <a:pt x="683194" y="6624"/>
                      </a:cubicBezTo>
                      <a:cubicBezTo>
                        <a:pt x="728046" y="52199"/>
                        <a:pt x="772898" y="97051"/>
                        <a:pt x="817750" y="142626"/>
                      </a:cubicBezTo>
                      <a:cubicBezTo>
                        <a:pt x="819920" y="145520"/>
                        <a:pt x="824261" y="148414"/>
                        <a:pt x="824984" y="153478"/>
                      </a:cubicBezTo>
                      <a:close/>
                      <a:moveTo>
                        <a:pt x="672343" y="19645"/>
                      </a:moveTo>
                      <a:cubicBezTo>
                        <a:pt x="670896" y="17475"/>
                        <a:pt x="670896" y="15305"/>
                        <a:pt x="669449" y="15305"/>
                      </a:cubicBezTo>
                      <a:cubicBezTo>
                        <a:pt x="663662" y="13858"/>
                        <a:pt x="662215" y="18922"/>
                        <a:pt x="660045" y="21816"/>
                      </a:cubicBezTo>
                      <a:cubicBezTo>
                        <a:pt x="636172" y="53646"/>
                        <a:pt x="612299" y="85476"/>
                        <a:pt x="588427" y="118030"/>
                      </a:cubicBezTo>
                      <a:cubicBezTo>
                        <a:pt x="400338" y="379184"/>
                        <a:pt x="212249" y="640338"/>
                        <a:pt x="24161" y="900768"/>
                      </a:cubicBezTo>
                      <a:cubicBezTo>
                        <a:pt x="21991" y="903662"/>
                        <a:pt x="19820" y="906555"/>
                        <a:pt x="18374" y="909449"/>
                      </a:cubicBezTo>
                      <a:cubicBezTo>
                        <a:pt x="17650" y="911619"/>
                        <a:pt x="16927" y="914513"/>
                        <a:pt x="18374" y="915960"/>
                      </a:cubicBezTo>
                      <a:cubicBezTo>
                        <a:pt x="20544" y="918854"/>
                        <a:pt x="24161" y="916683"/>
                        <a:pt x="25608" y="914513"/>
                      </a:cubicBezTo>
                      <a:cubicBezTo>
                        <a:pt x="32118" y="906555"/>
                        <a:pt x="39353" y="899321"/>
                        <a:pt x="45140" y="891364"/>
                      </a:cubicBezTo>
                      <a:cubicBezTo>
                        <a:pt x="155099" y="737999"/>
                        <a:pt x="265059" y="585358"/>
                        <a:pt x="375018" y="431993"/>
                      </a:cubicBezTo>
                      <a:cubicBezTo>
                        <a:pt x="471956" y="297438"/>
                        <a:pt x="568894" y="162882"/>
                        <a:pt x="665832" y="28326"/>
                      </a:cubicBezTo>
                      <a:cubicBezTo>
                        <a:pt x="668003" y="25433"/>
                        <a:pt x="670173" y="22539"/>
                        <a:pt x="672343" y="196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64B9055B-91AE-40CF-8BAB-86DADE75FC4A}"/>
                    </a:ext>
                  </a:extLst>
                </p:cNvPr>
                <p:cNvSpPr/>
                <p:nvPr/>
              </p:nvSpPr>
              <p:spPr>
                <a:xfrm>
                  <a:off x="2930114" y="1629945"/>
                  <a:ext cx="957178" cy="192503"/>
                </a:xfrm>
                <a:custGeom>
                  <a:avLst/>
                  <a:gdLst>
                    <a:gd name="connsiteX0" fmla="*/ 26043 w 1129255"/>
                    <a:gd name="connsiteY0" fmla="*/ 174947 h 227110"/>
                    <a:gd name="connsiteX1" fmla="*/ 198216 w 1129255"/>
                    <a:gd name="connsiteY1" fmla="*/ 146733 h 227110"/>
                    <a:gd name="connsiteX2" fmla="*/ 550521 w 1129255"/>
                    <a:gd name="connsiteY2" fmla="*/ 91030 h 227110"/>
                    <a:gd name="connsiteX3" fmla="*/ 1082956 w 1129255"/>
                    <a:gd name="connsiteY3" fmla="*/ 6390 h 227110"/>
                    <a:gd name="connsiteX4" fmla="*/ 1108999 w 1129255"/>
                    <a:gd name="connsiteY4" fmla="*/ 1326 h 227110"/>
                    <a:gd name="connsiteX5" fmla="*/ 1129255 w 1129255"/>
                    <a:gd name="connsiteY5" fmla="*/ 17965 h 227110"/>
                    <a:gd name="connsiteX6" fmla="*/ 1129255 w 1129255"/>
                    <a:gd name="connsiteY6" fmla="*/ 177117 h 227110"/>
                    <a:gd name="connsiteX7" fmla="*/ 1080063 w 1129255"/>
                    <a:gd name="connsiteY7" fmla="*/ 226309 h 227110"/>
                    <a:gd name="connsiteX8" fmla="*/ 276346 w 1129255"/>
                    <a:gd name="connsiteY8" fmla="*/ 227033 h 227110"/>
                    <a:gd name="connsiteX9" fmla="*/ 21703 w 1129255"/>
                    <a:gd name="connsiteY9" fmla="*/ 214734 h 227110"/>
                    <a:gd name="connsiteX10" fmla="*/ 723 w 1129255"/>
                    <a:gd name="connsiteY10" fmla="*/ 200990 h 227110"/>
                    <a:gd name="connsiteX11" fmla="*/ 3617 w 1129255"/>
                    <a:gd name="connsiteY11" fmla="*/ 184351 h 227110"/>
                    <a:gd name="connsiteX12" fmla="*/ 15192 w 1129255"/>
                    <a:gd name="connsiteY12" fmla="*/ 190138 h 227110"/>
                    <a:gd name="connsiteX13" fmla="*/ 41235 w 1129255"/>
                    <a:gd name="connsiteY13" fmla="*/ 190862 h 227110"/>
                    <a:gd name="connsiteX14" fmla="*/ 404390 w 1129255"/>
                    <a:gd name="connsiteY14" fmla="*/ 132988 h 227110"/>
                    <a:gd name="connsiteX15" fmla="*/ 1063424 w 1129255"/>
                    <a:gd name="connsiteY15" fmla="*/ 28093 h 227110"/>
                    <a:gd name="connsiteX16" fmla="*/ 1086573 w 1129255"/>
                    <a:gd name="connsiteY16" fmla="*/ 24476 h 227110"/>
                    <a:gd name="connsiteX17" fmla="*/ 1103935 w 1129255"/>
                    <a:gd name="connsiteY17" fmla="*/ 15071 h 227110"/>
                    <a:gd name="connsiteX18" fmla="*/ 1083680 w 1129255"/>
                    <a:gd name="connsiteY18" fmla="*/ 12178 h 227110"/>
                    <a:gd name="connsiteX19" fmla="*/ 1004104 w 1129255"/>
                    <a:gd name="connsiteY19" fmla="*/ 24476 h 227110"/>
                    <a:gd name="connsiteX20" fmla="*/ 579458 w 1129255"/>
                    <a:gd name="connsiteY20" fmla="*/ 91753 h 227110"/>
                    <a:gd name="connsiteX21" fmla="*/ 45575 w 1129255"/>
                    <a:gd name="connsiteY21" fmla="*/ 177117 h 227110"/>
                    <a:gd name="connsiteX22" fmla="*/ 26043 w 1129255"/>
                    <a:gd name="connsiteY22" fmla="*/ 178564 h 227110"/>
                    <a:gd name="connsiteX23" fmla="*/ 26043 w 1129255"/>
                    <a:gd name="connsiteY23" fmla="*/ 174947 h 227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9255" h="227110">
                      <a:moveTo>
                        <a:pt x="26043" y="174947"/>
                      </a:moveTo>
                      <a:cubicBezTo>
                        <a:pt x="83193" y="165542"/>
                        <a:pt x="141066" y="156138"/>
                        <a:pt x="198216" y="146733"/>
                      </a:cubicBezTo>
                      <a:cubicBezTo>
                        <a:pt x="315410" y="127924"/>
                        <a:pt x="433327" y="109839"/>
                        <a:pt x="550521" y="91030"/>
                      </a:cubicBezTo>
                      <a:cubicBezTo>
                        <a:pt x="727758" y="62817"/>
                        <a:pt x="904996" y="34604"/>
                        <a:pt x="1082956" y="6390"/>
                      </a:cubicBezTo>
                      <a:cubicBezTo>
                        <a:pt x="1091637" y="4943"/>
                        <a:pt x="1100318" y="3497"/>
                        <a:pt x="1108999" y="1326"/>
                      </a:cubicBezTo>
                      <a:cubicBezTo>
                        <a:pt x="1124191" y="-3014"/>
                        <a:pt x="1129255" y="3497"/>
                        <a:pt x="1129255" y="17965"/>
                      </a:cubicBezTo>
                      <a:cubicBezTo>
                        <a:pt x="1129255" y="70774"/>
                        <a:pt x="1129255" y="123584"/>
                        <a:pt x="1129255" y="177117"/>
                      </a:cubicBezTo>
                      <a:cubicBezTo>
                        <a:pt x="1129255" y="226309"/>
                        <a:pt x="1129255" y="226309"/>
                        <a:pt x="1080063" y="226309"/>
                      </a:cubicBezTo>
                      <a:cubicBezTo>
                        <a:pt x="812398" y="226309"/>
                        <a:pt x="544733" y="225586"/>
                        <a:pt x="276346" y="227033"/>
                      </a:cubicBezTo>
                      <a:cubicBezTo>
                        <a:pt x="190982" y="227756"/>
                        <a:pt x="106342" y="223416"/>
                        <a:pt x="21703" y="214734"/>
                      </a:cubicBezTo>
                      <a:cubicBezTo>
                        <a:pt x="12298" y="214011"/>
                        <a:pt x="1447" y="214011"/>
                        <a:pt x="723" y="200990"/>
                      </a:cubicBezTo>
                      <a:cubicBezTo>
                        <a:pt x="723" y="195202"/>
                        <a:pt x="-2170" y="187968"/>
                        <a:pt x="3617" y="184351"/>
                      </a:cubicBezTo>
                      <a:cubicBezTo>
                        <a:pt x="8681" y="180734"/>
                        <a:pt x="10851" y="188692"/>
                        <a:pt x="15192" y="190138"/>
                      </a:cubicBezTo>
                      <a:cubicBezTo>
                        <a:pt x="23873" y="194479"/>
                        <a:pt x="32554" y="192309"/>
                        <a:pt x="41235" y="190862"/>
                      </a:cubicBezTo>
                      <a:cubicBezTo>
                        <a:pt x="162046" y="172053"/>
                        <a:pt x="283580" y="152521"/>
                        <a:pt x="404390" y="132988"/>
                      </a:cubicBezTo>
                      <a:cubicBezTo>
                        <a:pt x="624309" y="98264"/>
                        <a:pt x="843505" y="63540"/>
                        <a:pt x="1063424" y="28093"/>
                      </a:cubicBezTo>
                      <a:cubicBezTo>
                        <a:pt x="1071382" y="26646"/>
                        <a:pt x="1078616" y="25923"/>
                        <a:pt x="1086573" y="24476"/>
                      </a:cubicBezTo>
                      <a:cubicBezTo>
                        <a:pt x="1093084" y="23029"/>
                        <a:pt x="1106106" y="24476"/>
                        <a:pt x="1103935" y="15071"/>
                      </a:cubicBezTo>
                      <a:cubicBezTo>
                        <a:pt x="1102489" y="6390"/>
                        <a:pt x="1090914" y="11454"/>
                        <a:pt x="1083680" y="12178"/>
                      </a:cubicBezTo>
                      <a:cubicBezTo>
                        <a:pt x="1056913" y="16518"/>
                        <a:pt x="1030870" y="20135"/>
                        <a:pt x="1004104" y="24476"/>
                      </a:cubicBezTo>
                      <a:cubicBezTo>
                        <a:pt x="862314" y="46902"/>
                        <a:pt x="721248" y="69328"/>
                        <a:pt x="579458" y="91753"/>
                      </a:cubicBezTo>
                      <a:cubicBezTo>
                        <a:pt x="401497" y="119967"/>
                        <a:pt x="223536" y="148904"/>
                        <a:pt x="45575" y="177117"/>
                      </a:cubicBezTo>
                      <a:cubicBezTo>
                        <a:pt x="39064" y="177840"/>
                        <a:pt x="32554" y="177840"/>
                        <a:pt x="26043" y="178564"/>
                      </a:cubicBezTo>
                      <a:cubicBezTo>
                        <a:pt x="26766" y="177117"/>
                        <a:pt x="26043" y="175670"/>
                        <a:pt x="26043" y="17494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BFD285C-C8F0-4A1E-91F4-0F3E966279E8}"/>
                    </a:ext>
                  </a:extLst>
                </p:cNvPr>
                <p:cNvSpPr/>
                <p:nvPr/>
              </p:nvSpPr>
              <p:spPr>
                <a:xfrm>
                  <a:off x="1585101" y="1854083"/>
                  <a:ext cx="927577" cy="429183"/>
                </a:xfrm>
                <a:custGeom>
                  <a:avLst/>
                  <a:gdLst>
                    <a:gd name="connsiteX0" fmla="*/ 1067400 w 1094332"/>
                    <a:gd name="connsiteY0" fmla="*/ 12515 h 506340"/>
                    <a:gd name="connsiteX1" fmla="*/ 1071740 w 1094332"/>
                    <a:gd name="connsiteY1" fmla="*/ 941 h 506340"/>
                    <a:gd name="connsiteX2" fmla="*/ 1084762 w 1094332"/>
                    <a:gd name="connsiteY2" fmla="*/ 6728 h 506340"/>
                    <a:gd name="connsiteX3" fmla="*/ 1087655 w 1094332"/>
                    <a:gd name="connsiteY3" fmla="*/ 13239 h 506340"/>
                    <a:gd name="connsiteX4" fmla="*/ 1069570 w 1094332"/>
                    <a:gd name="connsiteY4" fmla="*/ 56644 h 506340"/>
                    <a:gd name="connsiteX5" fmla="*/ 74147 w 1094332"/>
                    <a:gd name="connsiteY5" fmla="*/ 502993 h 506340"/>
                    <a:gd name="connsiteX6" fmla="*/ 51721 w 1094332"/>
                    <a:gd name="connsiteY6" fmla="*/ 492865 h 506340"/>
                    <a:gd name="connsiteX7" fmla="*/ 2529 w 1094332"/>
                    <a:gd name="connsiteY7" fmla="*/ 309840 h 506340"/>
                    <a:gd name="connsiteX8" fmla="*/ 359 w 1094332"/>
                    <a:gd name="connsiteY8" fmla="*/ 298989 h 506340"/>
                    <a:gd name="connsiteX9" fmla="*/ 3976 w 1094332"/>
                    <a:gd name="connsiteY9" fmla="*/ 290308 h 506340"/>
                    <a:gd name="connsiteX10" fmla="*/ 11933 w 1094332"/>
                    <a:gd name="connsiteY10" fmla="*/ 295372 h 506340"/>
                    <a:gd name="connsiteX11" fmla="*/ 28572 w 1094332"/>
                    <a:gd name="connsiteY11" fmla="*/ 301159 h 506340"/>
                    <a:gd name="connsiteX12" fmla="*/ 887269 w 1094332"/>
                    <a:gd name="connsiteY12" fmla="*/ 69665 h 506340"/>
                    <a:gd name="connsiteX13" fmla="*/ 1052931 w 1094332"/>
                    <a:gd name="connsiteY13" fmla="*/ 24813 h 506340"/>
                    <a:gd name="connsiteX14" fmla="*/ 1067400 w 1094332"/>
                    <a:gd name="connsiteY14" fmla="*/ 12515 h 50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4332" h="506340">
                      <a:moveTo>
                        <a:pt x="1067400" y="12515"/>
                      </a:moveTo>
                      <a:cubicBezTo>
                        <a:pt x="1064506" y="6728"/>
                        <a:pt x="1065953" y="3111"/>
                        <a:pt x="1071740" y="941"/>
                      </a:cubicBezTo>
                      <a:cubicBezTo>
                        <a:pt x="1077528" y="-1230"/>
                        <a:pt x="1082592" y="217"/>
                        <a:pt x="1084762" y="6728"/>
                      </a:cubicBezTo>
                      <a:cubicBezTo>
                        <a:pt x="1085485" y="8898"/>
                        <a:pt x="1086209" y="11069"/>
                        <a:pt x="1087655" y="13239"/>
                      </a:cubicBezTo>
                      <a:cubicBezTo>
                        <a:pt x="1098507" y="43622"/>
                        <a:pt x="1098507" y="43622"/>
                        <a:pt x="1069570" y="56644"/>
                      </a:cubicBezTo>
                      <a:cubicBezTo>
                        <a:pt x="737521" y="205668"/>
                        <a:pt x="406196" y="353969"/>
                        <a:pt x="74147" y="502993"/>
                      </a:cubicBezTo>
                      <a:cubicBezTo>
                        <a:pt x="61126" y="508780"/>
                        <a:pt x="55338" y="508057"/>
                        <a:pt x="51721" y="492865"/>
                      </a:cubicBezTo>
                      <a:cubicBezTo>
                        <a:pt x="35806" y="432098"/>
                        <a:pt x="19168" y="371331"/>
                        <a:pt x="2529" y="309840"/>
                      </a:cubicBezTo>
                      <a:cubicBezTo>
                        <a:pt x="1805" y="306223"/>
                        <a:pt x="1082" y="302606"/>
                        <a:pt x="359" y="298989"/>
                      </a:cubicBezTo>
                      <a:cubicBezTo>
                        <a:pt x="-365" y="295372"/>
                        <a:pt x="-365" y="291755"/>
                        <a:pt x="3976" y="290308"/>
                      </a:cubicBezTo>
                      <a:cubicBezTo>
                        <a:pt x="8316" y="288861"/>
                        <a:pt x="11210" y="291755"/>
                        <a:pt x="11933" y="295372"/>
                      </a:cubicBezTo>
                      <a:cubicBezTo>
                        <a:pt x="14827" y="304776"/>
                        <a:pt x="21338" y="303329"/>
                        <a:pt x="28572" y="301159"/>
                      </a:cubicBezTo>
                      <a:cubicBezTo>
                        <a:pt x="315045" y="223753"/>
                        <a:pt x="600795" y="147071"/>
                        <a:pt x="887269" y="69665"/>
                      </a:cubicBezTo>
                      <a:cubicBezTo>
                        <a:pt x="942248" y="54474"/>
                        <a:pt x="997228" y="40005"/>
                        <a:pt x="1052931" y="24813"/>
                      </a:cubicBezTo>
                      <a:cubicBezTo>
                        <a:pt x="1060166" y="24090"/>
                        <a:pt x="1070293" y="24090"/>
                        <a:pt x="1067400" y="1251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8EFF7D7-33DD-40E5-B8C4-6C1B23149EDC}"/>
                    </a:ext>
                  </a:extLst>
                </p:cNvPr>
                <p:cNvSpPr/>
                <p:nvPr/>
              </p:nvSpPr>
              <p:spPr>
                <a:xfrm>
                  <a:off x="2889441" y="1065318"/>
                  <a:ext cx="844183" cy="632814"/>
                </a:xfrm>
                <a:custGeom>
                  <a:avLst/>
                  <a:gdLst>
                    <a:gd name="connsiteX0" fmla="*/ 829276 w 995946"/>
                    <a:gd name="connsiteY0" fmla="*/ 44595 h 746578"/>
                    <a:gd name="connsiteX1" fmla="*/ 879192 w 995946"/>
                    <a:gd name="connsiteY1" fmla="*/ 2637 h 746578"/>
                    <a:gd name="connsiteX2" fmla="*/ 895107 w 995946"/>
                    <a:gd name="connsiteY2" fmla="*/ 9871 h 746578"/>
                    <a:gd name="connsiteX3" fmla="*/ 953704 w 995946"/>
                    <a:gd name="connsiteY3" fmla="*/ 111873 h 746578"/>
                    <a:gd name="connsiteX4" fmla="*/ 992045 w 995946"/>
                    <a:gd name="connsiteY4" fmla="*/ 178428 h 746578"/>
                    <a:gd name="connsiteX5" fmla="*/ 986258 w 995946"/>
                    <a:gd name="connsiteY5" fmla="*/ 200854 h 746578"/>
                    <a:gd name="connsiteX6" fmla="*/ 571016 w 995946"/>
                    <a:gd name="connsiteY6" fmla="*/ 442475 h 746578"/>
                    <a:gd name="connsiteX7" fmla="*/ 169519 w 995946"/>
                    <a:gd name="connsiteY7" fmla="*/ 676139 h 746578"/>
                    <a:gd name="connsiteX8" fmla="*/ 26282 w 995946"/>
                    <a:gd name="connsiteY8" fmla="*/ 744864 h 746578"/>
                    <a:gd name="connsiteX9" fmla="*/ 4580 w 995946"/>
                    <a:gd name="connsiteY9" fmla="*/ 733289 h 746578"/>
                    <a:gd name="connsiteX10" fmla="*/ 5303 w 995946"/>
                    <a:gd name="connsiteY10" fmla="*/ 715204 h 746578"/>
                    <a:gd name="connsiteX11" fmla="*/ 17601 w 995946"/>
                    <a:gd name="connsiteY11" fmla="*/ 717374 h 746578"/>
                    <a:gd name="connsiteX12" fmla="*/ 31346 w 995946"/>
                    <a:gd name="connsiteY12" fmla="*/ 715204 h 746578"/>
                    <a:gd name="connsiteX13" fmla="*/ 100071 w 995946"/>
                    <a:gd name="connsiteY13" fmla="*/ 660947 h 746578"/>
                    <a:gd name="connsiteX14" fmla="*/ 620208 w 995946"/>
                    <a:gd name="connsiteY14" fmla="*/ 237024 h 746578"/>
                    <a:gd name="connsiteX15" fmla="*/ 871234 w 995946"/>
                    <a:gd name="connsiteY15" fmla="*/ 30850 h 746578"/>
                    <a:gd name="connsiteX16" fmla="*/ 878468 w 995946"/>
                    <a:gd name="connsiteY16" fmla="*/ 17105 h 746578"/>
                    <a:gd name="connsiteX17" fmla="*/ 864723 w 995946"/>
                    <a:gd name="connsiteY17" fmla="*/ 21446 h 746578"/>
                    <a:gd name="connsiteX18" fmla="*/ 830723 w 995946"/>
                    <a:gd name="connsiteY18" fmla="*/ 47489 h 746578"/>
                    <a:gd name="connsiteX19" fmla="*/ 829276 w 995946"/>
                    <a:gd name="connsiteY19" fmla="*/ 44595 h 74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95946" h="746578">
                      <a:moveTo>
                        <a:pt x="829276" y="44595"/>
                      </a:moveTo>
                      <a:cubicBezTo>
                        <a:pt x="845915" y="30850"/>
                        <a:pt x="862553" y="16382"/>
                        <a:pt x="879192" y="2637"/>
                      </a:cubicBezTo>
                      <a:cubicBezTo>
                        <a:pt x="888596" y="-4597"/>
                        <a:pt x="891490" y="4807"/>
                        <a:pt x="895107" y="9871"/>
                      </a:cubicBezTo>
                      <a:cubicBezTo>
                        <a:pt x="914639" y="43872"/>
                        <a:pt x="934172" y="77873"/>
                        <a:pt x="953704" y="111873"/>
                      </a:cubicBezTo>
                      <a:cubicBezTo>
                        <a:pt x="966725" y="134299"/>
                        <a:pt x="979024" y="156725"/>
                        <a:pt x="992045" y="178428"/>
                      </a:cubicBezTo>
                      <a:cubicBezTo>
                        <a:pt x="998556" y="189279"/>
                        <a:pt x="997109" y="194343"/>
                        <a:pt x="986258" y="200854"/>
                      </a:cubicBezTo>
                      <a:cubicBezTo>
                        <a:pt x="847361" y="281153"/>
                        <a:pt x="709189" y="361452"/>
                        <a:pt x="571016" y="442475"/>
                      </a:cubicBezTo>
                      <a:cubicBezTo>
                        <a:pt x="437184" y="520604"/>
                        <a:pt x="303351" y="598010"/>
                        <a:pt x="169519" y="676139"/>
                      </a:cubicBezTo>
                      <a:cubicBezTo>
                        <a:pt x="123944" y="702905"/>
                        <a:pt x="74751" y="723161"/>
                        <a:pt x="26282" y="744864"/>
                      </a:cubicBezTo>
                      <a:cubicBezTo>
                        <a:pt x="13261" y="750651"/>
                        <a:pt x="9644" y="740523"/>
                        <a:pt x="4580" y="733289"/>
                      </a:cubicBezTo>
                      <a:cubicBezTo>
                        <a:pt x="239" y="726778"/>
                        <a:pt x="-3378" y="720267"/>
                        <a:pt x="5303" y="715204"/>
                      </a:cubicBezTo>
                      <a:cubicBezTo>
                        <a:pt x="8920" y="713033"/>
                        <a:pt x="14708" y="702182"/>
                        <a:pt x="17601" y="717374"/>
                      </a:cubicBezTo>
                      <a:cubicBezTo>
                        <a:pt x="19772" y="726055"/>
                        <a:pt x="27729" y="718097"/>
                        <a:pt x="31346" y="715204"/>
                      </a:cubicBezTo>
                      <a:cubicBezTo>
                        <a:pt x="54496" y="697842"/>
                        <a:pt x="77645" y="679756"/>
                        <a:pt x="100071" y="660947"/>
                      </a:cubicBezTo>
                      <a:cubicBezTo>
                        <a:pt x="273691" y="519881"/>
                        <a:pt x="446588" y="378091"/>
                        <a:pt x="620208" y="237024"/>
                      </a:cubicBezTo>
                      <a:cubicBezTo>
                        <a:pt x="704125" y="168300"/>
                        <a:pt x="787318" y="99575"/>
                        <a:pt x="871234" y="30850"/>
                      </a:cubicBezTo>
                      <a:cubicBezTo>
                        <a:pt x="875575" y="27233"/>
                        <a:pt x="884256" y="24340"/>
                        <a:pt x="878468" y="17105"/>
                      </a:cubicBezTo>
                      <a:cubicBezTo>
                        <a:pt x="874128" y="11318"/>
                        <a:pt x="869064" y="18552"/>
                        <a:pt x="864723" y="21446"/>
                      </a:cubicBezTo>
                      <a:cubicBezTo>
                        <a:pt x="853149" y="30127"/>
                        <a:pt x="842297" y="38808"/>
                        <a:pt x="830723" y="47489"/>
                      </a:cubicBezTo>
                      <a:cubicBezTo>
                        <a:pt x="831446" y="46766"/>
                        <a:pt x="830723" y="45319"/>
                        <a:pt x="829276" y="4459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B3F4662-6242-463D-8AC5-F6266950C792}"/>
                    </a:ext>
                  </a:extLst>
                </p:cNvPr>
                <p:cNvSpPr/>
                <p:nvPr/>
              </p:nvSpPr>
              <p:spPr>
                <a:xfrm>
                  <a:off x="1885093" y="1966009"/>
                  <a:ext cx="695190" cy="798844"/>
                </a:xfrm>
                <a:custGeom>
                  <a:avLst/>
                  <a:gdLst>
                    <a:gd name="connsiteX0" fmla="*/ 27676 w 820168"/>
                    <a:gd name="connsiteY0" fmla="*/ 758696 h 942457"/>
                    <a:gd name="connsiteX1" fmla="*/ 19718 w 820168"/>
                    <a:gd name="connsiteY1" fmla="*/ 781846 h 942457"/>
                    <a:gd name="connsiteX2" fmla="*/ 39250 w 820168"/>
                    <a:gd name="connsiteY2" fmla="*/ 770994 h 942457"/>
                    <a:gd name="connsiteX3" fmla="*/ 562281 w 820168"/>
                    <a:gd name="connsiteY3" fmla="*/ 243623 h 942457"/>
                    <a:gd name="connsiteX4" fmla="*/ 775690 w 820168"/>
                    <a:gd name="connsiteY4" fmla="*/ 41066 h 942457"/>
                    <a:gd name="connsiteX5" fmla="*/ 796669 w 820168"/>
                    <a:gd name="connsiteY5" fmla="*/ 4172 h 942457"/>
                    <a:gd name="connsiteX6" fmla="*/ 803903 w 820168"/>
                    <a:gd name="connsiteY6" fmla="*/ 554 h 942457"/>
                    <a:gd name="connsiteX7" fmla="*/ 814754 w 820168"/>
                    <a:gd name="connsiteY7" fmla="*/ 33108 h 942457"/>
                    <a:gd name="connsiteX8" fmla="*/ 663560 w 820168"/>
                    <a:gd name="connsiteY8" fmla="*/ 245070 h 942457"/>
                    <a:gd name="connsiteX9" fmla="*/ 177423 w 820168"/>
                    <a:gd name="connsiteY9" fmla="*/ 917848 h 942457"/>
                    <a:gd name="connsiteX10" fmla="*/ 131124 w 820168"/>
                    <a:gd name="connsiteY10" fmla="*/ 921465 h 942457"/>
                    <a:gd name="connsiteX11" fmla="*/ 13931 w 820168"/>
                    <a:gd name="connsiteY11" fmla="*/ 806442 h 942457"/>
                    <a:gd name="connsiteX12" fmla="*/ 15378 w 820168"/>
                    <a:gd name="connsiteY12" fmla="*/ 770271 h 942457"/>
                    <a:gd name="connsiteX13" fmla="*/ 27676 w 820168"/>
                    <a:gd name="connsiteY13" fmla="*/ 758696 h 94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0168" h="942457">
                      <a:moveTo>
                        <a:pt x="27676" y="758696"/>
                      </a:moveTo>
                      <a:cubicBezTo>
                        <a:pt x="26229" y="769547"/>
                        <a:pt x="11761" y="775335"/>
                        <a:pt x="19718" y="781846"/>
                      </a:cubicBezTo>
                      <a:cubicBezTo>
                        <a:pt x="27676" y="788356"/>
                        <a:pt x="33463" y="776058"/>
                        <a:pt x="39250" y="770994"/>
                      </a:cubicBezTo>
                      <a:cubicBezTo>
                        <a:pt x="212147" y="593757"/>
                        <a:pt x="389385" y="420860"/>
                        <a:pt x="562281" y="243623"/>
                      </a:cubicBezTo>
                      <a:cubicBezTo>
                        <a:pt x="631006" y="173451"/>
                        <a:pt x="700454" y="104727"/>
                        <a:pt x="775690" y="41066"/>
                      </a:cubicBezTo>
                      <a:cubicBezTo>
                        <a:pt x="786541" y="32385"/>
                        <a:pt x="803180" y="25151"/>
                        <a:pt x="796669" y="4172"/>
                      </a:cubicBezTo>
                      <a:cubicBezTo>
                        <a:pt x="795222" y="554"/>
                        <a:pt x="799562" y="-892"/>
                        <a:pt x="803903" y="554"/>
                      </a:cubicBezTo>
                      <a:cubicBezTo>
                        <a:pt x="820542" y="5618"/>
                        <a:pt x="824882" y="18640"/>
                        <a:pt x="814754" y="33108"/>
                      </a:cubicBezTo>
                      <a:cubicBezTo>
                        <a:pt x="764115" y="104003"/>
                        <a:pt x="714199" y="174898"/>
                        <a:pt x="663560" y="245070"/>
                      </a:cubicBezTo>
                      <a:cubicBezTo>
                        <a:pt x="501514" y="469329"/>
                        <a:pt x="339469" y="693589"/>
                        <a:pt x="177423" y="917848"/>
                      </a:cubicBezTo>
                      <a:cubicBezTo>
                        <a:pt x="154274" y="950402"/>
                        <a:pt x="159338" y="949678"/>
                        <a:pt x="131124" y="921465"/>
                      </a:cubicBezTo>
                      <a:cubicBezTo>
                        <a:pt x="92060" y="883124"/>
                        <a:pt x="52995" y="844783"/>
                        <a:pt x="13931" y="806442"/>
                      </a:cubicBezTo>
                      <a:cubicBezTo>
                        <a:pt x="-4878" y="787633"/>
                        <a:pt x="-4878" y="787633"/>
                        <a:pt x="15378" y="770271"/>
                      </a:cubicBezTo>
                      <a:cubicBezTo>
                        <a:pt x="18271" y="766654"/>
                        <a:pt x="21888" y="763760"/>
                        <a:pt x="27676" y="75869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C570E4E6-2EF1-4864-B9B0-C2E1A1D756F4}"/>
                    </a:ext>
                  </a:extLst>
                </p:cNvPr>
                <p:cNvSpPr/>
                <p:nvPr/>
              </p:nvSpPr>
              <p:spPr>
                <a:xfrm>
                  <a:off x="1701317" y="1918767"/>
                  <a:ext cx="838616" cy="630942"/>
                </a:xfrm>
                <a:custGeom>
                  <a:avLst/>
                  <a:gdLst>
                    <a:gd name="connsiteX0" fmla="*/ 965738 w 989378"/>
                    <a:gd name="connsiteY0" fmla="*/ 12885 h 744370"/>
                    <a:gd name="connsiteX1" fmla="*/ 966461 w 989378"/>
                    <a:gd name="connsiteY1" fmla="*/ 2034 h 744370"/>
                    <a:gd name="connsiteX2" fmla="*/ 976589 w 989378"/>
                    <a:gd name="connsiteY2" fmla="*/ 1310 h 744370"/>
                    <a:gd name="connsiteX3" fmla="*/ 981653 w 989378"/>
                    <a:gd name="connsiteY3" fmla="*/ 36758 h 744370"/>
                    <a:gd name="connsiteX4" fmla="*/ 914375 w 989378"/>
                    <a:gd name="connsiteY4" fmla="*/ 92461 h 744370"/>
                    <a:gd name="connsiteX5" fmla="*/ 257512 w 989378"/>
                    <a:gd name="connsiteY5" fmla="*/ 628514 h 744370"/>
                    <a:gd name="connsiteX6" fmla="*/ 123680 w 989378"/>
                    <a:gd name="connsiteY6" fmla="*/ 737750 h 744370"/>
                    <a:gd name="connsiteX7" fmla="*/ 99083 w 989378"/>
                    <a:gd name="connsiteY7" fmla="*/ 734132 h 744370"/>
                    <a:gd name="connsiteX8" fmla="*/ 5763 w 989378"/>
                    <a:gd name="connsiteY8" fmla="*/ 569917 h 744370"/>
                    <a:gd name="connsiteX9" fmla="*/ 699 w 989378"/>
                    <a:gd name="connsiteY9" fmla="*/ 558342 h 744370"/>
                    <a:gd name="connsiteX10" fmla="*/ 3592 w 989378"/>
                    <a:gd name="connsiteY10" fmla="*/ 548938 h 744370"/>
                    <a:gd name="connsiteX11" fmla="*/ 12997 w 989378"/>
                    <a:gd name="connsiteY11" fmla="*/ 549661 h 744370"/>
                    <a:gd name="connsiteX12" fmla="*/ 35423 w 989378"/>
                    <a:gd name="connsiteY12" fmla="*/ 550384 h 744370"/>
                    <a:gd name="connsiteX13" fmla="*/ 334918 w 989378"/>
                    <a:gd name="connsiteY13" fmla="*/ 376764 h 744370"/>
                    <a:gd name="connsiteX14" fmla="*/ 866630 w 989378"/>
                    <a:gd name="connsiteY14" fmla="*/ 69312 h 744370"/>
                    <a:gd name="connsiteX15" fmla="*/ 956333 w 989378"/>
                    <a:gd name="connsiteY15" fmla="*/ 25907 h 744370"/>
                    <a:gd name="connsiteX16" fmla="*/ 965738 w 989378"/>
                    <a:gd name="connsiteY16" fmla="*/ 12885 h 74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9378" h="744370">
                      <a:moveTo>
                        <a:pt x="965738" y="12885"/>
                      </a:moveTo>
                      <a:cubicBezTo>
                        <a:pt x="960674" y="6374"/>
                        <a:pt x="963568" y="4204"/>
                        <a:pt x="966461" y="2034"/>
                      </a:cubicBezTo>
                      <a:cubicBezTo>
                        <a:pt x="969355" y="-136"/>
                        <a:pt x="972972" y="-860"/>
                        <a:pt x="976589" y="1310"/>
                      </a:cubicBezTo>
                      <a:cubicBezTo>
                        <a:pt x="991057" y="8545"/>
                        <a:pt x="993951" y="25907"/>
                        <a:pt x="981653" y="36758"/>
                      </a:cubicBezTo>
                      <a:cubicBezTo>
                        <a:pt x="959227" y="55567"/>
                        <a:pt x="936801" y="73652"/>
                        <a:pt x="914375" y="92461"/>
                      </a:cubicBezTo>
                      <a:cubicBezTo>
                        <a:pt x="695180" y="271145"/>
                        <a:pt x="476707" y="449829"/>
                        <a:pt x="257512" y="628514"/>
                      </a:cubicBezTo>
                      <a:cubicBezTo>
                        <a:pt x="212660" y="664685"/>
                        <a:pt x="167808" y="700855"/>
                        <a:pt x="123680" y="737750"/>
                      </a:cubicBezTo>
                      <a:cubicBezTo>
                        <a:pt x="113552" y="746431"/>
                        <a:pt x="107041" y="747878"/>
                        <a:pt x="99083" y="734132"/>
                      </a:cubicBezTo>
                      <a:cubicBezTo>
                        <a:pt x="68700" y="679153"/>
                        <a:pt x="36870" y="624173"/>
                        <a:pt x="5763" y="569917"/>
                      </a:cubicBezTo>
                      <a:cubicBezTo>
                        <a:pt x="3592" y="566300"/>
                        <a:pt x="2145" y="562683"/>
                        <a:pt x="699" y="558342"/>
                      </a:cubicBezTo>
                      <a:cubicBezTo>
                        <a:pt x="-748" y="554725"/>
                        <a:pt x="-25" y="551108"/>
                        <a:pt x="3592" y="548938"/>
                      </a:cubicBezTo>
                      <a:cubicBezTo>
                        <a:pt x="7209" y="546767"/>
                        <a:pt x="10826" y="546044"/>
                        <a:pt x="12997" y="549661"/>
                      </a:cubicBezTo>
                      <a:cubicBezTo>
                        <a:pt x="20231" y="562683"/>
                        <a:pt x="28189" y="554725"/>
                        <a:pt x="35423" y="550384"/>
                      </a:cubicBezTo>
                      <a:cubicBezTo>
                        <a:pt x="135254" y="492511"/>
                        <a:pt x="235086" y="434638"/>
                        <a:pt x="334918" y="376764"/>
                      </a:cubicBezTo>
                      <a:cubicBezTo>
                        <a:pt x="512155" y="274039"/>
                        <a:pt x="688669" y="171314"/>
                        <a:pt x="866630" y="69312"/>
                      </a:cubicBezTo>
                      <a:cubicBezTo>
                        <a:pt x="895566" y="52673"/>
                        <a:pt x="926673" y="40375"/>
                        <a:pt x="956333" y="25907"/>
                      </a:cubicBezTo>
                      <a:cubicBezTo>
                        <a:pt x="961397" y="23013"/>
                        <a:pt x="969355" y="20119"/>
                        <a:pt x="965738" y="128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4AA855DD-B05E-419F-B382-FD2A4AC52BB9}"/>
                    </a:ext>
                  </a:extLst>
                </p:cNvPr>
                <p:cNvSpPr/>
                <p:nvPr/>
              </p:nvSpPr>
              <p:spPr>
                <a:xfrm>
                  <a:off x="2917279" y="1330835"/>
                  <a:ext cx="931142" cy="421030"/>
                </a:xfrm>
                <a:custGeom>
                  <a:avLst/>
                  <a:gdLst>
                    <a:gd name="connsiteX0" fmla="*/ 20206 w 1098538"/>
                    <a:gd name="connsiteY0" fmla="*/ 496721 h 496721"/>
                    <a:gd name="connsiteX1" fmla="*/ 674 w 1098538"/>
                    <a:gd name="connsiteY1" fmla="*/ 469955 h 496721"/>
                    <a:gd name="connsiteX2" fmla="*/ 9355 w 1098538"/>
                    <a:gd name="connsiteY2" fmla="*/ 467061 h 496721"/>
                    <a:gd name="connsiteX3" fmla="*/ 50590 w 1098538"/>
                    <a:gd name="connsiteY3" fmla="*/ 464167 h 496721"/>
                    <a:gd name="connsiteX4" fmla="*/ 218423 w 1098538"/>
                    <a:gd name="connsiteY4" fmla="*/ 389655 h 496721"/>
                    <a:gd name="connsiteX5" fmla="*/ 693708 w 1098538"/>
                    <a:gd name="connsiteY5" fmla="*/ 176247 h 496721"/>
                    <a:gd name="connsiteX6" fmla="*/ 1017076 w 1098538"/>
                    <a:gd name="connsiteY6" fmla="*/ 30117 h 496721"/>
                    <a:gd name="connsiteX7" fmla="*/ 1023587 w 1098538"/>
                    <a:gd name="connsiteY7" fmla="*/ 12031 h 496721"/>
                    <a:gd name="connsiteX8" fmla="*/ 1031544 w 1098538"/>
                    <a:gd name="connsiteY8" fmla="*/ 3350 h 496721"/>
                    <a:gd name="connsiteX9" fmla="*/ 1045289 w 1098538"/>
                    <a:gd name="connsiteY9" fmla="*/ 4797 h 496721"/>
                    <a:gd name="connsiteX10" fmla="*/ 1050353 w 1098538"/>
                    <a:gd name="connsiteY10" fmla="*/ 19989 h 496721"/>
                    <a:gd name="connsiteX11" fmla="*/ 1095929 w 1098538"/>
                    <a:gd name="connsiteY11" fmla="*/ 196503 h 496721"/>
                    <a:gd name="connsiteX12" fmla="*/ 1079290 w 1098538"/>
                    <a:gd name="connsiteY12" fmla="*/ 224716 h 496721"/>
                    <a:gd name="connsiteX13" fmla="*/ 638005 w 1098538"/>
                    <a:gd name="connsiteY13" fmla="*/ 344080 h 496721"/>
                    <a:gd name="connsiteX14" fmla="*/ 156932 w 1098538"/>
                    <a:gd name="connsiteY14" fmla="*/ 472848 h 496721"/>
                    <a:gd name="connsiteX15" fmla="*/ 20206 w 1098538"/>
                    <a:gd name="connsiteY15" fmla="*/ 496721 h 496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98538" h="496721">
                      <a:moveTo>
                        <a:pt x="20206" y="496721"/>
                      </a:moveTo>
                      <a:cubicBezTo>
                        <a:pt x="8632" y="496721"/>
                        <a:pt x="-2943" y="479359"/>
                        <a:pt x="674" y="469955"/>
                      </a:cubicBezTo>
                      <a:cubicBezTo>
                        <a:pt x="2121" y="465614"/>
                        <a:pt x="6462" y="464167"/>
                        <a:pt x="9355" y="467061"/>
                      </a:cubicBezTo>
                      <a:cubicBezTo>
                        <a:pt x="24547" y="480806"/>
                        <a:pt x="38292" y="469231"/>
                        <a:pt x="50590" y="464167"/>
                      </a:cubicBezTo>
                      <a:cubicBezTo>
                        <a:pt x="107017" y="440295"/>
                        <a:pt x="162720" y="414975"/>
                        <a:pt x="218423" y="389655"/>
                      </a:cubicBezTo>
                      <a:cubicBezTo>
                        <a:pt x="376851" y="318760"/>
                        <a:pt x="535280" y="247865"/>
                        <a:pt x="693708" y="176247"/>
                      </a:cubicBezTo>
                      <a:cubicBezTo>
                        <a:pt x="801498" y="127778"/>
                        <a:pt x="909287" y="79309"/>
                        <a:pt x="1017076" y="30117"/>
                      </a:cubicBezTo>
                      <a:cubicBezTo>
                        <a:pt x="1023587" y="27223"/>
                        <a:pt x="1037332" y="25053"/>
                        <a:pt x="1023587" y="12031"/>
                      </a:cubicBezTo>
                      <a:cubicBezTo>
                        <a:pt x="1019970" y="8414"/>
                        <a:pt x="1028651" y="5521"/>
                        <a:pt x="1031544" y="3350"/>
                      </a:cubicBezTo>
                      <a:cubicBezTo>
                        <a:pt x="1035885" y="-267"/>
                        <a:pt x="1041672" y="-2437"/>
                        <a:pt x="1045289" y="4797"/>
                      </a:cubicBezTo>
                      <a:cubicBezTo>
                        <a:pt x="1047460" y="9138"/>
                        <a:pt x="1048906" y="14925"/>
                        <a:pt x="1050353" y="19989"/>
                      </a:cubicBezTo>
                      <a:cubicBezTo>
                        <a:pt x="1065545" y="78586"/>
                        <a:pt x="1080737" y="137183"/>
                        <a:pt x="1095929" y="196503"/>
                      </a:cubicBezTo>
                      <a:cubicBezTo>
                        <a:pt x="1100993" y="217482"/>
                        <a:pt x="1100269" y="218929"/>
                        <a:pt x="1079290" y="224716"/>
                      </a:cubicBezTo>
                      <a:cubicBezTo>
                        <a:pt x="932436" y="264504"/>
                        <a:pt x="785582" y="304292"/>
                        <a:pt x="638005" y="344080"/>
                      </a:cubicBezTo>
                      <a:cubicBezTo>
                        <a:pt x="477406" y="387485"/>
                        <a:pt x="317531" y="430167"/>
                        <a:pt x="156932" y="472848"/>
                      </a:cubicBezTo>
                      <a:cubicBezTo>
                        <a:pt x="111357" y="483700"/>
                        <a:pt x="64335" y="489487"/>
                        <a:pt x="20206" y="4967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61DAD7B-17BB-42DA-8A8F-5C5F5BC01B2D}"/>
                    </a:ext>
                  </a:extLst>
                </p:cNvPr>
                <p:cNvSpPr/>
                <p:nvPr/>
              </p:nvSpPr>
              <p:spPr>
                <a:xfrm>
                  <a:off x="2529297" y="1618905"/>
                  <a:ext cx="373076" cy="377719"/>
                </a:xfrm>
                <a:custGeom>
                  <a:avLst/>
                  <a:gdLst>
                    <a:gd name="connsiteX0" fmla="*/ 80058 w 440146"/>
                    <a:gd name="connsiteY0" fmla="*/ 55586 h 445623"/>
                    <a:gd name="connsiteX1" fmla="*/ 17844 w 440146"/>
                    <a:gd name="connsiteY1" fmla="*/ 186524 h 445623"/>
                    <a:gd name="connsiteX2" fmla="*/ 117676 w 440146"/>
                    <a:gd name="connsiteY2" fmla="*/ 46904 h 445623"/>
                    <a:gd name="connsiteX3" fmla="*/ 289126 w 440146"/>
                    <a:gd name="connsiteY3" fmla="*/ 28819 h 445623"/>
                    <a:gd name="connsiteX4" fmla="*/ 222571 w 440146"/>
                    <a:gd name="connsiteY4" fmla="*/ 8563 h 445623"/>
                    <a:gd name="connsiteX5" fmla="*/ 152400 w 440146"/>
                    <a:gd name="connsiteY5" fmla="*/ 15074 h 445623"/>
                    <a:gd name="connsiteX6" fmla="*/ 407043 w 440146"/>
                    <a:gd name="connsiteY6" fmla="*/ 104054 h 445623"/>
                    <a:gd name="connsiteX7" fmla="*/ 339041 w 440146"/>
                    <a:gd name="connsiteY7" fmla="*/ 410060 h 445623"/>
                    <a:gd name="connsiteX8" fmla="*/ 38823 w 440146"/>
                    <a:gd name="connsiteY8" fmla="*/ 350017 h 445623"/>
                    <a:gd name="connsiteX9" fmla="*/ 80058 w 440146"/>
                    <a:gd name="connsiteY9" fmla="*/ 55586 h 445623"/>
                    <a:gd name="connsiteX10" fmla="*/ 248614 w 440146"/>
                    <a:gd name="connsiteY10" fmla="*/ 325420 h 445623"/>
                    <a:gd name="connsiteX11" fmla="*/ 184953 w 440146"/>
                    <a:gd name="connsiteY11" fmla="*/ 334825 h 445623"/>
                    <a:gd name="connsiteX12" fmla="*/ 336871 w 440146"/>
                    <a:gd name="connsiteY12" fmla="*/ 240057 h 445623"/>
                    <a:gd name="connsiteX13" fmla="*/ 289849 w 440146"/>
                    <a:gd name="connsiteY13" fmla="*/ 300824 h 445623"/>
                    <a:gd name="connsiteX14" fmla="*/ 298530 w 440146"/>
                    <a:gd name="connsiteY14" fmla="*/ 156141 h 445623"/>
                    <a:gd name="connsiteX15" fmla="*/ 167591 w 440146"/>
                    <a:gd name="connsiteY15" fmla="*/ 132991 h 445623"/>
                    <a:gd name="connsiteX16" fmla="*/ 120569 w 440146"/>
                    <a:gd name="connsiteY16" fmla="*/ 249461 h 445623"/>
                    <a:gd name="connsiteX17" fmla="*/ 248614 w 440146"/>
                    <a:gd name="connsiteY17" fmla="*/ 325420 h 44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0146" h="445623">
                      <a:moveTo>
                        <a:pt x="80058" y="55586"/>
                      </a:moveTo>
                      <a:cubicBezTo>
                        <a:pt x="45334" y="92480"/>
                        <a:pt x="21461" y="134438"/>
                        <a:pt x="17844" y="186524"/>
                      </a:cubicBezTo>
                      <a:cubicBezTo>
                        <a:pt x="33759" y="127204"/>
                        <a:pt x="64143" y="78011"/>
                        <a:pt x="117676" y="46904"/>
                      </a:cubicBezTo>
                      <a:cubicBezTo>
                        <a:pt x="171932" y="15074"/>
                        <a:pt x="229082" y="12180"/>
                        <a:pt x="289126" y="28819"/>
                      </a:cubicBezTo>
                      <a:cubicBezTo>
                        <a:pt x="276104" y="17968"/>
                        <a:pt x="248614" y="10010"/>
                        <a:pt x="222571" y="8563"/>
                      </a:cubicBezTo>
                      <a:cubicBezTo>
                        <a:pt x="198698" y="7116"/>
                        <a:pt x="175549" y="10734"/>
                        <a:pt x="152400" y="15074"/>
                      </a:cubicBezTo>
                      <a:cubicBezTo>
                        <a:pt x="218954" y="-18927"/>
                        <a:pt x="344105" y="2053"/>
                        <a:pt x="407043" y="104054"/>
                      </a:cubicBezTo>
                      <a:cubicBezTo>
                        <a:pt x="470703" y="206056"/>
                        <a:pt x="439596" y="344953"/>
                        <a:pt x="339041" y="410060"/>
                      </a:cubicBezTo>
                      <a:cubicBezTo>
                        <a:pt x="238486" y="475168"/>
                        <a:pt x="105377" y="448401"/>
                        <a:pt x="38823" y="350017"/>
                      </a:cubicBezTo>
                      <a:cubicBezTo>
                        <a:pt x="-26285" y="253802"/>
                        <a:pt x="-7476" y="115629"/>
                        <a:pt x="80058" y="55586"/>
                      </a:cubicBezTo>
                      <a:close/>
                      <a:moveTo>
                        <a:pt x="248614" y="325420"/>
                      </a:moveTo>
                      <a:cubicBezTo>
                        <a:pt x="228358" y="337718"/>
                        <a:pt x="207379" y="332654"/>
                        <a:pt x="184953" y="334825"/>
                      </a:cubicBezTo>
                      <a:cubicBezTo>
                        <a:pt x="258019" y="370272"/>
                        <a:pt x="341212" y="293590"/>
                        <a:pt x="336871" y="240057"/>
                      </a:cubicBezTo>
                      <a:cubicBezTo>
                        <a:pt x="309381" y="288526"/>
                        <a:pt x="307211" y="291420"/>
                        <a:pt x="289849" y="300824"/>
                      </a:cubicBezTo>
                      <a:cubicBezTo>
                        <a:pt x="331807" y="241504"/>
                        <a:pt x="334701" y="195929"/>
                        <a:pt x="298530" y="156141"/>
                      </a:cubicBezTo>
                      <a:cubicBezTo>
                        <a:pt x="263083" y="116353"/>
                        <a:pt x="213890" y="107672"/>
                        <a:pt x="167591" y="132991"/>
                      </a:cubicBezTo>
                      <a:cubicBezTo>
                        <a:pt x="127080" y="154694"/>
                        <a:pt x="108271" y="203163"/>
                        <a:pt x="120569" y="249461"/>
                      </a:cubicBezTo>
                      <a:cubicBezTo>
                        <a:pt x="134314" y="302271"/>
                        <a:pt x="179166" y="329037"/>
                        <a:pt x="248614" y="32542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8ED1845-AD24-42D2-A715-6F790A99AD76}"/>
                    </a:ext>
                  </a:extLst>
                </p:cNvPr>
                <p:cNvSpPr/>
                <p:nvPr/>
              </p:nvSpPr>
              <p:spPr>
                <a:xfrm>
                  <a:off x="1923268" y="2234440"/>
                  <a:ext cx="359324" cy="358712"/>
                </a:xfrm>
                <a:custGeom>
                  <a:avLst/>
                  <a:gdLst>
                    <a:gd name="connsiteX0" fmla="*/ 1447 w 423922"/>
                    <a:gd name="connsiteY0" fmla="*/ 423199 h 423199"/>
                    <a:gd name="connsiteX1" fmla="*/ 423923 w 423922"/>
                    <a:gd name="connsiteY1" fmla="*/ 2170 h 423199"/>
                    <a:gd name="connsiteX2" fmla="*/ 421753 w 423922"/>
                    <a:gd name="connsiteY2" fmla="*/ 0 h 423199"/>
                    <a:gd name="connsiteX3" fmla="*/ 0 w 423922"/>
                    <a:gd name="connsiteY3" fmla="*/ 421029 h 423199"/>
                    <a:gd name="connsiteX4" fmla="*/ 1447 w 423922"/>
                    <a:gd name="connsiteY4" fmla="*/ 423199 h 423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922" h="423199">
                      <a:moveTo>
                        <a:pt x="1447" y="423199"/>
                      </a:moveTo>
                      <a:cubicBezTo>
                        <a:pt x="142513" y="282856"/>
                        <a:pt x="282856" y="142513"/>
                        <a:pt x="423923" y="2170"/>
                      </a:cubicBezTo>
                      <a:cubicBezTo>
                        <a:pt x="423199" y="1447"/>
                        <a:pt x="422476" y="723"/>
                        <a:pt x="421753" y="0"/>
                      </a:cubicBezTo>
                      <a:cubicBezTo>
                        <a:pt x="281409" y="140343"/>
                        <a:pt x="140343" y="280686"/>
                        <a:pt x="0" y="421029"/>
                      </a:cubicBezTo>
                      <a:cubicBezTo>
                        <a:pt x="0" y="421029"/>
                        <a:pt x="723" y="422476"/>
                        <a:pt x="1447" y="42319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75F2001-FA0B-4336-9760-6CED2710451C}"/>
                    </a:ext>
                  </a:extLst>
                </p:cNvPr>
                <p:cNvSpPr/>
                <p:nvPr/>
              </p:nvSpPr>
              <p:spPr>
                <a:xfrm>
                  <a:off x="2312026" y="2063976"/>
                  <a:ext cx="140418" cy="139805"/>
                </a:xfrm>
                <a:custGeom>
                  <a:avLst/>
                  <a:gdLst>
                    <a:gd name="connsiteX0" fmla="*/ 162046 w 165662"/>
                    <a:gd name="connsiteY0" fmla="*/ 0 h 164939"/>
                    <a:gd name="connsiteX1" fmla="*/ 0 w 165662"/>
                    <a:gd name="connsiteY1" fmla="*/ 162046 h 164939"/>
                    <a:gd name="connsiteX2" fmla="*/ 2894 w 165662"/>
                    <a:gd name="connsiteY2" fmla="*/ 164939 h 164939"/>
                    <a:gd name="connsiteX3" fmla="*/ 165663 w 165662"/>
                    <a:gd name="connsiteY3" fmla="*/ 2894 h 164939"/>
                    <a:gd name="connsiteX4" fmla="*/ 162046 w 165662"/>
                    <a:gd name="connsiteY4" fmla="*/ 0 h 16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662" h="164939">
                      <a:moveTo>
                        <a:pt x="162046" y="0"/>
                      </a:moveTo>
                      <a:cubicBezTo>
                        <a:pt x="107789" y="54256"/>
                        <a:pt x="54256" y="107789"/>
                        <a:pt x="0" y="162046"/>
                      </a:cubicBezTo>
                      <a:cubicBezTo>
                        <a:pt x="723" y="162769"/>
                        <a:pt x="1447" y="163492"/>
                        <a:pt x="2894" y="164939"/>
                      </a:cubicBezTo>
                      <a:cubicBezTo>
                        <a:pt x="57150" y="110683"/>
                        <a:pt x="111406" y="57150"/>
                        <a:pt x="165663" y="2894"/>
                      </a:cubicBezTo>
                      <a:cubicBezTo>
                        <a:pt x="164216" y="2170"/>
                        <a:pt x="162769" y="1447"/>
                        <a:pt x="162046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EFC6599-2E09-4A69-9D58-9A7276186641}"/>
                    </a:ext>
                  </a:extLst>
                </p:cNvPr>
                <p:cNvSpPr/>
                <p:nvPr/>
              </p:nvSpPr>
              <p:spPr>
                <a:xfrm>
                  <a:off x="2656883" y="1749550"/>
                  <a:ext cx="115500" cy="117275"/>
                </a:xfrm>
                <a:custGeom>
                  <a:avLst/>
                  <a:gdLst>
                    <a:gd name="connsiteX0" fmla="*/ 28644 w 136264"/>
                    <a:gd name="connsiteY0" fmla="*/ 16478 h 138358"/>
                    <a:gd name="connsiteX1" fmla="*/ 18517 w 136264"/>
                    <a:gd name="connsiteY1" fmla="*/ 59159 h 138358"/>
                    <a:gd name="connsiteX2" fmla="*/ 88688 w 136264"/>
                    <a:gd name="connsiteY2" fmla="*/ 19372 h 138358"/>
                    <a:gd name="connsiteX3" fmla="*/ 43836 w 136264"/>
                    <a:gd name="connsiteY3" fmla="*/ 8520 h 138358"/>
                    <a:gd name="connsiteX4" fmla="*/ 125582 w 136264"/>
                    <a:gd name="connsiteY4" fmla="*/ 30223 h 138358"/>
                    <a:gd name="connsiteX5" fmla="*/ 104603 w 136264"/>
                    <a:gd name="connsiteY5" fmla="*/ 127884 h 138358"/>
                    <a:gd name="connsiteX6" fmla="*/ 9112 w 136264"/>
                    <a:gd name="connsiteY6" fmla="*/ 106182 h 138358"/>
                    <a:gd name="connsiteX7" fmla="*/ 28644 w 136264"/>
                    <a:gd name="connsiteY7" fmla="*/ 16478 h 1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4" h="138358">
                      <a:moveTo>
                        <a:pt x="28644" y="16478"/>
                      </a:moveTo>
                      <a:cubicBezTo>
                        <a:pt x="23581" y="30223"/>
                        <a:pt x="12006" y="40351"/>
                        <a:pt x="18517" y="59159"/>
                      </a:cubicBezTo>
                      <a:cubicBezTo>
                        <a:pt x="29368" y="24436"/>
                        <a:pt x="54687" y="17201"/>
                        <a:pt x="88688" y="19372"/>
                      </a:cubicBezTo>
                      <a:cubicBezTo>
                        <a:pt x="73496" y="5627"/>
                        <a:pt x="59028" y="9244"/>
                        <a:pt x="43836" y="8520"/>
                      </a:cubicBezTo>
                      <a:cubicBezTo>
                        <a:pt x="70603" y="-8842"/>
                        <a:pt x="107497" y="1286"/>
                        <a:pt x="125582" y="30223"/>
                      </a:cubicBezTo>
                      <a:cubicBezTo>
                        <a:pt x="145838" y="62777"/>
                        <a:pt x="136434" y="107629"/>
                        <a:pt x="104603" y="127884"/>
                      </a:cubicBezTo>
                      <a:cubicBezTo>
                        <a:pt x="72773" y="148140"/>
                        <a:pt x="27921" y="138012"/>
                        <a:pt x="9112" y="106182"/>
                      </a:cubicBezTo>
                      <a:cubicBezTo>
                        <a:pt x="-8250" y="75798"/>
                        <a:pt x="-292" y="33117"/>
                        <a:pt x="28644" y="1647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00C7FD-E0EF-4993-8A09-CCBBAF3307D7}"/>
                </a:ext>
              </a:extLst>
            </p:cNvPr>
            <p:cNvSpPr/>
            <p:nvPr/>
          </p:nvSpPr>
          <p:spPr>
            <a:xfrm>
              <a:off x="7106908" y="5062441"/>
              <a:ext cx="4922976" cy="1698728"/>
            </a:xfrm>
            <a:custGeom>
              <a:avLst/>
              <a:gdLst>
                <a:gd name="connsiteX0" fmla="*/ 3787726 w 4290763"/>
                <a:gd name="connsiteY0" fmla="*/ 74359 h 1698728"/>
                <a:gd name="connsiteX1" fmla="*/ 1697667 w 4290763"/>
                <a:gd name="connsiteY1" fmla="*/ 1698728 h 1698728"/>
                <a:gd name="connsiteX2" fmla="*/ 0 w 4290763"/>
                <a:gd name="connsiteY2" fmla="*/ 1698728 h 1698728"/>
                <a:gd name="connsiteX3" fmla="*/ 3787726 w 4290763"/>
                <a:gd name="connsiteY3" fmla="*/ 74359 h 1698728"/>
                <a:gd name="connsiteX4" fmla="*/ 4136823 w 4290763"/>
                <a:gd name="connsiteY4" fmla="*/ 26124 h 1698728"/>
                <a:gd name="connsiteX5" fmla="*/ 2911893 w 4290763"/>
                <a:gd name="connsiteY5" fmla="*/ 1690686 h 1698728"/>
                <a:gd name="connsiteX6" fmla="*/ 1814714 w 4290763"/>
                <a:gd name="connsiteY6" fmla="*/ 1690686 h 1698728"/>
                <a:gd name="connsiteX7" fmla="*/ 4136823 w 4290763"/>
                <a:gd name="connsiteY7" fmla="*/ 26124 h 1698728"/>
                <a:gd name="connsiteX8" fmla="*/ 4290763 w 4290763"/>
                <a:gd name="connsiteY8" fmla="*/ 0 h 1698728"/>
                <a:gd name="connsiteX9" fmla="*/ 4090765 w 4290763"/>
                <a:gd name="connsiteY9" fmla="*/ 1694707 h 1698728"/>
                <a:gd name="connsiteX10" fmla="*/ 2993586 w 4290763"/>
                <a:gd name="connsiteY10" fmla="*/ 1694707 h 1698728"/>
                <a:gd name="connsiteX11" fmla="*/ 4290763 w 4290763"/>
                <a:gd name="connsiteY11" fmla="*/ 0 h 169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0763" h="1698728">
                  <a:moveTo>
                    <a:pt x="3787726" y="74359"/>
                  </a:moveTo>
                  <a:cubicBezTo>
                    <a:pt x="2987208" y="605767"/>
                    <a:pt x="2166590" y="1066837"/>
                    <a:pt x="1697667" y="1698728"/>
                  </a:cubicBezTo>
                  <a:lnTo>
                    <a:pt x="0" y="1698728"/>
                  </a:lnTo>
                  <a:cubicBezTo>
                    <a:pt x="766856" y="1187417"/>
                    <a:pt x="2005986" y="515331"/>
                    <a:pt x="3787726" y="74359"/>
                  </a:cubicBezTo>
                  <a:close/>
                  <a:moveTo>
                    <a:pt x="4136823" y="26124"/>
                  </a:moveTo>
                  <a:cubicBezTo>
                    <a:pt x="3658424" y="597725"/>
                    <a:pt x="3214951" y="1058795"/>
                    <a:pt x="2911893" y="1690686"/>
                  </a:cubicBezTo>
                  <a:lnTo>
                    <a:pt x="1814714" y="1690686"/>
                  </a:lnTo>
                  <a:cubicBezTo>
                    <a:pt x="2310323" y="1179375"/>
                    <a:pt x="2965213" y="607773"/>
                    <a:pt x="4136823" y="26124"/>
                  </a:cubicBezTo>
                  <a:close/>
                  <a:moveTo>
                    <a:pt x="4290763" y="0"/>
                  </a:moveTo>
                  <a:cubicBezTo>
                    <a:pt x="4174104" y="863003"/>
                    <a:pt x="4172759" y="1243686"/>
                    <a:pt x="4090765" y="1694707"/>
                  </a:cubicBezTo>
                  <a:lnTo>
                    <a:pt x="2993586" y="1694707"/>
                  </a:lnTo>
                  <a:cubicBezTo>
                    <a:pt x="3388710" y="992478"/>
                    <a:pt x="3691909" y="692181"/>
                    <a:pt x="429076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42A87DB-3716-43D3-A34B-9D9741FE42F3}"/>
                </a:ext>
              </a:extLst>
            </p:cNvPr>
            <p:cNvSpPr/>
            <p:nvPr/>
          </p:nvSpPr>
          <p:spPr>
            <a:xfrm rot="180465" flipH="1">
              <a:off x="7018874" y="5150558"/>
              <a:ext cx="2002647" cy="1558303"/>
            </a:xfrm>
            <a:custGeom>
              <a:avLst/>
              <a:gdLst>
                <a:gd name="connsiteX0" fmla="*/ 1959259 w 1959259"/>
                <a:gd name="connsiteY0" fmla="*/ 168048 h 1558303"/>
                <a:gd name="connsiteX1" fmla="*/ 1879804 w 1959259"/>
                <a:gd name="connsiteY1" fmla="*/ 258871 h 1558303"/>
                <a:gd name="connsiteX2" fmla="*/ 1269336 w 1959259"/>
                <a:gd name="connsiteY2" fmla="*/ 992488 h 1558303"/>
                <a:gd name="connsiteX3" fmla="*/ 1189679 w 1959259"/>
                <a:gd name="connsiteY3" fmla="*/ 1104673 h 1558303"/>
                <a:gd name="connsiteX4" fmla="*/ 1190256 w 1959259"/>
                <a:gd name="connsiteY4" fmla="*/ 1104975 h 1558303"/>
                <a:gd name="connsiteX5" fmla="*/ 1900355 w 1959259"/>
                <a:gd name="connsiteY5" fmla="*/ 1521813 h 1558303"/>
                <a:gd name="connsiteX6" fmla="*/ 1956153 w 1959259"/>
                <a:gd name="connsiteY6" fmla="*/ 1558303 h 1558303"/>
                <a:gd name="connsiteX7" fmla="*/ 1959259 w 1959259"/>
                <a:gd name="connsiteY7" fmla="*/ 1539348 h 1558303"/>
                <a:gd name="connsiteX8" fmla="*/ 1637304 w 1959259"/>
                <a:gd name="connsiteY8" fmla="*/ 34445 h 1558303"/>
                <a:gd name="connsiteX9" fmla="*/ 123744 w 1959259"/>
                <a:gd name="connsiteY9" fmla="*/ 503606 h 1558303"/>
                <a:gd name="connsiteX10" fmla="*/ 0 w 1959259"/>
                <a:gd name="connsiteY10" fmla="*/ 551935 h 1558303"/>
                <a:gd name="connsiteX11" fmla="*/ 41219 w 1959259"/>
                <a:gd name="connsiteY11" fmla="*/ 568033 h 1558303"/>
                <a:gd name="connsiteX12" fmla="*/ 294813 w 1959259"/>
                <a:gd name="connsiteY12" fmla="*/ 673773 h 1558303"/>
                <a:gd name="connsiteX13" fmla="*/ 519378 w 1959259"/>
                <a:gd name="connsiteY13" fmla="*/ 773358 h 1558303"/>
                <a:gd name="connsiteX14" fmla="*/ 747848 w 1959259"/>
                <a:gd name="connsiteY14" fmla="*/ 615323 h 1558303"/>
                <a:gd name="connsiteX15" fmla="*/ 1637304 w 1959259"/>
                <a:gd name="connsiteY15" fmla="*/ 34445 h 1558303"/>
                <a:gd name="connsiteX16" fmla="*/ 1959259 w 1959259"/>
                <a:gd name="connsiteY16" fmla="*/ 0 h 1558303"/>
                <a:gd name="connsiteX17" fmla="*/ 1798761 w 1959259"/>
                <a:gd name="connsiteY17" fmla="*/ 81539 h 1558303"/>
                <a:gd name="connsiteX18" fmla="*/ 715441 w 1959259"/>
                <a:gd name="connsiteY18" fmla="*/ 739648 h 1558303"/>
                <a:gd name="connsiteX19" fmla="*/ 611174 w 1959259"/>
                <a:gd name="connsiteY19" fmla="*/ 816051 h 1558303"/>
                <a:gd name="connsiteX20" fmla="*/ 766115 w 1959259"/>
                <a:gd name="connsiteY20" fmla="*/ 888874 h 1558303"/>
                <a:gd name="connsiteX21" fmla="*/ 984029 w 1959259"/>
                <a:gd name="connsiteY21" fmla="*/ 997087 h 1558303"/>
                <a:gd name="connsiteX22" fmla="*/ 1110572 w 1959259"/>
                <a:gd name="connsiteY22" fmla="*/ 1063289 h 1558303"/>
                <a:gd name="connsiteX23" fmla="*/ 1156086 w 1959259"/>
                <a:gd name="connsiteY23" fmla="*/ 997123 h 1558303"/>
                <a:gd name="connsiteX24" fmla="*/ 1765112 w 1959259"/>
                <a:gd name="connsiteY24" fmla="*/ 247126 h 1558303"/>
                <a:gd name="connsiteX25" fmla="*/ 1959259 w 1959259"/>
                <a:gd name="connsiteY25" fmla="*/ 18213 h 1558303"/>
                <a:gd name="connsiteX0" fmla="*/ 1999393 w 1999393"/>
                <a:gd name="connsiteY0" fmla="*/ 170217 h 1558303"/>
                <a:gd name="connsiteX1" fmla="*/ 1879804 w 1999393"/>
                <a:gd name="connsiteY1" fmla="*/ 258871 h 1558303"/>
                <a:gd name="connsiteX2" fmla="*/ 1269336 w 1999393"/>
                <a:gd name="connsiteY2" fmla="*/ 992488 h 1558303"/>
                <a:gd name="connsiteX3" fmla="*/ 1189679 w 1999393"/>
                <a:gd name="connsiteY3" fmla="*/ 1104673 h 1558303"/>
                <a:gd name="connsiteX4" fmla="*/ 1190256 w 1999393"/>
                <a:gd name="connsiteY4" fmla="*/ 1104975 h 1558303"/>
                <a:gd name="connsiteX5" fmla="*/ 1900355 w 1999393"/>
                <a:gd name="connsiteY5" fmla="*/ 1521813 h 1558303"/>
                <a:gd name="connsiteX6" fmla="*/ 1956153 w 1999393"/>
                <a:gd name="connsiteY6" fmla="*/ 1558303 h 1558303"/>
                <a:gd name="connsiteX7" fmla="*/ 1959259 w 1999393"/>
                <a:gd name="connsiteY7" fmla="*/ 1539348 h 1558303"/>
                <a:gd name="connsiteX8" fmla="*/ 1999393 w 1999393"/>
                <a:gd name="connsiteY8" fmla="*/ 170217 h 1558303"/>
                <a:gd name="connsiteX9" fmla="*/ 1637304 w 1999393"/>
                <a:gd name="connsiteY9" fmla="*/ 34445 h 1558303"/>
                <a:gd name="connsiteX10" fmla="*/ 123744 w 1999393"/>
                <a:gd name="connsiteY10" fmla="*/ 503606 h 1558303"/>
                <a:gd name="connsiteX11" fmla="*/ 0 w 1999393"/>
                <a:gd name="connsiteY11" fmla="*/ 551935 h 1558303"/>
                <a:gd name="connsiteX12" fmla="*/ 41219 w 1999393"/>
                <a:gd name="connsiteY12" fmla="*/ 568033 h 1558303"/>
                <a:gd name="connsiteX13" fmla="*/ 294813 w 1999393"/>
                <a:gd name="connsiteY13" fmla="*/ 673773 h 1558303"/>
                <a:gd name="connsiteX14" fmla="*/ 519378 w 1999393"/>
                <a:gd name="connsiteY14" fmla="*/ 773358 h 1558303"/>
                <a:gd name="connsiteX15" fmla="*/ 747848 w 1999393"/>
                <a:gd name="connsiteY15" fmla="*/ 615323 h 1558303"/>
                <a:gd name="connsiteX16" fmla="*/ 1637304 w 1999393"/>
                <a:gd name="connsiteY16" fmla="*/ 34445 h 1558303"/>
                <a:gd name="connsiteX17" fmla="*/ 1959259 w 1999393"/>
                <a:gd name="connsiteY17" fmla="*/ 0 h 1558303"/>
                <a:gd name="connsiteX18" fmla="*/ 1798761 w 1999393"/>
                <a:gd name="connsiteY18" fmla="*/ 81539 h 1558303"/>
                <a:gd name="connsiteX19" fmla="*/ 715441 w 1999393"/>
                <a:gd name="connsiteY19" fmla="*/ 739648 h 1558303"/>
                <a:gd name="connsiteX20" fmla="*/ 611174 w 1999393"/>
                <a:gd name="connsiteY20" fmla="*/ 816051 h 1558303"/>
                <a:gd name="connsiteX21" fmla="*/ 766115 w 1999393"/>
                <a:gd name="connsiteY21" fmla="*/ 888874 h 1558303"/>
                <a:gd name="connsiteX22" fmla="*/ 984029 w 1999393"/>
                <a:gd name="connsiteY22" fmla="*/ 997087 h 1558303"/>
                <a:gd name="connsiteX23" fmla="*/ 1110572 w 1999393"/>
                <a:gd name="connsiteY23" fmla="*/ 1063289 h 1558303"/>
                <a:gd name="connsiteX24" fmla="*/ 1156086 w 1999393"/>
                <a:gd name="connsiteY24" fmla="*/ 997123 h 1558303"/>
                <a:gd name="connsiteX25" fmla="*/ 1765112 w 1999393"/>
                <a:gd name="connsiteY25" fmla="*/ 247126 h 1558303"/>
                <a:gd name="connsiteX26" fmla="*/ 1959259 w 1999393"/>
                <a:gd name="connsiteY26" fmla="*/ 18213 h 1558303"/>
                <a:gd name="connsiteX27" fmla="*/ 1959259 w 1999393"/>
                <a:gd name="connsiteY27" fmla="*/ 0 h 1558303"/>
                <a:gd name="connsiteX0" fmla="*/ 2002647 w 2002647"/>
                <a:gd name="connsiteY0" fmla="*/ 110015 h 1558303"/>
                <a:gd name="connsiteX1" fmla="*/ 1879804 w 2002647"/>
                <a:gd name="connsiteY1" fmla="*/ 258871 h 1558303"/>
                <a:gd name="connsiteX2" fmla="*/ 1269336 w 2002647"/>
                <a:gd name="connsiteY2" fmla="*/ 992488 h 1558303"/>
                <a:gd name="connsiteX3" fmla="*/ 1189679 w 2002647"/>
                <a:gd name="connsiteY3" fmla="*/ 1104673 h 1558303"/>
                <a:gd name="connsiteX4" fmla="*/ 1190256 w 2002647"/>
                <a:gd name="connsiteY4" fmla="*/ 1104975 h 1558303"/>
                <a:gd name="connsiteX5" fmla="*/ 1900355 w 2002647"/>
                <a:gd name="connsiteY5" fmla="*/ 1521813 h 1558303"/>
                <a:gd name="connsiteX6" fmla="*/ 1956153 w 2002647"/>
                <a:gd name="connsiteY6" fmla="*/ 1558303 h 1558303"/>
                <a:gd name="connsiteX7" fmla="*/ 1959259 w 2002647"/>
                <a:gd name="connsiteY7" fmla="*/ 1539348 h 1558303"/>
                <a:gd name="connsiteX8" fmla="*/ 2002647 w 2002647"/>
                <a:gd name="connsiteY8" fmla="*/ 110015 h 1558303"/>
                <a:gd name="connsiteX9" fmla="*/ 1637304 w 2002647"/>
                <a:gd name="connsiteY9" fmla="*/ 34445 h 1558303"/>
                <a:gd name="connsiteX10" fmla="*/ 123744 w 2002647"/>
                <a:gd name="connsiteY10" fmla="*/ 503606 h 1558303"/>
                <a:gd name="connsiteX11" fmla="*/ 0 w 2002647"/>
                <a:gd name="connsiteY11" fmla="*/ 551935 h 1558303"/>
                <a:gd name="connsiteX12" fmla="*/ 41219 w 2002647"/>
                <a:gd name="connsiteY12" fmla="*/ 568033 h 1558303"/>
                <a:gd name="connsiteX13" fmla="*/ 294813 w 2002647"/>
                <a:gd name="connsiteY13" fmla="*/ 673773 h 1558303"/>
                <a:gd name="connsiteX14" fmla="*/ 519378 w 2002647"/>
                <a:gd name="connsiteY14" fmla="*/ 773358 h 1558303"/>
                <a:gd name="connsiteX15" fmla="*/ 747848 w 2002647"/>
                <a:gd name="connsiteY15" fmla="*/ 615323 h 1558303"/>
                <a:gd name="connsiteX16" fmla="*/ 1637304 w 2002647"/>
                <a:gd name="connsiteY16" fmla="*/ 34445 h 1558303"/>
                <a:gd name="connsiteX17" fmla="*/ 1959259 w 2002647"/>
                <a:gd name="connsiteY17" fmla="*/ 0 h 1558303"/>
                <a:gd name="connsiteX18" fmla="*/ 1798761 w 2002647"/>
                <a:gd name="connsiteY18" fmla="*/ 81539 h 1558303"/>
                <a:gd name="connsiteX19" fmla="*/ 715441 w 2002647"/>
                <a:gd name="connsiteY19" fmla="*/ 739648 h 1558303"/>
                <a:gd name="connsiteX20" fmla="*/ 611174 w 2002647"/>
                <a:gd name="connsiteY20" fmla="*/ 816051 h 1558303"/>
                <a:gd name="connsiteX21" fmla="*/ 766115 w 2002647"/>
                <a:gd name="connsiteY21" fmla="*/ 888874 h 1558303"/>
                <a:gd name="connsiteX22" fmla="*/ 984029 w 2002647"/>
                <a:gd name="connsiteY22" fmla="*/ 997087 h 1558303"/>
                <a:gd name="connsiteX23" fmla="*/ 1110572 w 2002647"/>
                <a:gd name="connsiteY23" fmla="*/ 1063289 h 1558303"/>
                <a:gd name="connsiteX24" fmla="*/ 1156086 w 2002647"/>
                <a:gd name="connsiteY24" fmla="*/ 997123 h 1558303"/>
                <a:gd name="connsiteX25" fmla="*/ 1765112 w 2002647"/>
                <a:gd name="connsiteY25" fmla="*/ 247126 h 1558303"/>
                <a:gd name="connsiteX26" fmla="*/ 1959259 w 2002647"/>
                <a:gd name="connsiteY26" fmla="*/ 18213 h 1558303"/>
                <a:gd name="connsiteX27" fmla="*/ 1959259 w 2002647"/>
                <a:gd name="connsiteY27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647" h="1558303">
                  <a:moveTo>
                    <a:pt x="2002647" y="110015"/>
                  </a:moveTo>
                  <a:cubicBezTo>
                    <a:pt x="1782175" y="294936"/>
                    <a:pt x="1404831" y="826712"/>
                    <a:pt x="1269336" y="992488"/>
                  </a:cubicBezTo>
                  <a:lnTo>
                    <a:pt x="1189679" y="1104673"/>
                  </a:lnTo>
                  <a:lnTo>
                    <a:pt x="1190256" y="1104975"/>
                  </a:lnTo>
                  <a:cubicBezTo>
                    <a:pt x="1457481" y="1248357"/>
                    <a:pt x="1693814" y="1389344"/>
                    <a:pt x="1900355" y="1521813"/>
                  </a:cubicBezTo>
                  <a:lnTo>
                    <a:pt x="1956153" y="1558303"/>
                  </a:lnTo>
                  <a:lnTo>
                    <a:pt x="1959259" y="1539348"/>
                  </a:lnTo>
                  <a:cubicBezTo>
                    <a:pt x="1959259" y="1082248"/>
                    <a:pt x="2002647" y="567115"/>
                    <a:pt x="2002647" y="110015"/>
                  </a:cubicBezTo>
                  <a:close/>
                  <a:moveTo>
                    <a:pt x="1637304" y="34445"/>
                  </a:moveTo>
                  <a:cubicBezTo>
                    <a:pt x="1080510" y="172249"/>
                    <a:pt x="576706" y="332622"/>
                    <a:pt x="123744" y="503606"/>
                  </a:cubicBezTo>
                  <a:lnTo>
                    <a:pt x="0" y="551935"/>
                  </a:lnTo>
                  <a:lnTo>
                    <a:pt x="41219" y="568033"/>
                  </a:lnTo>
                  <a:cubicBezTo>
                    <a:pt x="127761" y="602983"/>
                    <a:pt x="212287" y="638261"/>
                    <a:pt x="294813" y="673773"/>
                  </a:cubicBezTo>
                  <a:lnTo>
                    <a:pt x="519378" y="773358"/>
                  </a:lnTo>
                  <a:lnTo>
                    <a:pt x="747848" y="615323"/>
                  </a:lnTo>
                  <a:cubicBezTo>
                    <a:pt x="1034089" y="423110"/>
                    <a:pt x="1337110" y="233723"/>
                    <a:pt x="1637304" y="34445"/>
                  </a:cubicBezTo>
                  <a:close/>
                  <a:moveTo>
                    <a:pt x="1959259" y="0"/>
                  </a:moveTo>
                  <a:lnTo>
                    <a:pt x="1798761" y="81539"/>
                  </a:lnTo>
                  <a:cubicBezTo>
                    <a:pt x="1371481" y="303723"/>
                    <a:pt x="1017058" y="524032"/>
                    <a:pt x="715441" y="739648"/>
                  </a:cubicBezTo>
                  <a:lnTo>
                    <a:pt x="611174" y="816051"/>
                  </a:lnTo>
                  <a:lnTo>
                    <a:pt x="766115" y="888874"/>
                  </a:lnTo>
                  <a:cubicBezTo>
                    <a:pt x="840712" y="924936"/>
                    <a:pt x="913345" y="961039"/>
                    <a:pt x="984029" y="997087"/>
                  </a:cubicBezTo>
                  <a:lnTo>
                    <a:pt x="1110572" y="1063289"/>
                  </a:lnTo>
                  <a:lnTo>
                    <a:pt x="1156086" y="997123"/>
                  </a:lnTo>
                  <a:cubicBezTo>
                    <a:pt x="1340555" y="742432"/>
                    <a:pt x="1547186" y="502093"/>
                    <a:pt x="1765112" y="247126"/>
                  </a:cubicBezTo>
                  <a:lnTo>
                    <a:pt x="1959259" y="18213"/>
                  </a:lnTo>
                  <a:lnTo>
                    <a:pt x="1959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aphic 2">
            <a:extLst>
              <a:ext uri="{FF2B5EF4-FFF2-40B4-BE49-F238E27FC236}">
                <a16:creationId xmlns:a16="http://schemas.microsoft.com/office/drawing/2014/main" id="{54392033-7FD3-42C8-B400-A44BEB52898A}"/>
              </a:ext>
            </a:extLst>
          </p:cNvPr>
          <p:cNvGrpSpPr/>
          <p:nvPr/>
        </p:nvGrpSpPr>
        <p:grpSpPr>
          <a:xfrm rot="21188498">
            <a:off x="9236325" y="4672222"/>
            <a:ext cx="778083" cy="1980105"/>
            <a:chOff x="8225681" y="914515"/>
            <a:chExt cx="503291" cy="1280800"/>
          </a:xfrm>
          <a:solidFill>
            <a:schemeClr val="accent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1D6DD04-0178-4A96-8137-162DE5CD8463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3FE48C1-DF67-4E6A-9027-AF272A3FFAB1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3835C1E-2AA9-46B3-89FB-1F78E3CCE7C5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65A94C6-1A19-43CD-A94D-7E50A1EC73D0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CE2265-77C3-456E-9F30-09C60A690EE1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85B74-D2D1-4071-BD93-D93007D3A4BF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183ECF2-E2B9-4A82-903E-B51C13145DDF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3AF7332-B015-488D-B9B9-50DED6B937AC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01B2C99-EF50-491C-BE0F-EB417C90175B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849B3E2-4602-49B4-A619-EEEEE7A44FB8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D049BF-B37E-4E3C-B1A7-CF2F5E0ABEF8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47E7FBA-C55A-4A36-916A-896667304FB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342A4F3-72E9-435C-89D7-572A47065341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7C8D44F-8654-4581-9498-C4D75F64531F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95CD41C-F43F-41D8-9197-61619F1BC266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AF95BFE-D854-433E-BA04-C224CAA729CC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A674DD3-A4E2-4CAE-8B07-A52FC36F0B5F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48E5955-A8F4-4F19-8679-EC784E4207A9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0E8D30B-6695-46BF-9911-BFA775C38B22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022B160-363D-4DD4-A136-7ACA328CBCFB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A42AEE-F7DF-4F21-A56E-5003BAFB6CFA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915A5FA-2756-4ECD-B96D-D0991E7493D1}"/>
              </a:ext>
            </a:extLst>
          </p:cNvPr>
          <p:cNvGrpSpPr/>
          <p:nvPr/>
        </p:nvGrpSpPr>
        <p:grpSpPr>
          <a:xfrm>
            <a:off x="10351442" y="4778059"/>
            <a:ext cx="1152128" cy="1918185"/>
            <a:chOff x="756338" y="2636912"/>
            <a:chExt cx="1152128" cy="191818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9654004-F89A-4C9E-A41E-2B143B8A824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id="{739F8DDF-695F-4B50-AEF1-82E3A13B5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00D29E2-6C24-4E3E-8786-E1939AD2DFF6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9" name="Right Triangle 3">
                <a:extLst>
                  <a:ext uri="{FF2B5EF4-FFF2-40B4-BE49-F238E27FC236}">
                    <a16:creationId xmlns:a16="http://schemas.microsoft.com/office/drawing/2014/main" id="{8738EEE3-4CA1-4EAC-866C-7A43AEDD15D0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24" name="Rounded Rectangle 6">
              <a:extLst>
                <a:ext uri="{FF2B5EF4-FFF2-40B4-BE49-F238E27FC236}">
                  <a16:creationId xmlns:a16="http://schemas.microsoft.com/office/drawing/2014/main" id="{EBDA6A8B-F2E1-41C1-BC18-863A19F5298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006D8C-FF0E-4E7B-941F-22F265E7DF5C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1875277-E590-4C07-859E-692078915593}"/>
              </a:ext>
            </a:extLst>
          </p:cNvPr>
          <p:cNvGrpSpPr/>
          <p:nvPr/>
        </p:nvGrpSpPr>
        <p:grpSpPr>
          <a:xfrm>
            <a:off x="6807490" y="1071768"/>
            <a:ext cx="3148825" cy="3527269"/>
            <a:chOff x="809626" y="612181"/>
            <a:chExt cx="5029200" cy="563363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EC84352-AE8C-4EB6-95C9-C48F0E51859B}"/>
                </a:ext>
              </a:extLst>
            </p:cNvPr>
            <p:cNvSpPr/>
            <p:nvPr/>
          </p:nvSpPr>
          <p:spPr>
            <a:xfrm>
              <a:off x="809626" y="612181"/>
              <a:ext cx="5029200" cy="5633638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1"/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489F68B-1529-4987-8B27-C740CE4D8E9F}"/>
                </a:ext>
              </a:extLst>
            </p:cNvPr>
            <p:cNvGrpSpPr/>
            <p:nvPr/>
          </p:nvGrpSpPr>
          <p:grpSpPr>
            <a:xfrm>
              <a:off x="1975496" y="2080962"/>
              <a:ext cx="2697460" cy="2696074"/>
              <a:chOff x="4574848" y="1897856"/>
              <a:chExt cx="3028217" cy="3026664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CD7534B-7372-4F32-BD81-446BA086CB8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93A1A80-8B70-45E6-952C-38892FAC15D4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DF283C3-272B-4086-B548-0F133EE54365}"/>
              </a:ext>
            </a:extLst>
          </p:cNvPr>
          <p:cNvGrpSpPr/>
          <p:nvPr/>
        </p:nvGrpSpPr>
        <p:grpSpPr>
          <a:xfrm>
            <a:off x="10019498" y="1398689"/>
            <a:ext cx="1570697" cy="2761202"/>
            <a:chOff x="4871870" y="1763729"/>
            <a:chExt cx="2448272" cy="4303935"/>
          </a:xfrm>
        </p:grpSpPr>
        <p:grpSp>
          <p:nvGrpSpPr>
            <p:cNvPr id="135" name="Group 3">
              <a:extLst>
                <a:ext uri="{FF2B5EF4-FFF2-40B4-BE49-F238E27FC236}">
                  <a16:creationId xmlns:a16="http://schemas.microsoft.com/office/drawing/2014/main" id="{CA5410E6-68C7-4FDE-9C82-C7CF75C3BB4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7" name="Rounded Rectangle 4">
                <a:extLst>
                  <a:ext uri="{FF2B5EF4-FFF2-40B4-BE49-F238E27FC236}">
                    <a16:creationId xmlns:a16="http://schemas.microsoft.com/office/drawing/2014/main" id="{6C4610A4-D085-4C96-B1CF-0E2C4C0BA54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8" name="Rectangle 5">
                <a:extLst>
                  <a:ext uri="{FF2B5EF4-FFF2-40B4-BE49-F238E27FC236}">
                    <a16:creationId xmlns:a16="http://schemas.microsoft.com/office/drawing/2014/main" id="{1225E684-7ED3-420D-B889-1783585C45A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9" name="Group 6">
                <a:extLst>
                  <a:ext uri="{FF2B5EF4-FFF2-40B4-BE49-F238E27FC236}">
                    <a16:creationId xmlns:a16="http://schemas.microsoft.com/office/drawing/2014/main" id="{6ABDCA0F-2FDC-494D-BA52-8D6CFACC8D8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0" name="Oval 7">
                  <a:extLst>
                    <a:ext uri="{FF2B5EF4-FFF2-40B4-BE49-F238E27FC236}">
                      <a16:creationId xmlns:a16="http://schemas.microsoft.com/office/drawing/2014/main" id="{2E8CAB78-070E-4314-BC60-646EFE49147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41" name="Rounded Rectangle 8">
                  <a:extLst>
                    <a:ext uri="{FF2B5EF4-FFF2-40B4-BE49-F238E27FC236}">
                      <a16:creationId xmlns:a16="http://schemas.microsoft.com/office/drawing/2014/main" id="{7BD8A647-73AF-4520-AEC2-31A887A8D63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6" name="Picture Placeholder 2">
              <a:extLst>
                <a:ext uri="{FF2B5EF4-FFF2-40B4-BE49-F238E27FC236}">
                  <a16:creationId xmlns:a16="http://schemas.microsoft.com/office/drawing/2014/main" id="{44959605-3895-4A6B-AFEC-EA70DA78FE97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4" name="Graphic 84">
            <a:extLst>
              <a:ext uri="{FF2B5EF4-FFF2-40B4-BE49-F238E27FC236}">
                <a16:creationId xmlns:a16="http://schemas.microsoft.com/office/drawing/2014/main" id="{07C724C5-986F-4EBB-870A-4CEF81169D3C}"/>
              </a:ext>
            </a:extLst>
          </p:cNvPr>
          <p:cNvSpPr/>
          <p:nvPr/>
        </p:nvSpPr>
        <p:spPr>
          <a:xfrm>
            <a:off x="3411534" y="4193151"/>
            <a:ext cx="1175003" cy="639122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chemeClr val="accent1"/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CF5B0B1-E084-4A39-8621-FCBB64B437BF}"/>
              </a:ext>
            </a:extLst>
          </p:cNvPr>
          <p:cNvSpPr/>
          <p:nvPr/>
        </p:nvSpPr>
        <p:spPr>
          <a:xfrm>
            <a:off x="3287282" y="4985884"/>
            <a:ext cx="1190979" cy="867182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chemeClr val="accent2"/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Graphic 11">
            <a:extLst>
              <a:ext uri="{FF2B5EF4-FFF2-40B4-BE49-F238E27FC236}">
                <a16:creationId xmlns:a16="http://schemas.microsoft.com/office/drawing/2014/main" id="{E6D07E83-80DB-421D-8075-241CBE76A0B0}"/>
              </a:ext>
            </a:extLst>
          </p:cNvPr>
          <p:cNvSpPr/>
          <p:nvPr/>
        </p:nvSpPr>
        <p:spPr>
          <a:xfrm>
            <a:off x="3615536" y="5817972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chemeClr val="accent3"/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984E503E-5A9C-4E1B-9DE0-E4CDB5175C2E}"/>
              </a:ext>
            </a:extLst>
          </p:cNvPr>
          <p:cNvSpPr/>
          <p:nvPr/>
        </p:nvSpPr>
        <p:spPr>
          <a:xfrm>
            <a:off x="5333798" y="4232234"/>
            <a:ext cx="584602" cy="5935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5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A1DC39B-A115-437D-AA2B-86FC90ABD1CC}"/>
              </a:ext>
            </a:extLst>
          </p:cNvPr>
          <p:cNvGrpSpPr/>
          <p:nvPr/>
        </p:nvGrpSpPr>
        <p:grpSpPr>
          <a:xfrm>
            <a:off x="7039841" y="4911694"/>
            <a:ext cx="2029720" cy="1688540"/>
            <a:chOff x="3971538" y="1744342"/>
            <a:chExt cx="1022540" cy="850659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4B23660-87F6-4E61-A017-213907099E1E}"/>
                </a:ext>
              </a:extLst>
            </p:cNvPr>
            <p:cNvSpPr/>
            <p:nvPr/>
          </p:nvSpPr>
          <p:spPr>
            <a:xfrm>
              <a:off x="4051232" y="1744342"/>
              <a:ext cx="785809" cy="748582"/>
            </a:xfrm>
            <a:custGeom>
              <a:avLst/>
              <a:gdLst>
                <a:gd name="connsiteX0" fmla="*/ 248670 w 785809"/>
                <a:gd name="connsiteY0" fmla="*/ 744933 h 748582"/>
                <a:gd name="connsiteX1" fmla="*/ 256813 w 785809"/>
                <a:gd name="connsiteY1" fmla="*/ 747052 h 748582"/>
                <a:gd name="connsiteX2" fmla="*/ 240174 w 785809"/>
                <a:gd name="connsiteY2" fmla="*/ 747052 h 748582"/>
                <a:gd name="connsiteX3" fmla="*/ 248670 w 785809"/>
                <a:gd name="connsiteY3" fmla="*/ 744933 h 748582"/>
                <a:gd name="connsiteX4" fmla="*/ 219533 w 785809"/>
                <a:gd name="connsiteY4" fmla="*/ 743716 h 748582"/>
                <a:gd name="connsiteX5" fmla="*/ 226989 w 785809"/>
                <a:gd name="connsiteY5" fmla="*/ 746424 h 748582"/>
                <a:gd name="connsiteX6" fmla="*/ 212549 w 785809"/>
                <a:gd name="connsiteY6" fmla="*/ 747836 h 748582"/>
                <a:gd name="connsiteX7" fmla="*/ 219533 w 785809"/>
                <a:gd name="connsiteY7" fmla="*/ 743716 h 748582"/>
                <a:gd name="connsiteX8" fmla="*/ 276765 w 785809"/>
                <a:gd name="connsiteY8" fmla="*/ 743049 h 748582"/>
                <a:gd name="connsiteX9" fmla="*/ 291500 w 785809"/>
                <a:gd name="connsiteY9" fmla="*/ 746424 h 748582"/>
                <a:gd name="connsiteX10" fmla="*/ 266856 w 785809"/>
                <a:gd name="connsiteY10" fmla="*/ 747680 h 748582"/>
                <a:gd name="connsiteX11" fmla="*/ 276765 w 785809"/>
                <a:gd name="connsiteY11" fmla="*/ 743049 h 748582"/>
                <a:gd name="connsiteX12" fmla="*/ 332122 w 785809"/>
                <a:gd name="connsiteY12" fmla="*/ 737845 h 748582"/>
                <a:gd name="connsiteX13" fmla="*/ 351458 w 785809"/>
                <a:gd name="connsiteY13" fmla="*/ 741244 h 748582"/>
                <a:gd name="connsiteX14" fmla="*/ 352714 w 785809"/>
                <a:gd name="connsiteY14" fmla="*/ 743285 h 748582"/>
                <a:gd name="connsiteX15" fmla="*/ 349261 w 785809"/>
                <a:gd name="connsiteY15" fmla="*/ 746739 h 748582"/>
                <a:gd name="connsiteX16" fmla="*/ 335762 w 785809"/>
                <a:gd name="connsiteY16" fmla="*/ 748465 h 748582"/>
                <a:gd name="connsiteX17" fmla="*/ 325873 w 785809"/>
                <a:gd name="connsiteY17" fmla="*/ 747680 h 748582"/>
                <a:gd name="connsiteX18" fmla="*/ 322420 w 785809"/>
                <a:gd name="connsiteY18" fmla="*/ 744070 h 748582"/>
                <a:gd name="connsiteX19" fmla="*/ 325402 w 785809"/>
                <a:gd name="connsiteY19" fmla="*/ 739675 h 748582"/>
                <a:gd name="connsiteX20" fmla="*/ 332122 w 785809"/>
                <a:gd name="connsiteY20" fmla="*/ 737845 h 748582"/>
                <a:gd name="connsiteX21" fmla="*/ 310673 w 785809"/>
                <a:gd name="connsiteY21" fmla="*/ 737656 h 748582"/>
                <a:gd name="connsiteX22" fmla="*/ 319281 w 785809"/>
                <a:gd name="connsiteY22" fmla="*/ 744697 h 748582"/>
                <a:gd name="connsiteX23" fmla="*/ 315985 w 785809"/>
                <a:gd name="connsiteY23" fmla="*/ 747837 h 748582"/>
                <a:gd name="connsiteX24" fmla="*/ 296365 w 785809"/>
                <a:gd name="connsiteY24" fmla="*/ 747680 h 748582"/>
                <a:gd name="connsiteX25" fmla="*/ 307039 w 785809"/>
                <a:gd name="connsiteY25" fmla="*/ 738262 h 748582"/>
                <a:gd name="connsiteX26" fmla="*/ 310673 w 785809"/>
                <a:gd name="connsiteY26" fmla="*/ 737656 h 748582"/>
                <a:gd name="connsiteX27" fmla="*/ 374169 w 785809"/>
                <a:gd name="connsiteY27" fmla="*/ 736141 h 748582"/>
                <a:gd name="connsiteX28" fmla="*/ 378299 w 785809"/>
                <a:gd name="connsiteY28" fmla="*/ 738419 h 748582"/>
                <a:gd name="connsiteX29" fmla="*/ 383793 w 785809"/>
                <a:gd name="connsiteY29" fmla="*/ 737634 h 748582"/>
                <a:gd name="connsiteX30" fmla="*/ 389601 w 785809"/>
                <a:gd name="connsiteY30" fmla="*/ 739675 h 748582"/>
                <a:gd name="connsiteX31" fmla="*/ 384891 w 785809"/>
                <a:gd name="connsiteY31" fmla="*/ 745483 h 748582"/>
                <a:gd name="connsiteX32" fmla="*/ 380497 w 785809"/>
                <a:gd name="connsiteY32" fmla="*/ 745483 h 748582"/>
                <a:gd name="connsiteX33" fmla="*/ 370765 w 785809"/>
                <a:gd name="connsiteY33" fmla="*/ 747210 h 748582"/>
                <a:gd name="connsiteX34" fmla="*/ 363858 w 785809"/>
                <a:gd name="connsiteY34" fmla="*/ 747995 h 748582"/>
                <a:gd name="connsiteX35" fmla="*/ 356795 w 785809"/>
                <a:gd name="connsiteY35" fmla="*/ 744070 h 748582"/>
                <a:gd name="connsiteX36" fmla="*/ 362603 w 785809"/>
                <a:gd name="connsiteY36" fmla="*/ 739518 h 748582"/>
                <a:gd name="connsiteX37" fmla="*/ 374169 w 785809"/>
                <a:gd name="connsiteY37" fmla="*/ 736141 h 748582"/>
                <a:gd name="connsiteX38" fmla="*/ 421933 w 785809"/>
                <a:gd name="connsiteY38" fmla="*/ 734495 h 748582"/>
                <a:gd name="connsiteX39" fmla="*/ 423503 w 785809"/>
                <a:gd name="connsiteY39" fmla="*/ 737948 h 748582"/>
                <a:gd name="connsiteX40" fmla="*/ 413771 w 785809"/>
                <a:gd name="connsiteY40" fmla="*/ 743756 h 748582"/>
                <a:gd name="connsiteX41" fmla="*/ 399017 w 785809"/>
                <a:gd name="connsiteY41" fmla="*/ 744855 h 748582"/>
                <a:gd name="connsiteX42" fmla="*/ 394152 w 785809"/>
                <a:gd name="connsiteY42" fmla="*/ 742500 h 748582"/>
                <a:gd name="connsiteX43" fmla="*/ 396349 w 785809"/>
                <a:gd name="connsiteY43" fmla="*/ 737007 h 748582"/>
                <a:gd name="connsiteX44" fmla="*/ 421933 w 785809"/>
                <a:gd name="connsiteY44" fmla="*/ 734495 h 748582"/>
                <a:gd name="connsiteX45" fmla="*/ 438572 w 785809"/>
                <a:gd name="connsiteY45" fmla="*/ 730256 h 748582"/>
                <a:gd name="connsiteX46" fmla="*/ 451757 w 785809"/>
                <a:gd name="connsiteY46" fmla="*/ 732611 h 748582"/>
                <a:gd name="connsiteX47" fmla="*/ 455367 w 785809"/>
                <a:gd name="connsiteY47" fmla="*/ 735437 h 748582"/>
                <a:gd name="connsiteX48" fmla="*/ 452227 w 785809"/>
                <a:gd name="connsiteY48" fmla="*/ 737634 h 748582"/>
                <a:gd name="connsiteX49" fmla="*/ 431194 w 785809"/>
                <a:gd name="connsiteY49" fmla="*/ 742657 h 748582"/>
                <a:gd name="connsiteX50" fmla="*/ 427427 w 785809"/>
                <a:gd name="connsiteY50" fmla="*/ 739360 h 748582"/>
                <a:gd name="connsiteX51" fmla="*/ 438572 w 785809"/>
                <a:gd name="connsiteY51" fmla="*/ 730256 h 748582"/>
                <a:gd name="connsiteX52" fmla="*/ 474908 w 785809"/>
                <a:gd name="connsiteY52" fmla="*/ 726804 h 748582"/>
                <a:gd name="connsiteX53" fmla="*/ 490212 w 785809"/>
                <a:gd name="connsiteY53" fmla="*/ 729001 h 748582"/>
                <a:gd name="connsiteX54" fmla="*/ 462430 w 785809"/>
                <a:gd name="connsiteY54" fmla="*/ 736536 h 748582"/>
                <a:gd name="connsiteX55" fmla="*/ 461959 w 785809"/>
                <a:gd name="connsiteY55" fmla="*/ 732612 h 748582"/>
                <a:gd name="connsiteX56" fmla="*/ 474908 w 785809"/>
                <a:gd name="connsiteY56" fmla="*/ 726804 h 748582"/>
                <a:gd name="connsiteX57" fmla="*/ 514600 w 785809"/>
                <a:gd name="connsiteY57" fmla="*/ 720751 h 748582"/>
                <a:gd name="connsiteX58" fmla="*/ 520663 w 785809"/>
                <a:gd name="connsiteY58" fmla="*/ 722252 h 748582"/>
                <a:gd name="connsiteX59" fmla="*/ 495705 w 785809"/>
                <a:gd name="connsiteY59" fmla="*/ 729316 h 748582"/>
                <a:gd name="connsiteX60" fmla="*/ 514600 w 785809"/>
                <a:gd name="connsiteY60" fmla="*/ 720751 h 748582"/>
                <a:gd name="connsiteX61" fmla="*/ 195437 w 785809"/>
                <a:gd name="connsiteY61" fmla="*/ 715020 h 748582"/>
                <a:gd name="connsiteX62" fmla="*/ 200148 w 785809"/>
                <a:gd name="connsiteY62" fmla="*/ 715189 h 748582"/>
                <a:gd name="connsiteX63" fmla="*/ 202816 w 785809"/>
                <a:gd name="connsiteY63" fmla="*/ 716445 h 748582"/>
                <a:gd name="connsiteX64" fmla="*/ 212234 w 785809"/>
                <a:gd name="connsiteY64" fmla="*/ 720682 h 748582"/>
                <a:gd name="connsiteX65" fmla="*/ 213804 w 785809"/>
                <a:gd name="connsiteY65" fmla="*/ 737634 h 748582"/>
                <a:gd name="connsiteX66" fmla="*/ 203445 w 785809"/>
                <a:gd name="connsiteY66" fmla="*/ 744070 h 748582"/>
                <a:gd name="connsiteX67" fmla="*/ 183981 w 785809"/>
                <a:gd name="connsiteY67" fmla="*/ 722723 h 748582"/>
                <a:gd name="connsiteX68" fmla="*/ 195437 w 785809"/>
                <a:gd name="connsiteY68" fmla="*/ 715020 h 748582"/>
                <a:gd name="connsiteX69" fmla="*/ 165997 w 785809"/>
                <a:gd name="connsiteY69" fmla="*/ 713462 h 748582"/>
                <a:gd name="connsiteX70" fmla="*/ 170169 w 785809"/>
                <a:gd name="connsiteY70" fmla="*/ 714247 h 748582"/>
                <a:gd name="connsiteX71" fmla="*/ 180529 w 785809"/>
                <a:gd name="connsiteY71" fmla="*/ 726176 h 748582"/>
                <a:gd name="connsiteX72" fmla="*/ 181000 w 785809"/>
                <a:gd name="connsiteY72" fmla="*/ 731199 h 748582"/>
                <a:gd name="connsiteX73" fmla="*/ 172524 w 785809"/>
                <a:gd name="connsiteY73" fmla="*/ 742029 h 748582"/>
                <a:gd name="connsiteX74" fmla="*/ 155885 w 785809"/>
                <a:gd name="connsiteY74" fmla="*/ 731827 h 748582"/>
                <a:gd name="connsiteX75" fmla="*/ 156042 w 785809"/>
                <a:gd name="connsiteY75" fmla="*/ 719113 h 748582"/>
                <a:gd name="connsiteX76" fmla="*/ 165997 w 785809"/>
                <a:gd name="connsiteY76" fmla="*/ 713462 h 748582"/>
                <a:gd name="connsiteX77" fmla="*/ 231141 w 785809"/>
                <a:gd name="connsiteY77" fmla="*/ 713305 h 748582"/>
                <a:gd name="connsiteX78" fmla="*/ 242686 w 785809"/>
                <a:gd name="connsiteY78" fmla="*/ 724606 h 748582"/>
                <a:gd name="connsiteX79" fmla="*/ 244256 w 785809"/>
                <a:gd name="connsiteY79" fmla="*/ 734652 h 748582"/>
                <a:gd name="connsiteX80" fmla="*/ 237035 w 785809"/>
                <a:gd name="connsiteY80" fmla="*/ 741715 h 748582"/>
                <a:gd name="connsiteX81" fmla="*/ 217415 w 785809"/>
                <a:gd name="connsiteY81" fmla="*/ 731198 h 748582"/>
                <a:gd name="connsiteX82" fmla="*/ 224007 w 785809"/>
                <a:gd name="connsiteY82" fmla="*/ 715345 h 748582"/>
                <a:gd name="connsiteX83" fmla="*/ 231141 w 785809"/>
                <a:gd name="connsiteY83" fmla="*/ 713305 h 748582"/>
                <a:gd name="connsiteX84" fmla="*/ 261678 w 785809"/>
                <a:gd name="connsiteY84" fmla="*/ 712206 h 748582"/>
                <a:gd name="connsiteX85" fmla="*/ 269840 w 785809"/>
                <a:gd name="connsiteY85" fmla="*/ 719270 h 748582"/>
                <a:gd name="connsiteX86" fmla="*/ 271409 w 785809"/>
                <a:gd name="connsiteY86" fmla="*/ 730571 h 748582"/>
                <a:gd name="connsiteX87" fmla="*/ 262933 w 785809"/>
                <a:gd name="connsiteY87" fmla="*/ 741558 h 748582"/>
                <a:gd name="connsiteX88" fmla="*/ 251318 w 785809"/>
                <a:gd name="connsiteY88" fmla="*/ 735594 h 748582"/>
                <a:gd name="connsiteX89" fmla="*/ 245196 w 785809"/>
                <a:gd name="connsiteY89" fmla="*/ 722566 h 748582"/>
                <a:gd name="connsiteX90" fmla="*/ 250376 w 785809"/>
                <a:gd name="connsiteY90" fmla="*/ 714247 h 748582"/>
                <a:gd name="connsiteX91" fmla="*/ 261678 w 785809"/>
                <a:gd name="connsiteY91" fmla="*/ 712206 h 748582"/>
                <a:gd name="connsiteX92" fmla="*/ 107541 w 785809"/>
                <a:gd name="connsiteY92" fmla="*/ 711421 h 748582"/>
                <a:gd name="connsiteX93" fmla="*/ 122924 w 785809"/>
                <a:gd name="connsiteY93" fmla="*/ 727903 h 748582"/>
                <a:gd name="connsiteX94" fmla="*/ 116488 w 785809"/>
                <a:gd name="connsiteY94" fmla="*/ 735280 h 748582"/>
                <a:gd name="connsiteX95" fmla="*/ 96554 w 785809"/>
                <a:gd name="connsiteY95" fmla="*/ 720054 h 748582"/>
                <a:gd name="connsiteX96" fmla="*/ 107541 w 785809"/>
                <a:gd name="connsiteY96" fmla="*/ 711421 h 748582"/>
                <a:gd name="connsiteX97" fmla="*/ 290243 w 785809"/>
                <a:gd name="connsiteY97" fmla="*/ 710794 h 748582"/>
                <a:gd name="connsiteX98" fmla="*/ 302173 w 785809"/>
                <a:gd name="connsiteY98" fmla="*/ 723822 h 748582"/>
                <a:gd name="connsiteX99" fmla="*/ 302487 w 785809"/>
                <a:gd name="connsiteY99" fmla="*/ 728374 h 748582"/>
                <a:gd name="connsiteX100" fmla="*/ 294168 w 785809"/>
                <a:gd name="connsiteY100" fmla="*/ 738577 h 748582"/>
                <a:gd name="connsiteX101" fmla="*/ 273606 w 785809"/>
                <a:gd name="connsiteY101" fmla="*/ 722880 h 748582"/>
                <a:gd name="connsiteX102" fmla="*/ 280042 w 785809"/>
                <a:gd name="connsiteY102" fmla="*/ 714090 h 748582"/>
                <a:gd name="connsiteX103" fmla="*/ 290243 w 785809"/>
                <a:gd name="connsiteY103" fmla="*/ 710794 h 748582"/>
                <a:gd name="connsiteX104" fmla="*/ 325187 w 785809"/>
                <a:gd name="connsiteY104" fmla="*/ 710789 h 748582"/>
                <a:gd name="connsiteX105" fmla="*/ 332780 w 785809"/>
                <a:gd name="connsiteY105" fmla="*/ 721781 h 748582"/>
                <a:gd name="connsiteX106" fmla="*/ 323677 w 785809"/>
                <a:gd name="connsiteY106" fmla="*/ 735594 h 748582"/>
                <a:gd name="connsiteX107" fmla="*/ 304213 w 785809"/>
                <a:gd name="connsiteY107" fmla="*/ 718328 h 748582"/>
                <a:gd name="connsiteX108" fmla="*/ 318026 w 785809"/>
                <a:gd name="connsiteY108" fmla="*/ 710951 h 748582"/>
                <a:gd name="connsiteX109" fmla="*/ 325187 w 785809"/>
                <a:gd name="connsiteY109" fmla="*/ 710789 h 748582"/>
                <a:gd name="connsiteX110" fmla="*/ 136579 w 785809"/>
                <a:gd name="connsiteY110" fmla="*/ 710166 h 748582"/>
                <a:gd name="connsiteX111" fmla="*/ 141288 w 785809"/>
                <a:gd name="connsiteY111" fmla="*/ 714561 h 748582"/>
                <a:gd name="connsiteX112" fmla="*/ 151648 w 785809"/>
                <a:gd name="connsiteY112" fmla="*/ 733710 h 748582"/>
                <a:gd name="connsiteX113" fmla="*/ 147096 w 785809"/>
                <a:gd name="connsiteY113" fmla="*/ 739988 h 748582"/>
                <a:gd name="connsiteX114" fmla="*/ 127161 w 785809"/>
                <a:gd name="connsiteY114" fmla="*/ 717857 h 748582"/>
                <a:gd name="connsiteX115" fmla="*/ 131400 w 785809"/>
                <a:gd name="connsiteY115" fmla="*/ 715188 h 748582"/>
                <a:gd name="connsiteX116" fmla="*/ 135637 w 785809"/>
                <a:gd name="connsiteY116" fmla="*/ 711108 h 748582"/>
                <a:gd name="connsiteX117" fmla="*/ 136579 w 785809"/>
                <a:gd name="connsiteY117" fmla="*/ 710166 h 748582"/>
                <a:gd name="connsiteX118" fmla="*/ 76130 w 785809"/>
                <a:gd name="connsiteY118" fmla="*/ 709401 h 748582"/>
                <a:gd name="connsiteX119" fmla="*/ 83212 w 785809"/>
                <a:gd name="connsiteY119" fmla="*/ 710480 h 748582"/>
                <a:gd name="connsiteX120" fmla="*/ 92944 w 785809"/>
                <a:gd name="connsiteY120" fmla="*/ 722566 h 748582"/>
                <a:gd name="connsiteX121" fmla="*/ 100478 w 785809"/>
                <a:gd name="connsiteY121" fmla="*/ 737007 h 748582"/>
                <a:gd name="connsiteX122" fmla="*/ 67359 w 785809"/>
                <a:gd name="connsiteY122" fmla="*/ 722723 h 748582"/>
                <a:gd name="connsiteX123" fmla="*/ 63279 w 785809"/>
                <a:gd name="connsiteY123" fmla="*/ 715659 h 748582"/>
                <a:gd name="connsiteX124" fmla="*/ 69400 w 785809"/>
                <a:gd name="connsiteY124" fmla="*/ 711265 h 748582"/>
                <a:gd name="connsiteX125" fmla="*/ 76130 w 785809"/>
                <a:gd name="connsiteY125" fmla="*/ 709401 h 748582"/>
                <a:gd name="connsiteX126" fmla="*/ 388254 w 785809"/>
                <a:gd name="connsiteY126" fmla="*/ 707026 h 748582"/>
                <a:gd name="connsiteX127" fmla="*/ 394309 w 785809"/>
                <a:gd name="connsiteY127" fmla="*/ 708282 h 748582"/>
                <a:gd name="connsiteX128" fmla="*/ 404669 w 785809"/>
                <a:gd name="connsiteY128" fmla="*/ 728844 h 748582"/>
                <a:gd name="connsiteX129" fmla="*/ 402628 w 785809"/>
                <a:gd name="connsiteY129" fmla="*/ 730571 h 748582"/>
                <a:gd name="connsiteX130" fmla="*/ 386619 w 785809"/>
                <a:gd name="connsiteY130" fmla="*/ 733868 h 748582"/>
                <a:gd name="connsiteX131" fmla="*/ 369980 w 785809"/>
                <a:gd name="connsiteY131" fmla="*/ 713619 h 748582"/>
                <a:gd name="connsiteX132" fmla="*/ 371236 w 785809"/>
                <a:gd name="connsiteY132" fmla="*/ 711265 h 748582"/>
                <a:gd name="connsiteX133" fmla="*/ 388254 w 785809"/>
                <a:gd name="connsiteY133" fmla="*/ 707026 h 748582"/>
                <a:gd name="connsiteX134" fmla="*/ 348613 w 785809"/>
                <a:gd name="connsiteY134" fmla="*/ 705164 h 748582"/>
                <a:gd name="connsiteX135" fmla="*/ 354831 w 785809"/>
                <a:gd name="connsiteY135" fmla="*/ 706100 h 748582"/>
                <a:gd name="connsiteX136" fmla="*/ 366685 w 785809"/>
                <a:gd name="connsiteY136" fmla="*/ 719741 h 748582"/>
                <a:gd name="connsiteX137" fmla="*/ 368254 w 785809"/>
                <a:gd name="connsiteY137" fmla="*/ 726804 h 748582"/>
                <a:gd name="connsiteX138" fmla="*/ 362290 w 785809"/>
                <a:gd name="connsiteY138" fmla="*/ 735280 h 748582"/>
                <a:gd name="connsiteX139" fmla="*/ 352872 w 785809"/>
                <a:gd name="connsiteY139" fmla="*/ 735280 h 748582"/>
                <a:gd name="connsiteX140" fmla="*/ 336077 w 785809"/>
                <a:gd name="connsiteY140" fmla="*/ 720212 h 748582"/>
                <a:gd name="connsiteX141" fmla="*/ 340472 w 785809"/>
                <a:gd name="connsiteY141" fmla="*/ 711736 h 748582"/>
                <a:gd name="connsiteX142" fmla="*/ 344847 w 785809"/>
                <a:gd name="connsiteY142" fmla="*/ 708851 h 748582"/>
                <a:gd name="connsiteX143" fmla="*/ 348477 w 785809"/>
                <a:gd name="connsiteY143" fmla="*/ 705143 h 748582"/>
                <a:gd name="connsiteX144" fmla="*/ 348634 w 785809"/>
                <a:gd name="connsiteY144" fmla="*/ 705143 h 748582"/>
                <a:gd name="connsiteX145" fmla="*/ 348613 w 785809"/>
                <a:gd name="connsiteY145" fmla="*/ 705164 h 748582"/>
                <a:gd name="connsiteX146" fmla="*/ 45628 w 785809"/>
                <a:gd name="connsiteY146" fmla="*/ 702803 h 748582"/>
                <a:gd name="connsiteX147" fmla="*/ 47269 w 785809"/>
                <a:gd name="connsiteY147" fmla="*/ 702946 h 748582"/>
                <a:gd name="connsiteX148" fmla="*/ 58100 w 785809"/>
                <a:gd name="connsiteY148" fmla="*/ 713305 h 748582"/>
                <a:gd name="connsiteX149" fmla="*/ 49467 w 785809"/>
                <a:gd name="connsiteY149" fmla="*/ 721468 h 748582"/>
                <a:gd name="connsiteX150" fmla="*/ 36281 w 785809"/>
                <a:gd name="connsiteY150" fmla="*/ 716601 h 748582"/>
                <a:gd name="connsiteX151" fmla="*/ 33142 w 785809"/>
                <a:gd name="connsiteY151" fmla="*/ 711265 h 748582"/>
                <a:gd name="connsiteX152" fmla="*/ 37694 w 785809"/>
                <a:gd name="connsiteY152" fmla="*/ 707654 h 748582"/>
                <a:gd name="connsiteX153" fmla="*/ 41147 w 785809"/>
                <a:gd name="connsiteY153" fmla="*/ 706555 h 748582"/>
                <a:gd name="connsiteX154" fmla="*/ 45628 w 785809"/>
                <a:gd name="connsiteY154" fmla="*/ 702803 h 748582"/>
                <a:gd name="connsiteX155" fmla="*/ 419893 w 785809"/>
                <a:gd name="connsiteY155" fmla="*/ 702318 h 748582"/>
                <a:gd name="connsiteX156" fmla="*/ 431352 w 785809"/>
                <a:gd name="connsiteY156" fmla="*/ 705928 h 748582"/>
                <a:gd name="connsiteX157" fmla="*/ 435903 w 785809"/>
                <a:gd name="connsiteY157" fmla="*/ 714875 h 748582"/>
                <a:gd name="connsiteX158" fmla="*/ 437630 w 785809"/>
                <a:gd name="connsiteY158" fmla="*/ 718642 h 748582"/>
                <a:gd name="connsiteX159" fmla="*/ 434177 w 785809"/>
                <a:gd name="connsiteY159" fmla="*/ 727432 h 748582"/>
                <a:gd name="connsiteX160" fmla="*/ 422091 w 785809"/>
                <a:gd name="connsiteY160" fmla="*/ 729787 h 748582"/>
                <a:gd name="connsiteX161" fmla="*/ 405767 w 785809"/>
                <a:gd name="connsiteY161" fmla="*/ 710794 h 748582"/>
                <a:gd name="connsiteX162" fmla="*/ 419893 w 785809"/>
                <a:gd name="connsiteY162" fmla="*/ 702318 h 748582"/>
                <a:gd name="connsiteX163" fmla="*/ 459761 w 785809"/>
                <a:gd name="connsiteY163" fmla="*/ 700592 h 748582"/>
                <a:gd name="connsiteX164" fmla="*/ 470278 w 785809"/>
                <a:gd name="connsiteY164" fmla="*/ 715189 h 748582"/>
                <a:gd name="connsiteX165" fmla="*/ 467295 w 785809"/>
                <a:gd name="connsiteY165" fmla="*/ 725078 h 748582"/>
                <a:gd name="connsiteX166" fmla="*/ 447675 w 785809"/>
                <a:gd name="connsiteY166" fmla="*/ 727275 h 748582"/>
                <a:gd name="connsiteX167" fmla="*/ 441240 w 785809"/>
                <a:gd name="connsiteY167" fmla="*/ 708911 h 748582"/>
                <a:gd name="connsiteX168" fmla="*/ 459761 w 785809"/>
                <a:gd name="connsiteY168" fmla="*/ 700592 h 748582"/>
                <a:gd name="connsiteX169" fmla="*/ 500415 w 785809"/>
                <a:gd name="connsiteY169" fmla="*/ 697766 h 748582"/>
                <a:gd name="connsiteX170" fmla="*/ 502455 w 785809"/>
                <a:gd name="connsiteY170" fmla="*/ 700434 h 748582"/>
                <a:gd name="connsiteX171" fmla="*/ 487544 w 785809"/>
                <a:gd name="connsiteY171" fmla="*/ 722410 h 748582"/>
                <a:gd name="connsiteX172" fmla="*/ 473103 w 785809"/>
                <a:gd name="connsiteY172" fmla="*/ 707184 h 748582"/>
                <a:gd name="connsiteX173" fmla="*/ 475300 w 785809"/>
                <a:gd name="connsiteY173" fmla="*/ 702004 h 748582"/>
                <a:gd name="connsiteX174" fmla="*/ 500415 w 785809"/>
                <a:gd name="connsiteY174" fmla="*/ 697766 h 748582"/>
                <a:gd name="connsiteX175" fmla="*/ 9911 w 785809"/>
                <a:gd name="connsiteY175" fmla="*/ 696353 h 748582"/>
                <a:gd name="connsiteX176" fmla="*/ 24509 w 785809"/>
                <a:gd name="connsiteY176" fmla="*/ 707341 h 748582"/>
                <a:gd name="connsiteX177" fmla="*/ 28590 w 785809"/>
                <a:gd name="connsiteY177" fmla="*/ 710951 h 748582"/>
                <a:gd name="connsiteX178" fmla="*/ 22783 w 785809"/>
                <a:gd name="connsiteY178" fmla="*/ 715032 h 748582"/>
                <a:gd name="connsiteX179" fmla="*/ 9911 w 785809"/>
                <a:gd name="connsiteY179" fmla="*/ 696353 h 748582"/>
                <a:gd name="connsiteX180" fmla="*/ 522702 w 785809"/>
                <a:gd name="connsiteY180" fmla="*/ 689133 h 748582"/>
                <a:gd name="connsiteX181" fmla="*/ 538399 w 785809"/>
                <a:gd name="connsiteY181" fmla="*/ 704672 h 748582"/>
                <a:gd name="connsiteX182" fmla="*/ 525371 w 785809"/>
                <a:gd name="connsiteY182" fmla="*/ 717386 h 748582"/>
                <a:gd name="connsiteX183" fmla="*/ 507948 w 785809"/>
                <a:gd name="connsiteY183" fmla="*/ 701690 h 748582"/>
                <a:gd name="connsiteX184" fmla="*/ 522702 w 785809"/>
                <a:gd name="connsiteY184" fmla="*/ 689133 h 748582"/>
                <a:gd name="connsiteX185" fmla="*/ 561806 w 785809"/>
                <a:gd name="connsiteY185" fmla="*/ 685327 h 748582"/>
                <a:gd name="connsiteX186" fmla="*/ 569163 w 785809"/>
                <a:gd name="connsiteY186" fmla="*/ 687720 h 748582"/>
                <a:gd name="connsiteX187" fmla="*/ 572616 w 785809"/>
                <a:gd name="connsiteY187" fmla="*/ 699022 h 748582"/>
                <a:gd name="connsiteX188" fmla="*/ 559589 w 785809"/>
                <a:gd name="connsiteY188" fmla="*/ 710480 h 748582"/>
                <a:gd name="connsiteX189" fmla="*/ 547031 w 785809"/>
                <a:gd name="connsiteY189" fmla="*/ 710480 h 748582"/>
                <a:gd name="connsiteX190" fmla="*/ 542323 w 785809"/>
                <a:gd name="connsiteY190" fmla="*/ 696981 h 748582"/>
                <a:gd name="connsiteX191" fmla="*/ 554095 w 785809"/>
                <a:gd name="connsiteY191" fmla="*/ 685523 h 748582"/>
                <a:gd name="connsiteX192" fmla="*/ 561806 w 785809"/>
                <a:gd name="connsiteY192" fmla="*/ 685327 h 748582"/>
                <a:gd name="connsiteX193" fmla="*/ 115389 w 785809"/>
                <a:gd name="connsiteY193" fmla="*/ 684581 h 748582"/>
                <a:gd name="connsiteX194" fmla="*/ 124023 w 785809"/>
                <a:gd name="connsiteY194" fmla="*/ 684895 h 748582"/>
                <a:gd name="connsiteX195" fmla="*/ 132185 w 785809"/>
                <a:gd name="connsiteY195" fmla="*/ 695882 h 748582"/>
                <a:gd name="connsiteX196" fmla="*/ 136579 w 785809"/>
                <a:gd name="connsiteY196" fmla="*/ 710009 h 748582"/>
                <a:gd name="connsiteX197" fmla="*/ 135638 w 785809"/>
                <a:gd name="connsiteY197" fmla="*/ 710951 h 748582"/>
                <a:gd name="connsiteX198" fmla="*/ 123395 w 785809"/>
                <a:gd name="connsiteY198" fmla="*/ 710794 h 748582"/>
                <a:gd name="connsiteX199" fmla="*/ 110053 w 785809"/>
                <a:gd name="connsiteY199" fmla="*/ 687720 h 748582"/>
                <a:gd name="connsiteX200" fmla="*/ 115389 w 785809"/>
                <a:gd name="connsiteY200" fmla="*/ 684581 h 748582"/>
                <a:gd name="connsiteX201" fmla="*/ 23253 w 785809"/>
                <a:gd name="connsiteY201" fmla="*/ 684464 h 748582"/>
                <a:gd name="connsiteX202" fmla="*/ 29846 w 785809"/>
                <a:gd name="connsiteY202" fmla="*/ 687250 h 748582"/>
                <a:gd name="connsiteX203" fmla="*/ 38793 w 785809"/>
                <a:gd name="connsiteY203" fmla="*/ 689290 h 748582"/>
                <a:gd name="connsiteX204" fmla="*/ 44914 w 785809"/>
                <a:gd name="connsiteY204" fmla="*/ 695883 h 748582"/>
                <a:gd name="connsiteX205" fmla="*/ 37851 w 785809"/>
                <a:gd name="connsiteY205" fmla="*/ 703417 h 748582"/>
                <a:gd name="connsiteX206" fmla="*/ 13836 w 785809"/>
                <a:gd name="connsiteY206" fmla="*/ 693685 h 748582"/>
                <a:gd name="connsiteX207" fmla="*/ 16190 w 785809"/>
                <a:gd name="connsiteY207" fmla="*/ 686151 h 748582"/>
                <a:gd name="connsiteX208" fmla="*/ 23253 w 785809"/>
                <a:gd name="connsiteY208" fmla="*/ 684464 h 748582"/>
                <a:gd name="connsiteX209" fmla="*/ 93258 w 785809"/>
                <a:gd name="connsiteY209" fmla="*/ 684110 h 748582"/>
                <a:gd name="connsiteX210" fmla="*/ 102519 w 785809"/>
                <a:gd name="connsiteY210" fmla="*/ 686151 h 748582"/>
                <a:gd name="connsiteX211" fmla="*/ 103932 w 785809"/>
                <a:gd name="connsiteY211" fmla="*/ 686465 h 748582"/>
                <a:gd name="connsiteX212" fmla="*/ 106129 w 785809"/>
                <a:gd name="connsiteY212" fmla="*/ 704515 h 748582"/>
                <a:gd name="connsiteX213" fmla="*/ 96240 w 785809"/>
                <a:gd name="connsiteY213" fmla="*/ 709538 h 748582"/>
                <a:gd name="connsiteX214" fmla="*/ 76620 w 785809"/>
                <a:gd name="connsiteY214" fmla="*/ 692429 h 748582"/>
                <a:gd name="connsiteX215" fmla="*/ 79917 w 785809"/>
                <a:gd name="connsiteY215" fmla="*/ 686936 h 748582"/>
                <a:gd name="connsiteX216" fmla="*/ 93258 w 785809"/>
                <a:gd name="connsiteY216" fmla="*/ 684110 h 748582"/>
                <a:gd name="connsiteX217" fmla="*/ 177289 w 785809"/>
                <a:gd name="connsiteY217" fmla="*/ 682985 h 748582"/>
                <a:gd name="connsiteX218" fmla="*/ 193556 w 785809"/>
                <a:gd name="connsiteY218" fmla="*/ 696824 h 748582"/>
                <a:gd name="connsiteX219" fmla="*/ 173465 w 785809"/>
                <a:gd name="connsiteY219" fmla="*/ 711893 h 748582"/>
                <a:gd name="connsiteX220" fmla="*/ 170326 w 785809"/>
                <a:gd name="connsiteY220" fmla="*/ 708126 h 748582"/>
                <a:gd name="connsiteX221" fmla="*/ 167344 w 785809"/>
                <a:gd name="connsiteY221" fmla="*/ 690389 h 748582"/>
                <a:gd name="connsiteX222" fmla="*/ 170012 w 785809"/>
                <a:gd name="connsiteY222" fmla="*/ 684268 h 748582"/>
                <a:gd name="connsiteX223" fmla="*/ 177289 w 785809"/>
                <a:gd name="connsiteY223" fmla="*/ 682985 h 748582"/>
                <a:gd name="connsiteX224" fmla="*/ 151880 w 785809"/>
                <a:gd name="connsiteY224" fmla="*/ 682271 h 748582"/>
                <a:gd name="connsiteX225" fmla="*/ 156199 w 785809"/>
                <a:gd name="connsiteY225" fmla="*/ 684110 h 748582"/>
                <a:gd name="connsiteX226" fmla="*/ 164990 w 785809"/>
                <a:gd name="connsiteY226" fmla="*/ 707027 h 748582"/>
                <a:gd name="connsiteX227" fmla="*/ 157769 w 785809"/>
                <a:gd name="connsiteY227" fmla="*/ 713462 h 748582"/>
                <a:gd name="connsiteX228" fmla="*/ 138463 w 785809"/>
                <a:gd name="connsiteY228" fmla="*/ 693999 h 748582"/>
                <a:gd name="connsiteX229" fmla="*/ 142544 w 785809"/>
                <a:gd name="connsiteY229" fmla="*/ 685052 h 748582"/>
                <a:gd name="connsiteX230" fmla="*/ 151880 w 785809"/>
                <a:gd name="connsiteY230" fmla="*/ 682271 h 748582"/>
                <a:gd name="connsiteX231" fmla="*/ 212392 w 785809"/>
                <a:gd name="connsiteY231" fmla="*/ 680343 h 748582"/>
                <a:gd name="connsiteX232" fmla="*/ 228245 w 785809"/>
                <a:gd name="connsiteY232" fmla="*/ 703260 h 748582"/>
                <a:gd name="connsiteX233" fmla="*/ 216003 w 785809"/>
                <a:gd name="connsiteY233" fmla="*/ 713620 h 748582"/>
                <a:gd name="connsiteX234" fmla="*/ 196539 w 785809"/>
                <a:gd name="connsiteY234" fmla="*/ 697766 h 748582"/>
                <a:gd name="connsiteX235" fmla="*/ 212392 w 785809"/>
                <a:gd name="connsiteY235" fmla="*/ 680343 h 748582"/>
                <a:gd name="connsiteX236" fmla="*/ 238813 w 785809"/>
                <a:gd name="connsiteY236" fmla="*/ 678097 h 748582"/>
                <a:gd name="connsiteX237" fmla="*/ 254771 w 785809"/>
                <a:gd name="connsiteY237" fmla="*/ 689133 h 748582"/>
                <a:gd name="connsiteX238" fmla="*/ 259167 w 785809"/>
                <a:gd name="connsiteY238" fmla="*/ 703574 h 748582"/>
                <a:gd name="connsiteX239" fmla="*/ 255556 w 785809"/>
                <a:gd name="connsiteY239" fmla="*/ 709381 h 748582"/>
                <a:gd name="connsiteX240" fmla="*/ 244883 w 785809"/>
                <a:gd name="connsiteY240" fmla="*/ 710951 h 748582"/>
                <a:gd name="connsiteX241" fmla="*/ 238604 w 785809"/>
                <a:gd name="connsiteY241" fmla="*/ 709381 h 748582"/>
                <a:gd name="connsiteX242" fmla="*/ 229814 w 785809"/>
                <a:gd name="connsiteY242" fmla="*/ 682227 h 748582"/>
                <a:gd name="connsiteX243" fmla="*/ 233268 w 785809"/>
                <a:gd name="connsiteY243" fmla="*/ 678774 h 748582"/>
                <a:gd name="connsiteX244" fmla="*/ 238813 w 785809"/>
                <a:gd name="connsiteY244" fmla="*/ 678097 h 748582"/>
                <a:gd name="connsiteX245" fmla="*/ 278629 w 785809"/>
                <a:gd name="connsiteY245" fmla="*/ 677832 h 748582"/>
                <a:gd name="connsiteX246" fmla="*/ 283338 w 785809"/>
                <a:gd name="connsiteY246" fmla="*/ 681599 h 748582"/>
                <a:gd name="connsiteX247" fmla="*/ 287418 w 785809"/>
                <a:gd name="connsiteY247" fmla="*/ 702161 h 748582"/>
                <a:gd name="connsiteX248" fmla="*/ 283338 w 785809"/>
                <a:gd name="connsiteY248" fmla="*/ 708597 h 748582"/>
                <a:gd name="connsiteX249" fmla="*/ 268741 w 785809"/>
                <a:gd name="connsiteY249" fmla="*/ 707969 h 748582"/>
                <a:gd name="connsiteX250" fmla="*/ 259323 w 785809"/>
                <a:gd name="connsiteY250" fmla="*/ 684111 h 748582"/>
                <a:gd name="connsiteX251" fmla="*/ 260422 w 785809"/>
                <a:gd name="connsiteY251" fmla="*/ 681913 h 748582"/>
                <a:gd name="connsiteX252" fmla="*/ 278629 w 785809"/>
                <a:gd name="connsiteY252" fmla="*/ 677832 h 748582"/>
                <a:gd name="connsiteX253" fmla="*/ 604323 w 785809"/>
                <a:gd name="connsiteY253" fmla="*/ 677518 h 748582"/>
                <a:gd name="connsiteX254" fmla="*/ 609503 w 785809"/>
                <a:gd name="connsiteY254" fmla="*/ 682698 h 748582"/>
                <a:gd name="connsiteX255" fmla="*/ 606206 w 785809"/>
                <a:gd name="connsiteY255" fmla="*/ 690389 h 748582"/>
                <a:gd name="connsiteX256" fmla="*/ 584545 w 785809"/>
                <a:gd name="connsiteY256" fmla="*/ 698551 h 748582"/>
                <a:gd name="connsiteX257" fmla="*/ 577639 w 785809"/>
                <a:gd name="connsiteY257" fmla="*/ 696510 h 748582"/>
                <a:gd name="connsiteX258" fmla="*/ 575128 w 785809"/>
                <a:gd name="connsiteY258" fmla="*/ 685523 h 748582"/>
                <a:gd name="connsiteX259" fmla="*/ 576383 w 785809"/>
                <a:gd name="connsiteY259" fmla="*/ 684895 h 748582"/>
                <a:gd name="connsiteX260" fmla="*/ 604323 w 785809"/>
                <a:gd name="connsiteY260" fmla="*/ 677518 h 748582"/>
                <a:gd name="connsiteX261" fmla="*/ 336548 w 785809"/>
                <a:gd name="connsiteY261" fmla="*/ 675321 h 748582"/>
                <a:gd name="connsiteX262" fmla="*/ 349576 w 785809"/>
                <a:gd name="connsiteY262" fmla="*/ 702319 h 748582"/>
                <a:gd name="connsiteX263" fmla="*/ 348634 w 785809"/>
                <a:gd name="connsiteY263" fmla="*/ 705144 h 748582"/>
                <a:gd name="connsiteX264" fmla="*/ 348634 w 785809"/>
                <a:gd name="connsiteY264" fmla="*/ 704987 h 748582"/>
                <a:gd name="connsiteX265" fmla="*/ 339373 w 785809"/>
                <a:gd name="connsiteY265" fmla="*/ 707184 h 748582"/>
                <a:gd name="connsiteX266" fmla="*/ 317869 w 785809"/>
                <a:gd name="connsiteY266" fmla="*/ 693372 h 748582"/>
                <a:gd name="connsiteX267" fmla="*/ 316613 w 785809"/>
                <a:gd name="connsiteY267" fmla="*/ 682070 h 748582"/>
                <a:gd name="connsiteX268" fmla="*/ 326345 w 785809"/>
                <a:gd name="connsiteY268" fmla="*/ 677989 h 748582"/>
                <a:gd name="connsiteX269" fmla="*/ 336548 w 785809"/>
                <a:gd name="connsiteY269" fmla="*/ 675321 h 748582"/>
                <a:gd name="connsiteX270" fmla="*/ 297778 w 785809"/>
                <a:gd name="connsiteY270" fmla="*/ 674379 h 748582"/>
                <a:gd name="connsiteX271" fmla="*/ 300761 w 785809"/>
                <a:gd name="connsiteY271" fmla="*/ 675478 h 748582"/>
                <a:gd name="connsiteX272" fmla="*/ 312847 w 785809"/>
                <a:gd name="connsiteY272" fmla="*/ 698394 h 748582"/>
                <a:gd name="connsiteX273" fmla="*/ 302173 w 785809"/>
                <a:gd name="connsiteY273" fmla="*/ 708440 h 748582"/>
                <a:gd name="connsiteX274" fmla="*/ 291657 w 785809"/>
                <a:gd name="connsiteY274" fmla="*/ 700121 h 748582"/>
                <a:gd name="connsiteX275" fmla="*/ 288517 w 785809"/>
                <a:gd name="connsiteY275" fmla="*/ 691331 h 748582"/>
                <a:gd name="connsiteX276" fmla="*/ 297778 w 785809"/>
                <a:gd name="connsiteY276" fmla="*/ 674379 h 748582"/>
                <a:gd name="connsiteX277" fmla="*/ 11952 w 785809"/>
                <a:gd name="connsiteY277" fmla="*/ 671867 h 748582"/>
                <a:gd name="connsiteX278" fmla="*/ 17759 w 785809"/>
                <a:gd name="connsiteY278" fmla="*/ 673751 h 748582"/>
                <a:gd name="connsiteX279" fmla="*/ 20585 w 785809"/>
                <a:gd name="connsiteY279" fmla="*/ 677675 h 748582"/>
                <a:gd name="connsiteX280" fmla="*/ 17288 w 785809"/>
                <a:gd name="connsiteY280" fmla="*/ 680343 h 748582"/>
                <a:gd name="connsiteX281" fmla="*/ 10225 w 785809"/>
                <a:gd name="connsiteY281" fmla="*/ 683953 h 748582"/>
                <a:gd name="connsiteX282" fmla="*/ 651 w 785809"/>
                <a:gd name="connsiteY282" fmla="*/ 681599 h 748582"/>
                <a:gd name="connsiteX283" fmla="*/ 5987 w 785809"/>
                <a:gd name="connsiteY283" fmla="*/ 673280 h 748582"/>
                <a:gd name="connsiteX284" fmla="*/ 11952 w 785809"/>
                <a:gd name="connsiteY284" fmla="*/ 671867 h 748582"/>
                <a:gd name="connsiteX285" fmla="*/ 370569 w 785809"/>
                <a:gd name="connsiteY285" fmla="*/ 669454 h 748582"/>
                <a:gd name="connsiteX286" fmla="*/ 378142 w 785809"/>
                <a:gd name="connsiteY286" fmla="*/ 672338 h 748582"/>
                <a:gd name="connsiteX287" fmla="*/ 380811 w 785809"/>
                <a:gd name="connsiteY287" fmla="*/ 682698 h 748582"/>
                <a:gd name="connsiteX288" fmla="*/ 382694 w 785809"/>
                <a:gd name="connsiteY288" fmla="*/ 697452 h 748582"/>
                <a:gd name="connsiteX289" fmla="*/ 378770 w 785809"/>
                <a:gd name="connsiteY289" fmla="*/ 705143 h 748582"/>
                <a:gd name="connsiteX290" fmla="*/ 357266 w 785809"/>
                <a:gd name="connsiteY290" fmla="*/ 697609 h 748582"/>
                <a:gd name="connsiteX291" fmla="*/ 352871 w 785809"/>
                <a:gd name="connsiteY291" fmla="*/ 687720 h 748582"/>
                <a:gd name="connsiteX292" fmla="*/ 358680 w 785809"/>
                <a:gd name="connsiteY292" fmla="*/ 674850 h 748582"/>
                <a:gd name="connsiteX293" fmla="*/ 363231 w 785809"/>
                <a:gd name="connsiteY293" fmla="*/ 672809 h 748582"/>
                <a:gd name="connsiteX294" fmla="*/ 370569 w 785809"/>
                <a:gd name="connsiteY294" fmla="*/ 669454 h 748582"/>
                <a:gd name="connsiteX295" fmla="*/ 629750 w 785809"/>
                <a:gd name="connsiteY295" fmla="*/ 668414 h 748582"/>
                <a:gd name="connsiteX296" fmla="*/ 636814 w 785809"/>
                <a:gd name="connsiteY296" fmla="*/ 670769 h 748582"/>
                <a:gd name="connsiteX297" fmla="*/ 633517 w 785809"/>
                <a:gd name="connsiteY297" fmla="*/ 676419 h 748582"/>
                <a:gd name="connsiteX298" fmla="*/ 619862 w 785809"/>
                <a:gd name="connsiteY298" fmla="*/ 684111 h 748582"/>
                <a:gd name="connsiteX299" fmla="*/ 612798 w 785809"/>
                <a:gd name="connsiteY299" fmla="*/ 680501 h 748582"/>
                <a:gd name="connsiteX300" fmla="*/ 617036 w 785809"/>
                <a:gd name="connsiteY300" fmla="*/ 673123 h 748582"/>
                <a:gd name="connsiteX301" fmla="*/ 629750 w 785809"/>
                <a:gd name="connsiteY301" fmla="*/ 668414 h 748582"/>
                <a:gd name="connsiteX302" fmla="*/ 406760 w 785809"/>
                <a:gd name="connsiteY302" fmla="*/ 667786 h 748582"/>
                <a:gd name="connsiteX303" fmla="*/ 412673 w 785809"/>
                <a:gd name="connsiteY303" fmla="*/ 669199 h 748582"/>
                <a:gd name="connsiteX304" fmla="*/ 414243 w 785809"/>
                <a:gd name="connsiteY304" fmla="*/ 672966 h 748582"/>
                <a:gd name="connsiteX305" fmla="*/ 419265 w 785809"/>
                <a:gd name="connsiteY305" fmla="*/ 694627 h 748582"/>
                <a:gd name="connsiteX306" fmla="*/ 417853 w 785809"/>
                <a:gd name="connsiteY306" fmla="*/ 698551 h 748582"/>
                <a:gd name="connsiteX307" fmla="*/ 399331 w 785809"/>
                <a:gd name="connsiteY307" fmla="*/ 703574 h 748582"/>
                <a:gd name="connsiteX308" fmla="*/ 388187 w 785809"/>
                <a:gd name="connsiteY308" fmla="*/ 694784 h 748582"/>
                <a:gd name="connsiteX309" fmla="*/ 387403 w 785809"/>
                <a:gd name="connsiteY309" fmla="*/ 684738 h 748582"/>
                <a:gd name="connsiteX310" fmla="*/ 390228 w 785809"/>
                <a:gd name="connsiteY310" fmla="*/ 672024 h 748582"/>
                <a:gd name="connsiteX311" fmla="*/ 406760 w 785809"/>
                <a:gd name="connsiteY311" fmla="*/ 667786 h 748582"/>
                <a:gd name="connsiteX312" fmla="*/ 50798 w 785809"/>
                <a:gd name="connsiteY312" fmla="*/ 666911 h 748582"/>
                <a:gd name="connsiteX313" fmla="*/ 57001 w 785809"/>
                <a:gd name="connsiteY313" fmla="*/ 675321 h 748582"/>
                <a:gd name="connsiteX314" fmla="*/ 67203 w 785809"/>
                <a:gd name="connsiteY314" fmla="*/ 685209 h 748582"/>
                <a:gd name="connsiteX315" fmla="*/ 73011 w 785809"/>
                <a:gd name="connsiteY315" fmla="*/ 692743 h 748582"/>
                <a:gd name="connsiteX316" fmla="*/ 73482 w 785809"/>
                <a:gd name="connsiteY316" fmla="*/ 699807 h 748582"/>
                <a:gd name="connsiteX317" fmla="*/ 68930 w 785809"/>
                <a:gd name="connsiteY317" fmla="*/ 707184 h 748582"/>
                <a:gd name="connsiteX318" fmla="*/ 48682 w 785809"/>
                <a:gd name="connsiteY318" fmla="*/ 691488 h 748582"/>
                <a:gd name="connsiteX319" fmla="*/ 54333 w 785809"/>
                <a:gd name="connsiteY319" fmla="*/ 684111 h 748582"/>
                <a:gd name="connsiteX320" fmla="*/ 39107 w 785809"/>
                <a:gd name="connsiteY320" fmla="*/ 683797 h 748582"/>
                <a:gd name="connsiteX321" fmla="*/ 29846 w 785809"/>
                <a:gd name="connsiteY321" fmla="*/ 683169 h 748582"/>
                <a:gd name="connsiteX322" fmla="*/ 25138 w 785809"/>
                <a:gd name="connsiteY322" fmla="*/ 675792 h 748582"/>
                <a:gd name="connsiteX323" fmla="*/ 31887 w 785809"/>
                <a:gd name="connsiteY323" fmla="*/ 669513 h 748582"/>
                <a:gd name="connsiteX324" fmla="*/ 46641 w 785809"/>
                <a:gd name="connsiteY324" fmla="*/ 667002 h 748582"/>
                <a:gd name="connsiteX325" fmla="*/ 50798 w 785809"/>
                <a:gd name="connsiteY325" fmla="*/ 666911 h 748582"/>
                <a:gd name="connsiteX326" fmla="*/ 650391 w 785809"/>
                <a:gd name="connsiteY326" fmla="*/ 664765 h 748582"/>
                <a:gd name="connsiteX327" fmla="*/ 658631 w 785809"/>
                <a:gd name="connsiteY327" fmla="*/ 665903 h 748582"/>
                <a:gd name="connsiteX328" fmla="*/ 644661 w 785809"/>
                <a:gd name="connsiteY328" fmla="*/ 672182 h 748582"/>
                <a:gd name="connsiteX329" fmla="*/ 641051 w 785809"/>
                <a:gd name="connsiteY329" fmla="*/ 670612 h 748582"/>
                <a:gd name="connsiteX330" fmla="*/ 642621 w 785809"/>
                <a:gd name="connsiteY330" fmla="*/ 666217 h 748582"/>
                <a:gd name="connsiteX331" fmla="*/ 650391 w 785809"/>
                <a:gd name="connsiteY331" fmla="*/ 664765 h 748582"/>
                <a:gd name="connsiteX332" fmla="*/ 466197 w 785809"/>
                <a:gd name="connsiteY332" fmla="*/ 663391 h 748582"/>
                <a:gd name="connsiteX333" fmla="*/ 467610 w 785809"/>
                <a:gd name="connsiteY333" fmla="*/ 663548 h 748582"/>
                <a:gd name="connsiteX334" fmla="*/ 483463 w 785809"/>
                <a:gd name="connsiteY334" fmla="*/ 678460 h 748582"/>
                <a:gd name="connsiteX335" fmla="*/ 483934 w 785809"/>
                <a:gd name="connsiteY335" fmla="*/ 681285 h 748582"/>
                <a:gd name="connsiteX336" fmla="*/ 486288 w 785809"/>
                <a:gd name="connsiteY336" fmla="*/ 693057 h 748582"/>
                <a:gd name="connsiteX337" fmla="*/ 470121 w 785809"/>
                <a:gd name="connsiteY337" fmla="*/ 697767 h 748582"/>
                <a:gd name="connsiteX338" fmla="*/ 457093 w 785809"/>
                <a:gd name="connsiteY338" fmla="*/ 689918 h 748582"/>
                <a:gd name="connsiteX339" fmla="*/ 453640 w 785809"/>
                <a:gd name="connsiteY339" fmla="*/ 678146 h 748582"/>
                <a:gd name="connsiteX340" fmla="*/ 466197 w 785809"/>
                <a:gd name="connsiteY340" fmla="*/ 663391 h 748582"/>
                <a:gd name="connsiteX341" fmla="*/ 431563 w 785809"/>
                <a:gd name="connsiteY341" fmla="*/ 662646 h 748582"/>
                <a:gd name="connsiteX342" fmla="*/ 444850 w 785809"/>
                <a:gd name="connsiteY342" fmla="*/ 666531 h 748582"/>
                <a:gd name="connsiteX343" fmla="*/ 447362 w 785809"/>
                <a:gd name="connsiteY343" fmla="*/ 668728 h 748582"/>
                <a:gd name="connsiteX344" fmla="*/ 453326 w 785809"/>
                <a:gd name="connsiteY344" fmla="*/ 692272 h 748582"/>
                <a:gd name="connsiteX345" fmla="*/ 445321 w 785809"/>
                <a:gd name="connsiteY345" fmla="*/ 699493 h 748582"/>
                <a:gd name="connsiteX346" fmla="*/ 424916 w 785809"/>
                <a:gd name="connsiteY346" fmla="*/ 694313 h 748582"/>
                <a:gd name="connsiteX347" fmla="*/ 420678 w 785809"/>
                <a:gd name="connsiteY347" fmla="*/ 670455 h 748582"/>
                <a:gd name="connsiteX348" fmla="*/ 423503 w 785809"/>
                <a:gd name="connsiteY348" fmla="*/ 666845 h 748582"/>
                <a:gd name="connsiteX349" fmla="*/ 426957 w 785809"/>
                <a:gd name="connsiteY349" fmla="*/ 666060 h 748582"/>
                <a:gd name="connsiteX350" fmla="*/ 431563 w 785809"/>
                <a:gd name="connsiteY350" fmla="*/ 662646 h 748582"/>
                <a:gd name="connsiteX351" fmla="*/ 75678 w 785809"/>
                <a:gd name="connsiteY351" fmla="*/ 661037 h 748582"/>
                <a:gd name="connsiteX352" fmla="*/ 88863 w 785809"/>
                <a:gd name="connsiteY352" fmla="*/ 677832 h 748582"/>
                <a:gd name="connsiteX353" fmla="*/ 76149 w 785809"/>
                <a:gd name="connsiteY353" fmla="*/ 681913 h 748582"/>
                <a:gd name="connsiteX354" fmla="*/ 61238 w 785809"/>
                <a:gd name="connsiteY354" fmla="*/ 671396 h 748582"/>
                <a:gd name="connsiteX355" fmla="*/ 75678 w 785809"/>
                <a:gd name="connsiteY355" fmla="*/ 661037 h 748582"/>
                <a:gd name="connsiteX356" fmla="*/ 502815 w 785809"/>
                <a:gd name="connsiteY356" fmla="*/ 658415 h 748582"/>
                <a:gd name="connsiteX357" fmla="*/ 507948 w 785809"/>
                <a:gd name="connsiteY357" fmla="*/ 659311 h 748582"/>
                <a:gd name="connsiteX358" fmla="*/ 519250 w 785809"/>
                <a:gd name="connsiteY358" fmla="*/ 680344 h 748582"/>
                <a:gd name="connsiteX359" fmla="*/ 512815 w 785809"/>
                <a:gd name="connsiteY359" fmla="*/ 689762 h 748582"/>
                <a:gd name="connsiteX360" fmla="*/ 498059 w 785809"/>
                <a:gd name="connsiteY360" fmla="*/ 690076 h 748582"/>
                <a:gd name="connsiteX361" fmla="*/ 486445 w 785809"/>
                <a:gd name="connsiteY361" fmla="*/ 668258 h 748582"/>
                <a:gd name="connsiteX362" fmla="*/ 488799 w 785809"/>
                <a:gd name="connsiteY362" fmla="*/ 662764 h 748582"/>
                <a:gd name="connsiteX363" fmla="*/ 502815 w 785809"/>
                <a:gd name="connsiteY363" fmla="*/ 658415 h 748582"/>
                <a:gd name="connsiteX364" fmla="*/ 106913 w 785809"/>
                <a:gd name="connsiteY364" fmla="*/ 657270 h 748582"/>
                <a:gd name="connsiteX365" fmla="*/ 115389 w 785809"/>
                <a:gd name="connsiteY365" fmla="*/ 674536 h 748582"/>
                <a:gd name="connsiteX366" fmla="*/ 110837 w 785809"/>
                <a:gd name="connsiteY366" fmla="*/ 681757 h 748582"/>
                <a:gd name="connsiteX367" fmla="*/ 92473 w 785809"/>
                <a:gd name="connsiteY367" fmla="*/ 672182 h 748582"/>
                <a:gd name="connsiteX368" fmla="*/ 106913 w 785809"/>
                <a:gd name="connsiteY368" fmla="*/ 657270 h 748582"/>
                <a:gd name="connsiteX369" fmla="*/ 535829 w 785809"/>
                <a:gd name="connsiteY369" fmla="*/ 651286 h 748582"/>
                <a:gd name="connsiteX370" fmla="*/ 543579 w 785809"/>
                <a:gd name="connsiteY370" fmla="*/ 651933 h 748582"/>
                <a:gd name="connsiteX371" fmla="*/ 546875 w 785809"/>
                <a:gd name="connsiteY371" fmla="*/ 656642 h 748582"/>
                <a:gd name="connsiteX372" fmla="*/ 550642 w 785809"/>
                <a:gd name="connsiteY372" fmla="*/ 673437 h 748582"/>
                <a:gd name="connsiteX373" fmla="*/ 542637 w 785809"/>
                <a:gd name="connsiteY373" fmla="*/ 686308 h 748582"/>
                <a:gd name="connsiteX374" fmla="*/ 536044 w 785809"/>
                <a:gd name="connsiteY374" fmla="*/ 687563 h 748582"/>
                <a:gd name="connsiteX375" fmla="*/ 524900 w 785809"/>
                <a:gd name="connsiteY375" fmla="*/ 680814 h 748582"/>
                <a:gd name="connsiteX376" fmla="*/ 519877 w 785809"/>
                <a:gd name="connsiteY376" fmla="*/ 665118 h 748582"/>
                <a:gd name="connsiteX377" fmla="*/ 524743 w 785809"/>
                <a:gd name="connsiteY377" fmla="*/ 655700 h 748582"/>
                <a:gd name="connsiteX378" fmla="*/ 528667 w 785809"/>
                <a:gd name="connsiteY378" fmla="*/ 654287 h 748582"/>
                <a:gd name="connsiteX379" fmla="*/ 535829 w 785809"/>
                <a:gd name="connsiteY379" fmla="*/ 651286 h 748582"/>
                <a:gd name="connsiteX380" fmla="*/ 559529 w 785809"/>
                <a:gd name="connsiteY380" fmla="*/ 649775 h 748582"/>
                <a:gd name="connsiteX381" fmla="*/ 566338 w 785809"/>
                <a:gd name="connsiteY381" fmla="*/ 649892 h 748582"/>
                <a:gd name="connsiteX382" fmla="*/ 580308 w 785809"/>
                <a:gd name="connsiteY382" fmla="*/ 652247 h 748582"/>
                <a:gd name="connsiteX383" fmla="*/ 582819 w 785809"/>
                <a:gd name="connsiteY383" fmla="*/ 655229 h 748582"/>
                <a:gd name="connsiteX384" fmla="*/ 585173 w 785809"/>
                <a:gd name="connsiteY384" fmla="*/ 672339 h 748582"/>
                <a:gd name="connsiteX385" fmla="*/ 581249 w 785809"/>
                <a:gd name="connsiteY385" fmla="*/ 678617 h 748582"/>
                <a:gd name="connsiteX386" fmla="*/ 568221 w 785809"/>
                <a:gd name="connsiteY386" fmla="*/ 681442 h 748582"/>
                <a:gd name="connsiteX387" fmla="*/ 556292 w 785809"/>
                <a:gd name="connsiteY387" fmla="*/ 674065 h 748582"/>
                <a:gd name="connsiteX388" fmla="*/ 552839 w 785809"/>
                <a:gd name="connsiteY388" fmla="*/ 663862 h 748582"/>
                <a:gd name="connsiteX389" fmla="*/ 553781 w 785809"/>
                <a:gd name="connsiteY389" fmla="*/ 653189 h 748582"/>
                <a:gd name="connsiteX390" fmla="*/ 559529 w 785809"/>
                <a:gd name="connsiteY390" fmla="*/ 649775 h 748582"/>
                <a:gd name="connsiteX391" fmla="*/ 163891 w 785809"/>
                <a:gd name="connsiteY391" fmla="*/ 647224 h 748582"/>
                <a:gd name="connsiteX392" fmla="*/ 173780 w 785809"/>
                <a:gd name="connsiteY392" fmla="*/ 656171 h 748582"/>
                <a:gd name="connsiteX393" fmla="*/ 175036 w 785809"/>
                <a:gd name="connsiteY393" fmla="*/ 663235 h 748582"/>
                <a:gd name="connsiteX394" fmla="*/ 163420 w 785809"/>
                <a:gd name="connsiteY394" fmla="*/ 680187 h 748582"/>
                <a:gd name="connsiteX395" fmla="*/ 148980 w 785809"/>
                <a:gd name="connsiteY395" fmla="*/ 663549 h 748582"/>
                <a:gd name="connsiteX396" fmla="*/ 163891 w 785809"/>
                <a:gd name="connsiteY396" fmla="*/ 647224 h 748582"/>
                <a:gd name="connsiteX397" fmla="*/ 66794 w 785809"/>
                <a:gd name="connsiteY397" fmla="*/ 644821 h 748582"/>
                <a:gd name="connsiteX398" fmla="*/ 70656 w 785809"/>
                <a:gd name="connsiteY398" fmla="*/ 653032 h 748582"/>
                <a:gd name="connsiteX399" fmla="*/ 56059 w 785809"/>
                <a:gd name="connsiteY399" fmla="*/ 664020 h 748582"/>
                <a:gd name="connsiteX400" fmla="*/ 34241 w 785809"/>
                <a:gd name="connsiteY400" fmla="*/ 666060 h 748582"/>
                <a:gd name="connsiteX401" fmla="*/ 20899 w 785809"/>
                <a:gd name="connsiteY401" fmla="*/ 668885 h 748582"/>
                <a:gd name="connsiteX402" fmla="*/ 14621 w 785809"/>
                <a:gd name="connsiteY402" fmla="*/ 664020 h 748582"/>
                <a:gd name="connsiteX403" fmla="*/ 20114 w 785809"/>
                <a:gd name="connsiteY403" fmla="*/ 653660 h 748582"/>
                <a:gd name="connsiteX404" fmla="*/ 42560 w 785809"/>
                <a:gd name="connsiteY404" fmla="*/ 652090 h 748582"/>
                <a:gd name="connsiteX405" fmla="*/ 42717 w 785809"/>
                <a:gd name="connsiteY405" fmla="*/ 661822 h 748582"/>
                <a:gd name="connsiteX406" fmla="*/ 62023 w 785809"/>
                <a:gd name="connsiteY406" fmla="*/ 645969 h 748582"/>
                <a:gd name="connsiteX407" fmla="*/ 66794 w 785809"/>
                <a:gd name="connsiteY407" fmla="*/ 644821 h 748582"/>
                <a:gd name="connsiteX408" fmla="*/ 194950 w 785809"/>
                <a:gd name="connsiteY408" fmla="*/ 642358 h 748582"/>
                <a:gd name="connsiteX409" fmla="*/ 203603 w 785809"/>
                <a:gd name="connsiteY409" fmla="*/ 644713 h 748582"/>
                <a:gd name="connsiteX410" fmla="*/ 205643 w 785809"/>
                <a:gd name="connsiteY410" fmla="*/ 655073 h 748582"/>
                <a:gd name="connsiteX411" fmla="*/ 207683 w 785809"/>
                <a:gd name="connsiteY411" fmla="*/ 670455 h 748582"/>
                <a:gd name="connsiteX412" fmla="*/ 200463 w 785809"/>
                <a:gd name="connsiteY412" fmla="*/ 681599 h 748582"/>
                <a:gd name="connsiteX413" fmla="*/ 192615 w 785809"/>
                <a:gd name="connsiteY413" fmla="*/ 681913 h 748582"/>
                <a:gd name="connsiteX414" fmla="*/ 180843 w 785809"/>
                <a:gd name="connsiteY414" fmla="*/ 671554 h 748582"/>
                <a:gd name="connsiteX415" fmla="*/ 179116 w 785809"/>
                <a:gd name="connsiteY415" fmla="*/ 655857 h 748582"/>
                <a:gd name="connsiteX416" fmla="*/ 186180 w 785809"/>
                <a:gd name="connsiteY416" fmla="*/ 644242 h 748582"/>
                <a:gd name="connsiteX417" fmla="*/ 194950 w 785809"/>
                <a:gd name="connsiteY417" fmla="*/ 642358 h 748582"/>
                <a:gd name="connsiteX418" fmla="*/ 599456 w 785809"/>
                <a:gd name="connsiteY418" fmla="*/ 641417 h 748582"/>
                <a:gd name="connsiteX419" fmla="*/ 611857 w 785809"/>
                <a:gd name="connsiteY419" fmla="*/ 646283 h 748582"/>
                <a:gd name="connsiteX420" fmla="*/ 619234 w 785809"/>
                <a:gd name="connsiteY420" fmla="*/ 664805 h 748582"/>
                <a:gd name="connsiteX421" fmla="*/ 598672 w 785809"/>
                <a:gd name="connsiteY421" fmla="*/ 674379 h 748582"/>
                <a:gd name="connsiteX422" fmla="*/ 585958 w 785809"/>
                <a:gd name="connsiteY422" fmla="*/ 651463 h 748582"/>
                <a:gd name="connsiteX423" fmla="*/ 599456 w 785809"/>
                <a:gd name="connsiteY423" fmla="*/ 641417 h 748582"/>
                <a:gd name="connsiteX424" fmla="*/ 220228 w 785809"/>
                <a:gd name="connsiteY424" fmla="*/ 640063 h 748582"/>
                <a:gd name="connsiteX425" fmla="*/ 228873 w 785809"/>
                <a:gd name="connsiteY425" fmla="*/ 640318 h 748582"/>
                <a:gd name="connsiteX426" fmla="*/ 234524 w 785809"/>
                <a:gd name="connsiteY426" fmla="*/ 646283 h 748582"/>
                <a:gd name="connsiteX427" fmla="*/ 235937 w 785809"/>
                <a:gd name="connsiteY427" fmla="*/ 672181 h 748582"/>
                <a:gd name="connsiteX428" fmla="*/ 235623 w 785809"/>
                <a:gd name="connsiteY428" fmla="*/ 674850 h 748582"/>
                <a:gd name="connsiteX429" fmla="*/ 212078 w 785809"/>
                <a:gd name="connsiteY429" fmla="*/ 672181 h 748582"/>
                <a:gd name="connsiteX430" fmla="*/ 209567 w 785809"/>
                <a:gd name="connsiteY430" fmla="*/ 659311 h 748582"/>
                <a:gd name="connsiteX431" fmla="*/ 220228 w 785809"/>
                <a:gd name="connsiteY431" fmla="*/ 640063 h 748582"/>
                <a:gd name="connsiteX432" fmla="*/ 98908 w 785809"/>
                <a:gd name="connsiteY432" fmla="*/ 637493 h 748582"/>
                <a:gd name="connsiteX433" fmla="*/ 99222 w 785809"/>
                <a:gd name="connsiteY433" fmla="*/ 642202 h 748582"/>
                <a:gd name="connsiteX434" fmla="*/ 78975 w 785809"/>
                <a:gd name="connsiteY434" fmla="*/ 658055 h 748582"/>
                <a:gd name="connsiteX435" fmla="*/ 78033 w 785809"/>
                <a:gd name="connsiteY435" fmla="*/ 650835 h 748582"/>
                <a:gd name="connsiteX436" fmla="*/ 98908 w 785809"/>
                <a:gd name="connsiteY436" fmla="*/ 637493 h 748582"/>
                <a:gd name="connsiteX437" fmla="*/ 632732 w 785809"/>
                <a:gd name="connsiteY437" fmla="*/ 636394 h 748582"/>
                <a:gd name="connsiteX438" fmla="*/ 643563 w 785809"/>
                <a:gd name="connsiteY438" fmla="*/ 638120 h 748582"/>
                <a:gd name="connsiteX439" fmla="*/ 647643 w 785809"/>
                <a:gd name="connsiteY439" fmla="*/ 654759 h 748582"/>
                <a:gd name="connsiteX440" fmla="*/ 630378 w 785809"/>
                <a:gd name="connsiteY440" fmla="*/ 663706 h 748582"/>
                <a:gd name="connsiteX441" fmla="*/ 617978 w 785809"/>
                <a:gd name="connsiteY441" fmla="*/ 646911 h 748582"/>
                <a:gd name="connsiteX442" fmla="*/ 632732 w 785809"/>
                <a:gd name="connsiteY442" fmla="*/ 636394 h 748582"/>
                <a:gd name="connsiteX443" fmla="*/ 252827 w 785809"/>
                <a:gd name="connsiteY443" fmla="*/ 635237 h 748582"/>
                <a:gd name="connsiteX444" fmla="*/ 258853 w 785809"/>
                <a:gd name="connsiteY444" fmla="*/ 635766 h 748582"/>
                <a:gd name="connsiteX445" fmla="*/ 263247 w 785809"/>
                <a:gd name="connsiteY445" fmla="*/ 641260 h 748582"/>
                <a:gd name="connsiteX446" fmla="*/ 263090 w 785809"/>
                <a:gd name="connsiteY446" fmla="*/ 649265 h 748582"/>
                <a:gd name="connsiteX447" fmla="*/ 268113 w 785809"/>
                <a:gd name="connsiteY447" fmla="*/ 671240 h 748582"/>
                <a:gd name="connsiteX448" fmla="*/ 266544 w 785809"/>
                <a:gd name="connsiteY448" fmla="*/ 675635 h 748582"/>
                <a:gd name="connsiteX449" fmla="*/ 241116 w 785809"/>
                <a:gd name="connsiteY449" fmla="*/ 664177 h 748582"/>
                <a:gd name="connsiteX450" fmla="*/ 240488 w 785809"/>
                <a:gd name="connsiteY450" fmla="*/ 645655 h 748582"/>
                <a:gd name="connsiteX451" fmla="*/ 252827 w 785809"/>
                <a:gd name="connsiteY451" fmla="*/ 635237 h 748582"/>
                <a:gd name="connsiteX452" fmla="*/ 658788 w 785809"/>
                <a:gd name="connsiteY452" fmla="*/ 632156 h 748582"/>
                <a:gd name="connsiteX453" fmla="*/ 676054 w 785809"/>
                <a:gd name="connsiteY453" fmla="*/ 644714 h 748582"/>
                <a:gd name="connsiteX454" fmla="*/ 660985 w 785809"/>
                <a:gd name="connsiteY454" fmla="*/ 658369 h 748582"/>
                <a:gd name="connsiteX455" fmla="*/ 649370 w 785809"/>
                <a:gd name="connsiteY455" fmla="*/ 639848 h 748582"/>
                <a:gd name="connsiteX456" fmla="*/ 658788 w 785809"/>
                <a:gd name="connsiteY456" fmla="*/ 632156 h 748582"/>
                <a:gd name="connsiteX457" fmla="*/ 286791 w 785809"/>
                <a:gd name="connsiteY457" fmla="*/ 630116 h 748582"/>
                <a:gd name="connsiteX458" fmla="*/ 296679 w 785809"/>
                <a:gd name="connsiteY458" fmla="*/ 642359 h 748582"/>
                <a:gd name="connsiteX459" fmla="*/ 298092 w 785809"/>
                <a:gd name="connsiteY459" fmla="*/ 653032 h 748582"/>
                <a:gd name="connsiteX460" fmla="*/ 299191 w 785809"/>
                <a:gd name="connsiteY460" fmla="*/ 662606 h 748582"/>
                <a:gd name="connsiteX461" fmla="*/ 293541 w 785809"/>
                <a:gd name="connsiteY461" fmla="*/ 673437 h 748582"/>
                <a:gd name="connsiteX462" fmla="*/ 271096 w 785809"/>
                <a:gd name="connsiteY462" fmla="*/ 668257 h 748582"/>
                <a:gd name="connsiteX463" fmla="*/ 268741 w 785809"/>
                <a:gd name="connsiteY463" fmla="*/ 640004 h 748582"/>
                <a:gd name="connsiteX464" fmla="*/ 286791 w 785809"/>
                <a:gd name="connsiteY464" fmla="*/ 630116 h 748582"/>
                <a:gd name="connsiteX465" fmla="*/ 682018 w 785809"/>
                <a:gd name="connsiteY465" fmla="*/ 629802 h 748582"/>
                <a:gd name="connsiteX466" fmla="*/ 681970 w 785809"/>
                <a:gd name="connsiteY466" fmla="*/ 629953 h 748582"/>
                <a:gd name="connsiteX467" fmla="*/ 681704 w 785809"/>
                <a:gd name="connsiteY467" fmla="*/ 629959 h 748582"/>
                <a:gd name="connsiteX468" fmla="*/ 682018 w 785809"/>
                <a:gd name="connsiteY468" fmla="*/ 629802 h 748582"/>
                <a:gd name="connsiteX469" fmla="*/ 694536 w 785809"/>
                <a:gd name="connsiteY469" fmla="*/ 629665 h 748582"/>
                <a:gd name="connsiteX470" fmla="*/ 707132 w 785809"/>
                <a:gd name="connsiteY470" fmla="*/ 631843 h 748582"/>
                <a:gd name="connsiteX471" fmla="*/ 688768 w 785809"/>
                <a:gd name="connsiteY471" fmla="*/ 651777 h 748582"/>
                <a:gd name="connsiteX472" fmla="*/ 681390 w 785809"/>
                <a:gd name="connsiteY472" fmla="*/ 646754 h 748582"/>
                <a:gd name="connsiteX473" fmla="*/ 679349 w 785809"/>
                <a:gd name="connsiteY473" fmla="*/ 638219 h 748582"/>
                <a:gd name="connsiteX474" fmla="*/ 681970 w 785809"/>
                <a:gd name="connsiteY474" fmla="*/ 629953 h 748582"/>
                <a:gd name="connsiteX475" fmla="*/ 681651 w 785809"/>
                <a:gd name="connsiteY475" fmla="*/ 629611 h 748582"/>
                <a:gd name="connsiteX476" fmla="*/ 681861 w 785809"/>
                <a:gd name="connsiteY476" fmla="*/ 629646 h 748582"/>
                <a:gd name="connsiteX477" fmla="*/ 681547 w 785809"/>
                <a:gd name="connsiteY477" fmla="*/ 629803 h 748582"/>
                <a:gd name="connsiteX478" fmla="*/ 315476 w 785809"/>
                <a:gd name="connsiteY478" fmla="*/ 628279 h 748582"/>
                <a:gd name="connsiteX479" fmla="*/ 327130 w 785809"/>
                <a:gd name="connsiteY479" fmla="*/ 642515 h 748582"/>
                <a:gd name="connsiteX480" fmla="*/ 329955 w 785809"/>
                <a:gd name="connsiteY480" fmla="*/ 667158 h 748582"/>
                <a:gd name="connsiteX481" fmla="*/ 323206 w 785809"/>
                <a:gd name="connsiteY481" fmla="*/ 674850 h 748582"/>
                <a:gd name="connsiteX482" fmla="*/ 316142 w 785809"/>
                <a:gd name="connsiteY482" fmla="*/ 676262 h 748582"/>
                <a:gd name="connsiteX483" fmla="*/ 303900 w 785809"/>
                <a:gd name="connsiteY483" fmla="*/ 667943 h 748582"/>
                <a:gd name="connsiteX484" fmla="*/ 303272 w 785809"/>
                <a:gd name="connsiteY484" fmla="*/ 634197 h 748582"/>
                <a:gd name="connsiteX485" fmla="*/ 307824 w 785809"/>
                <a:gd name="connsiteY485" fmla="*/ 629331 h 748582"/>
                <a:gd name="connsiteX486" fmla="*/ 315476 w 785809"/>
                <a:gd name="connsiteY486" fmla="*/ 628279 h 748582"/>
                <a:gd name="connsiteX487" fmla="*/ 716240 w 785809"/>
                <a:gd name="connsiteY487" fmla="*/ 624212 h 748582"/>
                <a:gd name="connsiteX488" fmla="*/ 721101 w 785809"/>
                <a:gd name="connsiteY488" fmla="*/ 626035 h 748582"/>
                <a:gd name="connsiteX489" fmla="*/ 732089 w 785809"/>
                <a:gd name="connsiteY489" fmla="*/ 627761 h 748582"/>
                <a:gd name="connsiteX490" fmla="*/ 735071 w 785809"/>
                <a:gd name="connsiteY490" fmla="*/ 628860 h 748582"/>
                <a:gd name="connsiteX491" fmla="*/ 734443 w 785809"/>
                <a:gd name="connsiteY491" fmla="*/ 632156 h 748582"/>
                <a:gd name="connsiteX492" fmla="*/ 713724 w 785809"/>
                <a:gd name="connsiteY492" fmla="*/ 641417 h 748582"/>
                <a:gd name="connsiteX493" fmla="*/ 710899 w 785809"/>
                <a:gd name="connsiteY493" fmla="*/ 633726 h 748582"/>
                <a:gd name="connsiteX494" fmla="*/ 716240 w 785809"/>
                <a:gd name="connsiteY494" fmla="*/ 624212 h 748582"/>
                <a:gd name="connsiteX495" fmla="*/ 133126 w 785809"/>
                <a:gd name="connsiteY495" fmla="*/ 623680 h 748582"/>
                <a:gd name="connsiteX496" fmla="*/ 125121 w 785809"/>
                <a:gd name="connsiteY496" fmla="*/ 648951 h 748582"/>
                <a:gd name="connsiteX497" fmla="*/ 112878 w 785809"/>
                <a:gd name="connsiteY497" fmla="*/ 652404 h 748582"/>
                <a:gd name="connsiteX498" fmla="*/ 104088 w 785809"/>
                <a:gd name="connsiteY498" fmla="*/ 650835 h 748582"/>
                <a:gd name="connsiteX499" fmla="*/ 108169 w 785809"/>
                <a:gd name="connsiteY499" fmla="*/ 640475 h 748582"/>
                <a:gd name="connsiteX500" fmla="*/ 133126 w 785809"/>
                <a:gd name="connsiteY500" fmla="*/ 623680 h 748582"/>
                <a:gd name="connsiteX501" fmla="*/ 346473 w 785809"/>
                <a:gd name="connsiteY501" fmla="*/ 623344 h 748582"/>
                <a:gd name="connsiteX502" fmla="*/ 354756 w 785809"/>
                <a:gd name="connsiteY502" fmla="*/ 625093 h 748582"/>
                <a:gd name="connsiteX503" fmla="*/ 359464 w 785809"/>
                <a:gd name="connsiteY503" fmla="*/ 632470 h 748582"/>
                <a:gd name="connsiteX504" fmla="*/ 364644 w 785809"/>
                <a:gd name="connsiteY504" fmla="*/ 657741 h 748582"/>
                <a:gd name="connsiteX505" fmla="*/ 357894 w 785809"/>
                <a:gd name="connsiteY505" fmla="*/ 669827 h 748582"/>
                <a:gd name="connsiteX506" fmla="*/ 357267 w 785809"/>
                <a:gd name="connsiteY506" fmla="*/ 669984 h 748582"/>
                <a:gd name="connsiteX507" fmla="*/ 331996 w 785809"/>
                <a:gd name="connsiteY507" fmla="*/ 652090 h 748582"/>
                <a:gd name="connsiteX508" fmla="*/ 330426 w 785809"/>
                <a:gd name="connsiteY508" fmla="*/ 640318 h 748582"/>
                <a:gd name="connsiteX509" fmla="*/ 346473 w 785809"/>
                <a:gd name="connsiteY509" fmla="*/ 623344 h 748582"/>
                <a:gd name="connsiteX510" fmla="*/ 374532 w 785809"/>
                <a:gd name="connsiteY510" fmla="*/ 618658 h 748582"/>
                <a:gd name="connsiteX511" fmla="*/ 390543 w 785809"/>
                <a:gd name="connsiteY511" fmla="*/ 627605 h 748582"/>
                <a:gd name="connsiteX512" fmla="*/ 397762 w 785809"/>
                <a:gd name="connsiteY512" fmla="*/ 661980 h 748582"/>
                <a:gd name="connsiteX513" fmla="*/ 395251 w 785809"/>
                <a:gd name="connsiteY513" fmla="*/ 666375 h 748582"/>
                <a:gd name="connsiteX514" fmla="*/ 386775 w 785809"/>
                <a:gd name="connsiteY514" fmla="*/ 667002 h 748582"/>
                <a:gd name="connsiteX515" fmla="*/ 375631 w 785809"/>
                <a:gd name="connsiteY515" fmla="*/ 667630 h 748582"/>
                <a:gd name="connsiteX516" fmla="*/ 367155 w 785809"/>
                <a:gd name="connsiteY516" fmla="*/ 654916 h 748582"/>
                <a:gd name="connsiteX517" fmla="*/ 364173 w 785809"/>
                <a:gd name="connsiteY517" fmla="*/ 631215 h 748582"/>
                <a:gd name="connsiteX518" fmla="*/ 374532 w 785809"/>
                <a:gd name="connsiteY518" fmla="*/ 618658 h 748582"/>
                <a:gd name="connsiteX519" fmla="*/ 157926 w 785809"/>
                <a:gd name="connsiteY519" fmla="*/ 614733 h 748582"/>
                <a:gd name="connsiteX520" fmla="*/ 162321 w 785809"/>
                <a:gd name="connsiteY520" fmla="*/ 619128 h 748582"/>
                <a:gd name="connsiteX521" fmla="*/ 159496 w 785809"/>
                <a:gd name="connsiteY521" fmla="*/ 638120 h 748582"/>
                <a:gd name="connsiteX522" fmla="*/ 155415 w 785809"/>
                <a:gd name="connsiteY522" fmla="*/ 645655 h 748582"/>
                <a:gd name="connsiteX523" fmla="*/ 145369 w 785809"/>
                <a:gd name="connsiteY523" fmla="*/ 671396 h 748582"/>
                <a:gd name="connsiteX524" fmla="*/ 138620 w 785809"/>
                <a:gd name="connsiteY524" fmla="*/ 680343 h 748582"/>
                <a:gd name="connsiteX525" fmla="*/ 136422 w 785809"/>
                <a:gd name="connsiteY525" fmla="*/ 680343 h 748582"/>
                <a:gd name="connsiteX526" fmla="*/ 121197 w 785809"/>
                <a:gd name="connsiteY526" fmla="*/ 678303 h 748582"/>
                <a:gd name="connsiteX527" fmla="*/ 118686 w 785809"/>
                <a:gd name="connsiteY527" fmla="*/ 658839 h 748582"/>
                <a:gd name="connsiteX528" fmla="*/ 127633 w 785809"/>
                <a:gd name="connsiteY528" fmla="*/ 653189 h 748582"/>
                <a:gd name="connsiteX529" fmla="*/ 143015 w 785809"/>
                <a:gd name="connsiteY529" fmla="*/ 650363 h 748582"/>
                <a:gd name="connsiteX530" fmla="*/ 133283 w 785809"/>
                <a:gd name="connsiteY530" fmla="*/ 637022 h 748582"/>
                <a:gd name="connsiteX531" fmla="*/ 157926 w 785809"/>
                <a:gd name="connsiteY531" fmla="*/ 614733 h 748582"/>
                <a:gd name="connsiteX532" fmla="*/ 409848 w 785809"/>
                <a:gd name="connsiteY532" fmla="*/ 614263 h 748582"/>
                <a:gd name="connsiteX533" fmla="*/ 426957 w 785809"/>
                <a:gd name="connsiteY533" fmla="*/ 623524 h 748582"/>
                <a:gd name="connsiteX534" fmla="*/ 430881 w 785809"/>
                <a:gd name="connsiteY534" fmla="*/ 645656 h 748582"/>
                <a:gd name="connsiteX535" fmla="*/ 422405 w 785809"/>
                <a:gd name="connsiteY535" fmla="*/ 663392 h 748582"/>
                <a:gd name="connsiteX536" fmla="*/ 405453 w 785809"/>
                <a:gd name="connsiteY536" fmla="*/ 659468 h 748582"/>
                <a:gd name="connsiteX537" fmla="*/ 395564 w 785809"/>
                <a:gd name="connsiteY537" fmla="*/ 624465 h 748582"/>
                <a:gd name="connsiteX538" fmla="*/ 409848 w 785809"/>
                <a:gd name="connsiteY538" fmla="*/ 614263 h 748582"/>
                <a:gd name="connsiteX539" fmla="*/ 190574 w 785809"/>
                <a:gd name="connsiteY539" fmla="*/ 610339 h 748582"/>
                <a:gd name="connsiteX540" fmla="*/ 188691 w 785809"/>
                <a:gd name="connsiteY540" fmla="*/ 633098 h 748582"/>
                <a:gd name="connsiteX541" fmla="*/ 172994 w 785809"/>
                <a:gd name="connsiteY541" fmla="*/ 644557 h 748582"/>
                <a:gd name="connsiteX542" fmla="*/ 164675 w 785809"/>
                <a:gd name="connsiteY542" fmla="*/ 632627 h 748582"/>
                <a:gd name="connsiteX543" fmla="*/ 190574 w 785809"/>
                <a:gd name="connsiteY543" fmla="*/ 610339 h 748582"/>
                <a:gd name="connsiteX544" fmla="*/ 440298 w 785809"/>
                <a:gd name="connsiteY544" fmla="*/ 609397 h 748582"/>
                <a:gd name="connsiteX545" fmla="*/ 456936 w 785809"/>
                <a:gd name="connsiteY545" fmla="*/ 618501 h 748582"/>
                <a:gd name="connsiteX546" fmla="*/ 463372 w 785809"/>
                <a:gd name="connsiteY546" fmla="*/ 655073 h 748582"/>
                <a:gd name="connsiteX547" fmla="*/ 462744 w 785809"/>
                <a:gd name="connsiteY547" fmla="*/ 658055 h 748582"/>
                <a:gd name="connsiteX548" fmla="*/ 443909 w 785809"/>
                <a:gd name="connsiteY548" fmla="*/ 660723 h 748582"/>
                <a:gd name="connsiteX549" fmla="*/ 435119 w 785809"/>
                <a:gd name="connsiteY549" fmla="*/ 647539 h 748582"/>
                <a:gd name="connsiteX550" fmla="*/ 430723 w 785809"/>
                <a:gd name="connsiteY550" fmla="*/ 621954 h 748582"/>
                <a:gd name="connsiteX551" fmla="*/ 440298 w 785809"/>
                <a:gd name="connsiteY551" fmla="*/ 609397 h 748582"/>
                <a:gd name="connsiteX552" fmla="*/ 476399 w 785809"/>
                <a:gd name="connsiteY552" fmla="*/ 608455 h 748582"/>
                <a:gd name="connsiteX553" fmla="*/ 488799 w 785809"/>
                <a:gd name="connsiteY553" fmla="*/ 620541 h 748582"/>
                <a:gd name="connsiteX554" fmla="*/ 492880 w 785809"/>
                <a:gd name="connsiteY554" fmla="*/ 648324 h 748582"/>
                <a:gd name="connsiteX555" fmla="*/ 482834 w 785809"/>
                <a:gd name="connsiteY555" fmla="*/ 658212 h 748582"/>
                <a:gd name="connsiteX556" fmla="*/ 479067 w 785809"/>
                <a:gd name="connsiteY556" fmla="*/ 658840 h 748582"/>
                <a:gd name="connsiteX557" fmla="*/ 466981 w 785809"/>
                <a:gd name="connsiteY557" fmla="*/ 651306 h 748582"/>
                <a:gd name="connsiteX558" fmla="*/ 463214 w 785809"/>
                <a:gd name="connsiteY558" fmla="*/ 622111 h 748582"/>
                <a:gd name="connsiteX559" fmla="*/ 476399 w 785809"/>
                <a:gd name="connsiteY559" fmla="*/ 608455 h 748582"/>
                <a:gd name="connsiteX560" fmla="*/ 206584 w 785809"/>
                <a:gd name="connsiteY560" fmla="*/ 607513 h 748582"/>
                <a:gd name="connsiteX561" fmla="*/ 218513 w 785809"/>
                <a:gd name="connsiteY561" fmla="*/ 619286 h 748582"/>
                <a:gd name="connsiteX562" fmla="*/ 217414 w 785809"/>
                <a:gd name="connsiteY562" fmla="*/ 629331 h 748582"/>
                <a:gd name="connsiteX563" fmla="*/ 202660 w 785809"/>
                <a:gd name="connsiteY563" fmla="*/ 638906 h 748582"/>
                <a:gd name="connsiteX564" fmla="*/ 200619 w 785809"/>
                <a:gd name="connsiteY564" fmla="*/ 638435 h 748582"/>
                <a:gd name="connsiteX565" fmla="*/ 192457 w 785809"/>
                <a:gd name="connsiteY565" fmla="*/ 626820 h 748582"/>
                <a:gd name="connsiteX566" fmla="*/ 202032 w 785809"/>
                <a:gd name="connsiteY566" fmla="*/ 609397 h 748582"/>
                <a:gd name="connsiteX567" fmla="*/ 206584 w 785809"/>
                <a:gd name="connsiteY567" fmla="*/ 607513 h 748582"/>
                <a:gd name="connsiteX568" fmla="*/ 506849 w 785809"/>
                <a:gd name="connsiteY568" fmla="*/ 604688 h 748582"/>
                <a:gd name="connsiteX569" fmla="*/ 522702 w 785809"/>
                <a:gd name="connsiteY569" fmla="*/ 615989 h 748582"/>
                <a:gd name="connsiteX570" fmla="*/ 529138 w 785809"/>
                <a:gd name="connsiteY570" fmla="*/ 638906 h 748582"/>
                <a:gd name="connsiteX571" fmla="*/ 521290 w 785809"/>
                <a:gd name="connsiteY571" fmla="*/ 651620 h 748582"/>
                <a:gd name="connsiteX572" fmla="*/ 513756 w 785809"/>
                <a:gd name="connsiteY572" fmla="*/ 653818 h 748582"/>
                <a:gd name="connsiteX573" fmla="*/ 496647 w 785809"/>
                <a:gd name="connsiteY573" fmla="*/ 644871 h 748582"/>
                <a:gd name="connsiteX574" fmla="*/ 492409 w 785809"/>
                <a:gd name="connsiteY574" fmla="*/ 620698 h 748582"/>
                <a:gd name="connsiteX575" fmla="*/ 506849 w 785809"/>
                <a:gd name="connsiteY575" fmla="*/ 604688 h 748582"/>
                <a:gd name="connsiteX576" fmla="*/ 231737 w 785809"/>
                <a:gd name="connsiteY576" fmla="*/ 603452 h 748582"/>
                <a:gd name="connsiteX577" fmla="*/ 237662 w 785809"/>
                <a:gd name="connsiteY577" fmla="*/ 604688 h 748582"/>
                <a:gd name="connsiteX578" fmla="*/ 246923 w 785809"/>
                <a:gd name="connsiteY578" fmla="*/ 616461 h 748582"/>
                <a:gd name="connsiteX579" fmla="*/ 245824 w 785809"/>
                <a:gd name="connsiteY579" fmla="*/ 622739 h 748582"/>
                <a:gd name="connsiteX580" fmla="*/ 229814 w 785809"/>
                <a:gd name="connsiteY580" fmla="*/ 638279 h 748582"/>
                <a:gd name="connsiteX581" fmla="*/ 220082 w 785809"/>
                <a:gd name="connsiteY581" fmla="*/ 626977 h 748582"/>
                <a:gd name="connsiteX582" fmla="*/ 226988 w 785809"/>
                <a:gd name="connsiteY582" fmla="*/ 607043 h 748582"/>
                <a:gd name="connsiteX583" fmla="*/ 231737 w 785809"/>
                <a:gd name="connsiteY583" fmla="*/ 603452 h 748582"/>
                <a:gd name="connsiteX584" fmla="*/ 545619 w 785809"/>
                <a:gd name="connsiteY584" fmla="*/ 599351 h 748582"/>
                <a:gd name="connsiteX585" fmla="*/ 556763 w 785809"/>
                <a:gd name="connsiteY585" fmla="*/ 609711 h 748582"/>
                <a:gd name="connsiteX586" fmla="*/ 561472 w 785809"/>
                <a:gd name="connsiteY586" fmla="*/ 635139 h 748582"/>
                <a:gd name="connsiteX587" fmla="*/ 553781 w 785809"/>
                <a:gd name="connsiteY587" fmla="*/ 646283 h 748582"/>
                <a:gd name="connsiteX588" fmla="*/ 548130 w 785809"/>
                <a:gd name="connsiteY588" fmla="*/ 646911 h 748582"/>
                <a:gd name="connsiteX589" fmla="*/ 534004 w 785809"/>
                <a:gd name="connsiteY589" fmla="*/ 640789 h 748582"/>
                <a:gd name="connsiteX590" fmla="*/ 525999 w 785809"/>
                <a:gd name="connsiteY590" fmla="*/ 612379 h 748582"/>
                <a:gd name="connsiteX591" fmla="*/ 531806 w 785809"/>
                <a:gd name="connsiteY591" fmla="*/ 602648 h 748582"/>
                <a:gd name="connsiteX592" fmla="*/ 545619 w 785809"/>
                <a:gd name="connsiteY592" fmla="*/ 599351 h 748582"/>
                <a:gd name="connsiteX593" fmla="*/ 261834 w 785809"/>
                <a:gd name="connsiteY593" fmla="*/ 599194 h 748582"/>
                <a:gd name="connsiteX594" fmla="*/ 274391 w 785809"/>
                <a:gd name="connsiteY594" fmla="*/ 608298 h 748582"/>
                <a:gd name="connsiteX595" fmla="*/ 274862 w 785809"/>
                <a:gd name="connsiteY595" fmla="*/ 615518 h 748582"/>
                <a:gd name="connsiteX596" fmla="*/ 257439 w 785809"/>
                <a:gd name="connsiteY596" fmla="*/ 632784 h 748582"/>
                <a:gd name="connsiteX597" fmla="*/ 250062 w 785809"/>
                <a:gd name="connsiteY597" fmla="*/ 626035 h 748582"/>
                <a:gd name="connsiteX598" fmla="*/ 251317 w 785809"/>
                <a:gd name="connsiteY598" fmla="*/ 605316 h 748582"/>
                <a:gd name="connsiteX599" fmla="*/ 261834 w 785809"/>
                <a:gd name="connsiteY599" fmla="*/ 599194 h 748582"/>
                <a:gd name="connsiteX600" fmla="*/ 700226 w 785809"/>
                <a:gd name="connsiteY600" fmla="*/ 599037 h 748582"/>
                <a:gd name="connsiteX601" fmla="*/ 701638 w 785809"/>
                <a:gd name="connsiteY601" fmla="*/ 599037 h 748582"/>
                <a:gd name="connsiteX602" fmla="*/ 714196 w 785809"/>
                <a:gd name="connsiteY602" fmla="*/ 612379 h 748582"/>
                <a:gd name="connsiteX603" fmla="*/ 698185 w 785809"/>
                <a:gd name="connsiteY603" fmla="*/ 625250 h 748582"/>
                <a:gd name="connsiteX604" fmla="*/ 692064 w 785809"/>
                <a:gd name="connsiteY604" fmla="*/ 619128 h 748582"/>
                <a:gd name="connsiteX605" fmla="*/ 690965 w 785809"/>
                <a:gd name="connsiteY605" fmla="*/ 609868 h 748582"/>
                <a:gd name="connsiteX606" fmla="*/ 700226 w 785809"/>
                <a:gd name="connsiteY606" fmla="*/ 599037 h 748582"/>
                <a:gd name="connsiteX607" fmla="*/ 577953 w 785809"/>
                <a:gd name="connsiteY607" fmla="*/ 598645 h 748582"/>
                <a:gd name="connsiteX608" fmla="*/ 587371 w 785809"/>
                <a:gd name="connsiteY608" fmla="*/ 600921 h 748582"/>
                <a:gd name="connsiteX609" fmla="*/ 588784 w 785809"/>
                <a:gd name="connsiteY609" fmla="*/ 602491 h 748582"/>
                <a:gd name="connsiteX610" fmla="*/ 594591 w 785809"/>
                <a:gd name="connsiteY610" fmla="*/ 635767 h 748582"/>
                <a:gd name="connsiteX611" fmla="*/ 576384 w 785809"/>
                <a:gd name="connsiteY611" fmla="*/ 647382 h 748582"/>
                <a:gd name="connsiteX612" fmla="*/ 565396 w 785809"/>
                <a:gd name="connsiteY612" fmla="*/ 639220 h 748582"/>
                <a:gd name="connsiteX613" fmla="*/ 561629 w 785809"/>
                <a:gd name="connsiteY613" fmla="*/ 611438 h 748582"/>
                <a:gd name="connsiteX614" fmla="*/ 568536 w 785809"/>
                <a:gd name="connsiteY614" fmla="*/ 600607 h 748582"/>
                <a:gd name="connsiteX615" fmla="*/ 577953 w 785809"/>
                <a:gd name="connsiteY615" fmla="*/ 598645 h 748582"/>
                <a:gd name="connsiteX616" fmla="*/ 782159 w 785809"/>
                <a:gd name="connsiteY616" fmla="*/ 597625 h 748582"/>
                <a:gd name="connsiteX617" fmla="*/ 785612 w 785809"/>
                <a:gd name="connsiteY617" fmla="*/ 607827 h 748582"/>
                <a:gd name="connsiteX618" fmla="*/ 783415 w 785809"/>
                <a:gd name="connsiteY618" fmla="*/ 611908 h 748582"/>
                <a:gd name="connsiteX619" fmla="*/ 781374 w 785809"/>
                <a:gd name="connsiteY619" fmla="*/ 612065 h 748582"/>
                <a:gd name="connsiteX620" fmla="*/ 781060 w 785809"/>
                <a:gd name="connsiteY620" fmla="*/ 608298 h 748582"/>
                <a:gd name="connsiteX621" fmla="*/ 782159 w 785809"/>
                <a:gd name="connsiteY621" fmla="*/ 597625 h 748582"/>
                <a:gd name="connsiteX622" fmla="*/ 748726 w 785809"/>
                <a:gd name="connsiteY622" fmla="*/ 597625 h 748582"/>
                <a:gd name="connsiteX623" fmla="*/ 755161 w 785809"/>
                <a:gd name="connsiteY623" fmla="*/ 607984 h 748582"/>
                <a:gd name="connsiteX624" fmla="*/ 742605 w 785809"/>
                <a:gd name="connsiteY624" fmla="*/ 626663 h 748582"/>
                <a:gd name="connsiteX625" fmla="*/ 747156 w 785809"/>
                <a:gd name="connsiteY625" fmla="*/ 616303 h 748582"/>
                <a:gd name="connsiteX626" fmla="*/ 746529 w 785809"/>
                <a:gd name="connsiteY626" fmla="*/ 609083 h 748582"/>
                <a:gd name="connsiteX627" fmla="*/ 748726 w 785809"/>
                <a:gd name="connsiteY627" fmla="*/ 597625 h 748582"/>
                <a:gd name="connsiteX628" fmla="*/ 220357 w 785809"/>
                <a:gd name="connsiteY628" fmla="*/ 596978 h 748582"/>
                <a:gd name="connsiteX629" fmla="*/ 222593 w 785809"/>
                <a:gd name="connsiteY629" fmla="*/ 597468 h 748582"/>
                <a:gd name="connsiteX630" fmla="*/ 222279 w 785809"/>
                <a:gd name="connsiteY630" fmla="*/ 602805 h 748582"/>
                <a:gd name="connsiteX631" fmla="*/ 217884 w 785809"/>
                <a:gd name="connsiteY631" fmla="*/ 605003 h 748582"/>
                <a:gd name="connsiteX632" fmla="*/ 209095 w 785809"/>
                <a:gd name="connsiteY632" fmla="*/ 603276 h 748582"/>
                <a:gd name="connsiteX633" fmla="*/ 217884 w 785809"/>
                <a:gd name="connsiteY633" fmla="*/ 597782 h 748582"/>
                <a:gd name="connsiteX634" fmla="*/ 220357 w 785809"/>
                <a:gd name="connsiteY634" fmla="*/ 596978 h 748582"/>
                <a:gd name="connsiteX635" fmla="*/ 734679 w 785809"/>
                <a:gd name="connsiteY635" fmla="*/ 596882 h 748582"/>
                <a:gd name="connsiteX636" fmla="*/ 742448 w 785809"/>
                <a:gd name="connsiteY636" fmla="*/ 609397 h 748582"/>
                <a:gd name="connsiteX637" fmla="*/ 727537 w 785809"/>
                <a:gd name="connsiteY637" fmla="*/ 623367 h 748582"/>
                <a:gd name="connsiteX638" fmla="*/ 719689 w 785809"/>
                <a:gd name="connsiteY638" fmla="*/ 616461 h 748582"/>
                <a:gd name="connsiteX639" fmla="*/ 719061 w 785809"/>
                <a:gd name="connsiteY639" fmla="*/ 612222 h 748582"/>
                <a:gd name="connsiteX640" fmla="*/ 717020 w 785809"/>
                <a:gd name="connsiteY640" fmla="*/ 600607 h 748582"/>
                <a:gd name="connsiteX641" fmla="*/ 728479 w 785809"/>
                <a:gd name="connsiteY641" fmla="*/ 597782 h 748582"/>
                <a:gd name="connsiteX642" fmla="*/ 734679 w 785809"/>
                <a:gd name="connsiteY642" fmla="*/ 596882 h 748582"/>
                <a:gd name="connsiteX643" fmla="*/ 286903 w 785809"/>
                <a:gd name="connsiteY643" fmla="*/ 596840 h 748582"/>
                <a:gd name="connsiteX644" fmla="*/ 291028 w 785809"/>
                <a:gd name="connsiteY644" fmla="*/ 598567 h 748582"/>
                <a:gd name="connsiteX645" fmla="*/ 293069 w 785809"/>
                <a:gd name="connsiteY645" fmla="*/ 598881 h 748582"/>
                <a:gd name="connsiteX646" fmla="*/ 306568 w 785809"/>
                <a:gd name="connsiteY646" fmla="*/ 614106 h 748582"/>
                <a:gd name="connsiteX647" fmla="*/ 306882 w 785809"/>
                <a:gd name="connsiteY647" fmla="*/ 618972 h 748582"/>
                <a:gd name="connsiteX648" fmla="*/ 297150 w 785809"/>
                <a:gd name="connsiteY648" fmla="*/ 627291 h 748582"/>
                <a:gd name="connsiteX649" fmla="*/ 287889 w 785809"/>
                <a:gd name="connsiteY649" fmla="*/ 625878 h 748582"/>
                <a:gd name="connsiteX650" fmla="*/ 279570 w 785809"/>
                <a:gd name="connsiteY650" fmla="*/ 616774 h 748582"/>
                <a:gd name="connsiteX651" fmla="*/ 281297 w 785809"/>
                <a:gd name="connsiteY651" fmla="*/ 603903 h 748582"/>
                <a:gd name="connsiteX652" fmla="*/ 286903 w 785809"/>
                <a:gd name="connsiteY652" fmla="*/ 596840 h 748582"/>
                <a:gd name="connsiteX653" fmla="*/ 607278 w 785809"/>
                <a:gd name="connsiteY653" fmla="*/ 596051 h 748582"/>
                <a:gd name="connsiteX654" fmla="*/ 615310 w 785809"/>
                <a:gd name="connsiteY654" fmla="*/ 598096 h 748582"/>
                <a:gd name="connsiteX655" fmla="*/ 620961 w 785809"/>
                <a:gd name="connsiteY655" fmla="*/ 605787 h 748582"/>
                <a:gd name="connsiteX656" fmla="*/ 627239 w 785809"/>
                <a:gd name="connsiteY656" fmla="*/ 630744 h 748582"/>
                <a:gd name="connsiteX657" fmla="*/ 626454 w 785809"/>
                <a:gd name="connsiteY657" fmla="*/ 635767 h 748582"/>
                <a:gd name="connsiteX658" fmla="*/ 597730 w 785809"/>
                <a:gd name="connsiteY658" fmla="*/ 624780 h 748582"/>
                <a:gd name="connsiteX659" fmla="*/ 595689 w 785809"/>
                <a:gd name="connsiteY659" fmla="*/ 611281 h 748582"/>
                <a:gd name="connsiteX660" fmla="*/ 607278 w 785809"/>
                <a:gd name="connsiteY660" fmla="*/ 596051 h 748582"/>
                <a:gd name="connsiteX661" fmla="*/ 665930 w 785809"/>
                <a:gd name="connsiteY661" fmla="*/ 595288 h 748582"/>
                <a:gd name="connsiteX662" fmla="*/ 685000 w 785809"/>
                <a:gd name="connsiteY662" fmla="*/ 604846 h 748582"/>
                <a:gd name="connsiteX663" fmla="*/ 687924 w 785809"/>
                <a:gd name="connsiteY663" fmla="*/ 618030 h 748582"/>
                <a:gd name="connsiteX664" fmla="*/ 681651 w 785809"/>
                <a:gd name="connsiteY664" fmla="*/ 629611 h 748582"/>
                <a:gd name="connsiteX665" fmla="*/ 679114 w 785809"/>
                <a:gd name="connsiteY665" fmla="*/ 629195 h 748582"/>
                <a:gd name="connsiteX666" fmla="*/ 676367 w 785809"/>
                <a:gd name="connsiteY666" fmla="*/ 629803 h 748582"/>
                <a:gd name="connsiteX667" fmla="*/ 660201 w 785809"/>
                <a:gd name="connsiteY667" fmla="*/ 620228 h 748582"/>
                <a:gd name="connsiteX668" fmla="*/ 655962 w 785809"/>
                <a:gd name="connsiteY668" fmla="*/ 604375 h 748582"/>
                <a:gd name="connsiteX669" fmla="*/ 659416 w 785809"/>
                <a:gd name="connsiteY669" fmla="*/ 596997 h 748582"/>
                <a:gd name="connsiteX670" fmla="*/ 665930 w 785809"/>
                <a:gd name="connsiteY670" fmla="*/ 595288 h 748582"/>
                <a:gd name="connsiteX671" fmla="*/ 763010 w 785809"/>
                <a:gd name="connsiteY671" fmla="*/ 594956 h 748582"/>
                <a:gd name="connsiteX672" fmla="*/ 775253 w 785809"/>
                <a:gd name="connsiteY672" fmla="*/ 602805 h 748582"/>
                <a:gd name="connsiteX673" fmla="*/ 767404 w 785809"/>
                <a:gd name="connsiteY673" fmla="*/ 617873 h 748582"/>
                <a:gd name="connsiteX674" fmla="*/ 760341 w 785809"/>
                <a:gd name="connsiteY674" fmla="*/ 620384 h 748582"/>
                <a:gd name="connsiteX675" fmla="*/ 757830 w 785809"/>
                <a:gd name="connsiteY675" fmla="*/ 600921 h 748582"/>
                <a:gd name="connsiteX676" fmla="*/ 763010 w 785809"/>
                <a:gd name="connsiteY676" fmla="*/ 594956 h 748582"/>
                <a:gd name="connsiteX677" fmla="*/ 640737 w 785809"/>
                <a:gd name="connsiteY677" fmla="*/ 594643 h 748582"/>
                <a:gd name="connsiteX678" fmla="*/ 653765 w 785809"/>
                <a:gd name="connsiteY678" fmla="*/ 605002 h 748582"/>
                <a:gd name="connsiteX679" fmla="*/ 655334 w 785809"/>
                <a:gd name="connsiteY679" fmla="*/ 620070 h 748582"/>
                <a:gd name="connsiteX680" fmla="*/ 646074 w 785809"/>
                <a:gd name="connsiteY680" fmla="*/ 631685 h 748582"/>
                <a:gd name="connsiteX681" fmla="*/ 642464 w 785809"/>
                <a:gd name="connsiteY681" fmla="*/ 631842 h 748582"/>
                <a:gd name="connsiteX682" fmla="*/ 626611 w 785809"/>
                <a:gd name="connsiteY682" fmla="*/ 618815 h 748582"/>
                <a:gd name="connsiteX683" fmla="*/ 625669 w 785809"/>
                <a:gd name="connsiteY683" fmla="*/ 613791 h 748582"/>
                <a:gd name="connsiteX684" fmla="*/ 640737 w 785809"/>
                <a:gd name="connsiteY684" fmla="*/ 594643 h 748582"/>
                <a:gd name="connsiteX685" fmla="*/ 331502 w 785809"/>
                <a:gd name="connsiteY685" fmla="*/ 592467 h 748582"/>
                <a:gd name="connsiteX686" fmla="*/ 340001 w 785809"/>
                <a:gd name="connsiteY686" fmla="*/ 607984 h 748582"/>
                <a:gd name="connsiteX687" fmla="*/ 318654 w 785809"/>
                <a:gd name="connsiteY687" fmla="*/ 624623 h 748582"/>
                <a:gd name="connsiteX688" fmla="*/ 310806 w 785809"/>
                <a:gd name="connsiteY688" fmla="*/ 612693 h 748582"/>
                <a:gd name="connsiteX689" fmla="*/ 311276 w 785809"/>
                <a:gd name="connsiteY689" fmla="*/ 605473 h 748582"/>
                <a:gd name="connsiteX690" fmla="*/ 322577 w 785809"/>
                <a:gd name="connsiteY690" fmla="*/ 593073 h 748582"/>
                <a:gd name="connsiteX691" fmla="*/ 331502 w 785809"/>
                <a:gd name="connsiteY691" fmla="*/ 592467 h 748582"/>
                <a:gd name="connsiteX692" fmla="*/ 250690 w 785809"/>
                <a:gd name="connsiteY692" fmla="*/ 591032 h 748582"/>
                <a:gd name="connsiteX693" fmla="*/ 255869 w 785809"/>
                <a:gd name="connsiteY693" fmla="*/ 592916 h 748582"/>
                <a:gd name="connsiteX694" fmla="*/ 253515 w 785809"/>
                <a:gd name="connsiteY694" fmla="*/ 596683 h 748582"/>
                <a:gd name="connsiteX695" fmla="*/ 242057 w 785809"/>
                <a:gd name="connsiteY695" fmla="*/ 599509 h 748582"/>
                <a:gd name="connsiteX696" fmla="*/ 233267 w 785809"/>
                <a:gd name="connsiteY696" fmla="*/ 598724 h 748582"/>
                <a:gd name="connsiteX697" fmla="*/ 250690 w 785809"/>
                <a:gd name="connsiteY697" fmla="*/ 591032 h 748582"/>
                <a:gd name="connsiteX698" fmla="*/ 274292 w 785809"/>
                <a:gd name="connsiteY698" fmla="*/ 589777 h 748582"/>
                <a:gd name="connsiteX699" fmla="*/ 284436 w 785809"/>
                <a:gd name="connsiteY699" fmla="*/ 591033 h 748582"/>
                <a:gd name="connsiteX700" fmla="*/ 265914 w 785809"/>
                <a:gd name="connsiteY700" fmla="*/ 593230 h 748582"/>
                <a:gd name="connsiteX701" fmla="*/ 274292 w 785809"/>
                <a:gd name="connsiteY701" fmla="*/ 589777 h 748582"/>
                <a:gd name="connsiteX702" fmla="*/ 360151 w 785809"/>
                <a:gd name="connsiteY702" fmla="*/ 587795 h 748582"/>
                <a:gd name="connsiteX703" fmla="*/ 368411 w 785809"/>
                <a:gd name="connsiteY703" fmla="*/ 591347 h 748582"/>
                <a:gd name="connsiteX704" fmla="*/ 370451 w 785809"/>
                <a:gd name="connsiteY704" fmla="*/ 601078 h 748582"/>
                <a:gd name="connsiteX705" fmla="*/ 368882 w 785809"/>
                <a:gd name="connsiteY705" fmla="*/ 613322 h 748582"/>
                <a:gd name="connsiteX706" fmla="*/ 355383 w 785809"/>
                <a:gd name="connsiteY706" fmla="*/ 620228 h 748582"/>
                <a:gd name="connsiteX707" fmla="*/ 353342 w 785809"/>
                <a:gd name="connsiteY707" fmla="*/ 619757 h 748582"/>
                <a:gd name="connsiteX708" fmla="*/ 344082 w 785809"/>
                <a:gd name="connsiteY708" fmla="*/ 604375 h 748582"/>
                <a:gd name="connsiteX709" fmla="*/ 345494 w 785809"/>
                <a:gd name="connsiteY709" fmla="*/ 598881 h 748582"/>
                <a:gd name="connsiteX710" fmla="*/ 351302 w 785809"/>
                <a:gd name="connsiteY710" fmla="*/ 588364 h 748582"/>
                <a:gd name="connsiteX711" fmla="*/ 360151 w 785809"/>
                <a:gd name="connsiteY711" fmla="*/ 587795 h 748582"/>
                <a:gd name="connsiteX712" fmla="*/ 586142 w 785809"/>
                <a:gd name="connsiteY712" fmla="*/ 586064 h 748582"/>
                <a:gd name="connsiteX713" fmla="*/ 601968 w 785809"/>
                <a:gd name="connsiteY713" fmla="*/ 589463 h 748582"/>
                <a:gd name="connsiteX714" fmla="*/ 581249 w 785809"/>
                <a:gd name="connsiteY714" fmla="*/ 594643 h 748582"/>
                <a:gd name="connsiteX715" fmla="*/ 577639 w 785809"/>
                <a:gd name="connsiteY715" fmla="*/ 591661 h 748582"/>
                <a:gd name="connsiteX716" fmla="*/ 580621 w 785809"/>
                <a:gd name="connsiteY716" fmla="*/ 588050 h 748582"/>
                <a:gd name="connsiteX717" fmla="*/ 586142 w 785809"/>
                <a:gd name="connsiteY717" fmla="*/ 586064 h 748582"/>
                <a:gd name="connsiteX718" fmla="*/ 72660 w 785809"/>
                <a:gd name="connsiteY718" fmla="*/ 585813 h 748582"/>
                <a:gd name="connsiteX719" fmla="*/ 77548 w 785809"/>
                <a:gd name="connsiteY719" fmla="*/ 586250 h 748582"/>
                <a:gd name="connsiteX720" fmla="*/ 79588 w 785809"/>
                <a:gd name="connsiteY720" fmla="*/ 587505 h 748582"/>
                <a:gd name="connsiteX721" fmla="*/ 77862 w 785809"/>
                <a:gd name="connsiteY721" fmla="*/ 591273 h 748582"/>
                <a:gd name="connsiteX722" fmla="*/ 62793 w 785809"/>
                <a:gd name="connsiteY722" fmla="*/ 595040 h 748582"/>
                <a:gd name="connsiteX723" fmla="*/ 72660 w 785809"/>
                <a:gd name="connsiteY723" fmla="*/ 585813 h 748582"/>
                <a:gd name="connsiteX724" fmla="*/ 389556 w 785809"/>
                <a:gd name="connsiteY724" fmla="*/ 584060 h 748582"/>
                <a:gd name="connsiteX725" fmla="*/ 401372 w 785809"/>
                <a:gd name="connsiteY725" fmla="*/ 584911 h 748582"/>
                <a:gd name="connsiteX726" fmla="*/ 402785 w 785809"/>
                <a:gd name="connsiteY726" fmla="*/ 585225 h 748582"/>
                <a:gd name="connsiteX727" fmla="*/ 411103 w 785809"/>
                <a:gd name="connsiteY727" fmla="*/ 596055 h 748582"/>
                <a:gd name="connsiteX728" fmla="*/ 410790 w 785809"/>
                <a:gd name="connsiteY728" fmla="*/ 600764 h 748582"/>
                <a:gd name="connsiteX729" fmla="*/ 402941 w 785809"/>
                <a:gd name="connsiteY729" fmla="*/ 610967 h 748582"/>
                <a:gd name="connsiteX730" fmla="*/ 380810 w 785809"/>
                <a:gd name="connsiteY730" fmla="*/ 614262 h 748582"/>
                <a:gd name="connsiteX731" fmla="*/ 374061 w 785809"/>
                <a:gd name="connsiteY731" fmla="*/ 608141 h 748582"/>
                <a:gd name="connsiteX732" fmla="*/ 389556 w 785809"/>
                <a:gd name="connsiteY732" fmla="*/ 584060 h 748582"/>
                <a:gd name="connsiteX733" fmla="*/ 320852 w 785809"/>
                <a:gd name="connsiteY733" fmla="*/ 583185 h 748582"/>
                <a:gd name="connsiteX734" fmla="*/ 288517 w 785809"/>
                <a:gd name="connsiteY734" fmla="*/ 591190 h 748582"/>
                <a:gd name="connsiteX735" fmla="*/ 320852 w 785809"/>
                <a:gd name="connsiteY735" fmla="*/ 583185 h 748582"/>
                <a:gd name="connsiteX736" fmla="*/ 546070 w 785809"/>
                <a:gd name="connsiteY736" fmla="*/ 582949 h 748582"/>
                <a:gd name="connsiteX737" fmla="*/ 550799 w 785809"/>
                <a:gd name="connsiteY737" fmla="*/ 583027 h 748582"/>
                <a:gd name="connsiteX738" fmla="*/ 569477 w 785809"/>
                <a:gd name="connsiteY738" fmla="*/ 583655 h 748582"/>
                <a:gd name="connsiteX739" fmla="*/ 574500 w 785809"/>
                <a:gd name="connsiteY739" fmla="*/ 586167 h 748582"/>
                <a:gd name="connsiteX740" fmla="*/ 572931 w 785809"/>
                <a:gd name="connsiteY740" fmla="*/ 594015 h 748582"/>
                <a:gd name="connsiteX741" fmla="*/ 558490 w 785809"/>
                <a:gd name="connsiteY741" fmla="*/ 598096 h 748582"/>
                <a:gd name="connsiteX742" fmla="*/ 547345 w 785809"/>
                <a:gd name="connsiteY742" fmla="*/ 595741 h 748582"/>
                <a:gd name="connsiteX743" fmla="*/ 543108 w 785809"/>
                <a:gd name="connsiteY743" fmla="*/ 586167 h 748582"/>
                <a:gd name="connsiteX744" fmla="*/ 546070 w 785809"/>
                <a:gd name="connsiteY744" fmla="*/ 582949 h 748582"/>
                <a:gd name="connsiteX745" fmla="*/ 434177 w 785809"/>
                <a:gd name="connsiteY745" fmla="*/ 579103 h 748582"/>
                <a:gd name="connsiteX746" fmla="*/ 441554 w 785809"/>
                <a:gd name="connsiteY746" fmla="*/ 588207 h 748582"/>
                <a:gd name="connsiteX747" fmla="*/ 440769 w 785809"/>
                <a:gd name="connsiteY747" fmla="*/ 595271 h 748582"/>
                <a:gd name="connsiteX748" fmla="*/ 420207 w 785809"/>
                <a:gd name="connsiteY748" fmla="*/ 610810 h 748582"/>
                <a:gd name="connsiteX749" fmla="*/ 413929 w 785809"/>
                <a:gd name="connsiteY749" fmla="*/ 602177 h 748582"/>
                <a:gd name="connsiteX750" fmla="*/ 434177 w 785809"/>
                <a:gd name="connsiteY750" fmla="*/ 579103 h 748582"/>
                <a:gd name="connsiteX751" fmla="*/ 90889 w 785809"/>
                <a:gd name="connsiteY751" fmla="*/ 578401 h 748582"/>
                <a:gd name="connsiteX752" fmla="*/ 96226 w 785809"/>
                <a:gd name="connsiteY752" fmla="*/ 586564 h 748582"/>
                <a:gd name="connsiteX753" fmla="*/ 86808 w 785809"/>
                <a:gd name="connsiteY753" fmla="*/ 590645 h 748582"/>
                <a:gd name="connsiteX754" fmla="*/ 80844 w 785809"/>
                <a:gd name="connsiteY754" fmla="*/ 586564 h 748582"/>
                <a:gd name="connsiteX755" fmla="*/ 90889 w 785809"/>
                <a:gd name="connsiteY755" fmla="*/ 578401 h 748582"/>
                <a:gd name="connsiteX756" fmla="*/ 346333 w 785809"/>
                <a:gd name="connsiteY756" fmla="*/ 578059 h 748582"/>
                <a:gd name="connsiteX757" fmla="*/ 352086 w 785809"/>
                <a:gd name="connsiteY757" fmla="*/ 578632 h 748582"/>
                <a:gd name="connsiteX758" fmla="*/ 352871 w 785809"/>
                <a:gd name="connsiteY758" fmla="*/ 582870 h 748582"/>
                <a:gd name="connsiteX759" fmla="*/ 332466 w 785809"/>
                <a:gd name="connsiteY759" fmla="*/ 586795 h 748582"/>
                <a:gd name="connsiteX760" fmla="*/ 330426 w 785809"/>
                <a:gd name="connsiteY760" fmla="*/ 586324 h 748582"/>
                <a:gd name="connsiteX761" fmla="*/ 328542 w 785809"/>
                <a:gd name="connsiteY761" fmla="*/ 585696 h 748582"/>
                <a:gd name="connsiteX762" fmla="*/ 346333 w 785809"/>
                <a:gd name="connsiteY762" fmla="*/ 578059 h 748582"/>
                <a:gd name="connsiteX763" fmla="*/ 518151 w 785809"/>
                <a:gd name="connsiteY763" fmla="*/ 577063 h 748582"/>
                <a:gd name="connsiteX764" fmla="*/ 531650 w 785809"/>
                <a:gd name="connsiteY764" fmla="*/ 579731 h 748582"/>
                <a:gd name="connsiteX765" fmla="*/ 539655 w 785809"/>
                <a:gd name="connsiteY765" fmla="*/ 588521 h 748582"/>
                <a:gd name="connsiteX766" fmla="*/ 534632 w 785809"/>
                <a:gd name="connsiteY766" fmla="*/ 596526 h 748582"/>
                <a:gd name="connsiteX767" fmla="*/ 528039 w 785809"/>
                <a:gd name="connsiteY767" fmla="*/ 600607 h 748582"/>
                <a:gd name="connsiteX768" fmla="*/ 516267 w 785809"/>
                <a:gd name="connsiteY768" fmla="*/ 601549 h 748582"/>
                <a:gd name="connsiteX769" fmla="*/ 512029 w 785809"/>
                <a:gd name="connsiteY769" fmla="*/ 593073 h 748582"/>
                <a:gd name="connsiteX770" fmla="*/ 512500 w 785809"/>
                <a:gd name="connsiteY770" fmla="*/ 581615 h 748582"/>
                <a:gd name="connsiteX771" fmla="*/ 518151 w 785809"/>
                <a:gd name="connsiteY771" fmla="*/ 577063 h 748582"/>
                <a:gd name="connsiteX772" fmla="*/ 455366 w 785809"/>
                <a:gd name="connsiteY772" fmla="*/ 573766 h 748582"/>
                <a:gd name="connsiteX773" fmla="*/ 471690 w 785809"/>
                <a:gd name="connsiteY773" fmla="*/ 580202 h 748582"/>
                <a:gd name="connsiteX774" fmla="*/ 471219 w 785809"/>
                <a:gd name="connsiteY774" fmla="*/ 583341 h 748582"/>
                <a:gd name="connsiteX775" fmla="*/ 470592 w 785809"/>
                <a:gd name="connsiteY775" fmla="*/ 591817 h 748582"/>
                <a:gd name="connsiteX776" fmla="*/ 464313 w 785809"/>
                <a:gd name="connsiteY776" fmla="*/ 607984 h 748582"/>
                <a:gd name="connsiteX777" fmla="*/ 453797 w 785809"/>
                <a:gd name="connsiteY777" fmla="*/ 607042 h 748582"/>
                <a:gd name="connsiteX778" fmla="*/ 451442 w 785809"/>
                <a:gd name="connsiteY778" fmla="*/ 605629 h 748582"/>
                <a:gd name="connsiteX779" fmla="*/ 444065 w 785809"/>
                <a:gd name="connsiteY779" fmla="*/ 595113 h 748582"/>
                <a:gd name="connsiteX780" fmla="*/ 445792 w 785809"/>
                <a:gd name="connsiteY780" fmla="*/ 583027 h 748582"/>
                <a:gd name="connsiteX781" fmla="*/ 455366 w 785809"/>
                <a:gd name="connsiteY781" fmla="*/ 573766 h 748582"/>
                <a:gd name="connsiteX782" fmla="*/ 485974 w 785809"/>
                <a:gd name="connsiteY782" fmla="*/ 573139 h 748582"/>
                <a:gd name="connsiteX783" fmla="*/ 493194 w 785809"/>
                <a:gd name="connsiteY783" fmla="*/ 573296 h 748582"/>
                <a:gd name="connsiteX784" fmla="*/ 506692 w 785809"/>
                <a:gd name="connsiteY784" fmla="*/ 586952 h 748582"/>
                <a:gd name="connsiteX785" fmla="*/ 481265 w 785809"/>
                <a:gd name="connsiteY785" fmla="*/ 604532 h 748582"/>
                <a:gd name="connsiteX786" fmla="*/ 477812 w 785809"/>
                <a:gd name="connsiteY786" fmla="*/ 601235 h 748582"/>
                <a:gd name="connsiteX787" fmla="*/ 477655 w 785809"/>
                <a:gd name="connsiteY787" fmla="*/ 579731 h 748582"/>
                <a:gd name="connsiteX788" fmla="*/ 485974 w 785809"/>
                <a:gd name="connsiteY788" fmla="*/ 573139 h 748582"/>
                <a:gd name="connsiteX789" fmla="*/ 389679 w 785809"/>
                <a:gd name="connsiteY789" fmla="*/ 570569 h 748582"/>
                <a:gd name="connsiteX790" fmla="*/ 391484 w 785809"/>
                <a:gd name="connsiteY790" fmla="*/ 572040 h 748582"/>
                <a:gd name="connsiteX791" fmla="*/ 388188 w 785809"/>
                <a:gd name="connsiteY791" fmla="*/ 578789 h 748582"/>
                <a:gd name="connsiteX792" fmla="*/ 378770 w 785809"/>
                <a:gd name="connsiteY792" fmla="*/ 583341 h 748582"/>
                <a:gd name="connsiteX793" fmla="*/ 360092 w 785809"/>
                <a:gd name="connsiteY793" fmla="*/ 583498 h 748582"/>
                <a:gd name="connsiteX794" fmla="*/ 382694 w 785809"/>
                <a:gd name="connsiteY794" fmla="*/ 572511 h 748582"/>
                <a:gd name="connsiteX795" fmla="*/ 386932 w 785809"/>
                <a:gd name="connsiteY795" fmla="*/ 571569 h 748582"/>
                <a:gd name="connsiteX796" fmla="*/ 389679 w 785809"/>
                <a:gd name="connsiteY796" fmla="*/ 570569 h 748582"/>
                <a:gd name="connsiteX797" fmla="*/ 422562 w 785809"/>
                <a:gd name="connsiteY797" fmla="*/ 568430 h 748582"/>
                <a:gd name="connsiteX798" fmla="*/ 425387 w 785809"/>
                <a:gd name="connsiteY798" fmla="*/ 573610 h 748582"/>
                <a:gd name="connsiteX799" fmla="*/ 411418 w 785809"/>
                <a:gd name="connsiteY799" fmla="*/ 580830 h 748582"/>
                <a:gd name="connsiteX800" fmla="*/ 400430 w 785809"/>
                <a:gd name="connsiteY800" fmla="*/ 578161 h 748582"/>
                <a:gd name="connsiteX801" fmla="*/ 422562 w 785809"/>
                <a:gd name="connsiteY801" fmla="*/ 568430 h 748582"/>
                <a:gd name="connsiteX802" fmla="*/ 455681 w 785809"/>
                <a:gd name="connsiteY802" fmla="*/ 567959 h 748582"/>
                <a:gd name="connsiteX803" fmla="*/ 436845 w 785809"/>
                <a:gd name="connsiteY803" fmla="*/ 572825 h 748582"/>
                <a:gd name="connsiteX804" fmla="*/ 455681 w 785809"/>
                <a:gd name="connsiteY804" fmla="*/ 567959 h 748582"/>
                <a:gd name="connsiteX805" fmla="*/ 114259 w 785809"/>
                <a:gd name="connsiteY805" fmla="*/ 558047 h 748582"/>
                <a:gd name="connsiteX806" fmla="*/ 118828 w 785809"/>
                <a:gd name="connsiteY806" fmla="*/ 562705 h 748582"/>
                <a:gd name="connsiteX807" fmla="*/ 119299 w 785809"/>
                <a:gd name="connsiteY807" fmla="*/ 569612 h 748582"/>
                <a:gd name="connsiteX808" fmla="*/ 108626 w 785809"/>
                <a:gd name="connsiteY808" fmla="*/ 583581 h 748582"/>
                <a:gd name="connsiteX809" fmla="*/ 103760 w 785809"/>
                <a:gd name="connsiteY809" fmla="*/ 585465 h 748582"/>
                <a:gd name="connsiteX810" fmla="*/ 97795 w 785809"/>
                <a:gd name="connsiteY810" fmla="*/ 579657 h 748582"/>
                <a:gd name="connsiteX811" fmla="*/ 109410 w 785809"/>
                <a:gd name="connsiteY811" fmla="*/ 558467 h 748582"/>
                <a:gd name="connsiteX812" fmla="*/ 110666 w 785809"/>
                <a:gd name="connsiteY812" fmla="*/ 558153 h 748582"/>
                <a:gd name="connsiteX813" fmla="*/ 114259 w 785809"/>
                <a:gd name="connsiteY813" fmla="*/ 558047 h 748582"/>
                <a:gd name="connsiteX814" fmla="*/ 80059 w 785809"/>
                <a:gd name="connsiteY814" fmla="*/ 546852 h 748582"/>
                <a:gd name="connsiteX815" fmla="*/ 95128 w 785809"/>
                <a:gd name="connsiteY815" fmla="*/ 561920 h 748582"/>
                <a:gd name="connsiteX816" fmla="*/ 95755 w 785809"/>
                <a:gd name="connsiteY816" fmla="*/ 566002 h 748582"/>
                <a:gd name="connsiteX817" fmla="*/ 80687 w 785809"/>
                <a:gd name="connsiteY817" fmla="*/ 580286 h 748582"/>
                <a:gd name="connsiteX818" fmla="*/ 71112 w 785809"/>
                <a:gd name="connsiteY818" fmla="*/ 580443 h 748582"/>
                <a:gd name="connsiteX819" fmla="*/ 70170 w 785809"/>
                <a:gd name="connsiteY819" fmla="*/ 572437 h 748582"/>
                <a:gd name="connsiteX820" fmla="*/ 80059 w 785809"/>
                <a:gd name="connsiteY820" fmla="*/ 546852 h 748582"/>
                <a:gd name="connsiteX821" fmla="*/ 132641 w 785809"/>
                <a:gd name="connsiteY821" fmla="*/ 540730 h 748582"/>
                <a:gd name="connsiteX822" fmla="*/ 139076 w 785809"/>
                <a:gd name="connsiteY822" fmla="*/ 546695 h 748582"/>
                <a:gd name="connsiteX823" fmla="*/ 125735 w 785809"/>
                <a:gd name="connsiteY823" fmla="*/ 561763 h 748582"/>
                <a:gd name="connsiteX824" fmla="*/ 119770 w 785809"/>
                <a:gd name="connsiteY824" fmla="*/ 555013 h 748582"/>
                <a:gd name="connsiteX825" fmla="*/ 132641 w 785809"/>
                <a:gd name="connsiteY825" fmla="*/ 540730 h 748582"/>
                <a:gd name="connsiteX826" fmla="*/ 153517 w 785809"/>
                <a:gd name="connsiteY826" fmla="*/ 515146 h 748582"/>
                <a:gd name="connsiteX827" fmla="*/ 156970 w 785809"/>
                <a:gd name="connsiteY827" fmla="*/ 515303 h 748582"/>
                <a:gd name="connsiteX828" fmla="*/ 161051 w 785809"/>
                <a:gd name="connsiteY828" fmla="*/ 533196 h 748582"/>
                <a:gd name="connsiteX829" fmla="*/ 151633 w 785809"/>
                <a:gd name="connsiteY829" fmla="*/ 541986 h 748582"/>
                <a:gd name="connsiteX830" fmla="*/ 139390 w 785809"/>
                <a:gd name="connsiteY830" fmla="*/ 535237 h 748582"/>
                <a:gd name="connsiteX831" fmla="*/ 153517 w 785809"/>
                <a:gd name="connsiteY831" fmla="*/ 515146 h 748582"/>
                <a:gd name="connsiteX832" fmla="*/ 90889 w 785809"/>
                <a:gd name="connsiteY832" fmla="*/ 495996 h 748582"/>
                <a:gd name="connsiteX833" fmla="*/ 86651 w 785809"/>
                <a:gd name="connsiteY833" fmla="*/ 517657 h 748582"/>
                <a:gd name="connsiteX834" fmla="*/ 90889 w 785809"/>
                <a:gd name="connsiteY834" fmla="*/ 495996 h 748582"/>
                <a:gd name="connsiteX835" fmla="*/ 111295 w 785809"/>
                <a:gd name="connsiteY835" fmla="*/ 495683 h 748582"/>
                <a:gd name="connsiteX836" fmla="*/ 115061 w 785809"/>
                <a:gd name="connsiteY836" fmla="*/ 497096 h 748582"/>
                <a:gd name="connsiteX837" fmla="*/ 135153 w 785809"/>
                <a:gd name="connsiteY837" fmla="*/ 516716 h 748582"/>
                <a:gd name="connsiteX838" fmla="*/ 136566 w 785809"/>
                <a:gd name="connsiteY838" fmla="*/ 519698 h 748582"/>
                <a:gd name="connsiteX839" fmla="*/ 126991 w 785809"/>
                <a:gd name="connsiteY839" fmla="*/ 536807 h 748582"/>
                <a:gd name="connsiteX840" fmla="*/ 120712 w 785809"/>
                <a:gd name="connsiteY840" fmla="*/ 541359 h 748582"/>
                <a:gd name="connsiteX841" fmla="*/ 104545 w 785809"/>
                <a:gd name="connsiteY841" fmla="*/ 556584 h 748582"/>
                <a:gd name="connsiteX842" fmla="*/ 94813 w 785809"/>
                <a:gd name="connsiteY842" fmla="*/ 556741 h 748582"/>
                <a:gd name="connsiteX843" fmla="*/ 86180 w 785809"/>
                <a:gd name="connsiteY843" fmla="*/ 549050 h 748582"/>
                <a:gd name="connsiteX844" fmla="*/ 90419 w 785809"/>
                <a:gd name="connsiteY844" fmla="*/ 522209 h 748582"/>
                <a:gd name="connsiteX845" fmla="*/ 97953 w 785809"/>
                <a:gd name="connsiteY845" fmla="*/ 523622 h 748582"/>
                <a:gd name="connsiteX846" fmla="*/ 118829 w 785809"/>
                <a:gd name="connsiteY846" fmla="*/ 539946 h 748582"/>
                <a:gd name="connsiteX847" fmla="*/ 113178 w 785809"/>
                <a:gd name="connsiteY847" fmla="*/ 531156 h 748582"/>
                <a:gd name="connsiteX848" fmla="*/ 99836 w 785809"/>
                <a:gd name="connsiteY848" fmla="*/ 516088 h 748582"/>
                <a:gd name="connsiteX849" fmla="*/ 111295 w 785809"/>
                <a:gd name="connsiteY849" fmla="*/ 495683 h 748582"/>
                <a:gd name="connsiteX850" fmla="*/ 175943 w 785809"/>
                <a:gd name="connsiteY850" fmla="*/ 494760 h 748582"/>
                <a:gd name="connsiteX851" fmla="*/ 183653 w 785809"/>
                <a:gd name="connsiteY851" fmla="*/ 500235 h 748582"/>
                <a:gd name="connsiteX852" fmla="*/ 184870 w 785809"/>
                <a:gd name="connsiteY852" fmla="*/ 502275 h 748582"/>
                <a:gd name="connsiteX853" fmla="*/ 186958 w 785809"/>
                <a:gd name="connsiteY853" fmla="*/ 502823 h 748582"/>
                <a:gd name="connsiteX854" fmla="*/ 187107 w 785809"/>
                <a:gd name="connsiteY854" fmla="*/ 504237 h 748582"/>
                <a:gd name="connsiteX855" fmla="*/ 188501 w 785809"/>
                <a:gd name="connsiteY855" fmla="*/ 504307 h 748582"/>
                <a:gd name="connsiteX856" fmla="*/ 188284 w 785809"/>
                <a:gd name="connsiteY856" fmla="*/ 506140 h 748582"/>
                <a:gd name="connsiteX857" fmla="*/ 189932 w 785809"/>
                <a:gd name="connsiteY857" fmla="*/ 507298 h 748582"/>
                <a:gd name="connsiteX858" fmla="*/ 189775 w 785809"/>
                <a:gd name="connsiteY858" fmla="*/ 506984 h 748582"/>
                <a:gd name="connsiteX859" fmla="*/ 197780 w 785809"/>
                <a:gd name="connsiteY859" fmla="*/ 514204 h 748582"/>
                <a:gd name="connsiteX860" fmla="*/ 180828 w 785809"/>
                <a:gd name="connsiteY860" fmla="*/ 524093 h 748582"/>
                <a:gd name="connsiteX861" fmla="*/ 166858 w 785809"/>
                <a:gd name="connsiteY861" fmla="*/ 523779 h 748582"/>
                <a:gd name="connsiteX862" fmla="*/ 163562 w 785809"/>
                <a:gd name="connsiteY862" fmla="*/ 506984 h 748582"/>
                <a:gd name="connsiteX863" fmla="*/ 168114 w 785809"/>
                <a:gd name="connsiteY863" fmla="*/ 499764 h 748582"/>
                <a:gd name="connsiteX864" fmla="*/ 175943 w 785809"/>
                <a:gd name="connsiteY864" fmla="*/ 494760 h 748582"/>
                <a:gd name="connsiteX865" fmla="*/ 131542 w 785809"/>
                <a:gd name="connsiteY865" fmla="*/ 476847 h 748582"/>
                <a:gd name="connsiteX866" fmla="*/ 138919 w 785809"/>
                <a:gd name="connsiteY866" fmla="*/ 481399 h 748582"/>
                <a:gd name="connsiteX867" fmla="*/ 146454 w 785809"/>
                <a:gd name="connsiteY867" fmla="*/ 486736 h 748582"/>
                <a:gd name="connsiteX868" fmla="*/ 154930 w 785809"/>
                <a:gd name="connsiteY868" fmla="*/ 498037 h 748582"/>
                <a:gd name="connsiteX869" fmla="*/ 159324 w 785809"/>
                <a:gd name="connsiteY869" fmla="*/ 502432 h 748582"/>
                <a:gd name="connsiteX870" fmla="*/ 154459 w 785809"/>
                <a:gd name="connsiteY870" fmla="*/ 510751 h 748582"/>
                <a:gd name="connsiteX871" fmla="*/ 143786 w 785809"/>
                <a:gd name="connsiteY871" fmla="*/ 515303 h 748582"/>
                <a:gd name="connsiteX872" fmla="*/ 137664 w 785809"/>
                <a:gd name="connsiteY872" fmla="*/ 512791 h 748582"/>
                <a:gd name="connsiteX873" fmla="*/ 124008 w 785809"/>
                <a:gd name="connsiteY873" fmla="*/ 500078 h 748582"/>
                <a:gd name="connsiteX874" fmla="*/ 120241 w 785809"/>
                <a:gd name="connsiteY874" fmla="*/ 487834 h 748582"/>
                <a:gd name="connsiteX875" fmla="*/ 131542 w 785809"/>
                <a:gd name="connsiteY875" fmla="*/ 476847 h 748582"/>
                <a:gd name="connsiteX876" fmla="*/ 190930 w 785809"/>
                <a:gd name="connsiteY876" fmla="*/ 473678 h 748582"/>
                <a:gd name="connsiteX877" fmla="*/ 201547 w 785809"/>
                <a:gd name="connsiteY877" fmla="*/ 480300 h 748582"/>
                <a:gd name="connsiteX878" fmla="*/ 223679 w 785809"/>
                <a:gd name="connsiteY878" fmla="*/ 496468 h 748582"/>
                <a:gd name="connsiteX879" fmla="*/ 192600 w 785809"/>
                <a:gd name="connsiteY879" fmla="*/ 506827 h 748582"/>
                <a:gd name="connsiteX880" fmla="*/ 191168 w 785809"/>
                <a:gd name="connsiteY880" fmla="*/ 505984 h 748582"/>
                <a:gd name="connsiteX881" fmla="*/ 190172 w 785809"/>
                <a:gd name="connsiteY881" fmla="*/ 506424 h 748582"/>
                <a:gd name="connsiteX882" fmla="*/ 190089 w 785809"/>
                <a:gd name="connsiteY882" fmla="*/ 507141 h 748582"/>
                <a:gd name="connsiteX883" fmla="*/ 188441 w 785809"/>
                <a:gd name="connsiteY883" fmla="*/ 505983 h 748582"/>
                <a:gd name="connsiteX884" fmla="*/ 188639 w 785809"/>
                <a:gd name="connsiteY884" fmla="*/ 504314 h 748582"/>
                <a:gd name="connsiteX885" fmla="*/ 188501 w 785809"/>
                <a:gd name="connsiteY885" fmla="*/ 504307 h 748582"/>
                <a:gd name="connsiteX886" fmla="*/ 188519 w 785809"/>
                <a:gd name="connsiteY886" fmla="*/ 504159 h 748582"/>
                <a:gd name="connsiteX887" fmla="*/ 188643 w 785809"/>
                <a:gd name="connsiteY887" fmla="*/ 504282 h 748582"/>
                <a:gd name="connsiteX888" fmla="*/ 188658 w 785809"/>
                <a:gd name="connsiteY888" fmla="*/ 504150 h 748582"/>
                <a:gd name="connsiteX889" fmla="*/ 187263 w 785809"/>
                <a:gd name="connsiteY889" fmla="*/ 504080 h 748582"/>
                <a:gd name="connsiteX890" fmla="*/ 187136 w 785809"/>
                <a:gd name="connsiteY890" fmla="*/ 502869 h 748582"/>
                <a:gd name="connsiteX891" fmla="*/ 186958 w 785809"/>
                <a:gd name="connsiteY891" fmla="*/ 502823 h 748582"/>
                <a:gd name="connsiteX892" fmla="*/ 186950 w 785809"/>
                <a:gd name="connsiteY892" fmla="*/ 502746 h 748582"/>
                <a:gd name="connsiteX893" fmla="*/ 187132 w 785809"/>
                <a:gd name="connsiteY893" fmla="*/ 502837 h 748582"/>
                <a:gd name="connsiteX894" fmla="*/ 187106 w 785809"/>
                <a:gd name="connsiteY894" fmla="*/ 502590 h 748582"/>
                <a:gd name="connsiteX895" fmla="*/ 186949 w 785809"/>
                <a:gd name="connsiteY895" fmla="*/ 502432 h 748582"/>
                <a:gd name="connsiteX896" fmla="*/ 187256 w 785809"/>
                <a:gd name="connsiteY896" fmla="*/ 502711 h 748582"/>
                <a:gd name="connsiteX897" fmla="*/ 187259 w 785809"/>
                <a:gd name="connsiteY897" fmla="*/ 502728 h 748582"/>
                <a:gd name="connsiteX898" fmla="*/ 188675 w 785809"/>
                <a:gd name="connsiteY898" fmla="*/ 504014 h 748582"/>
                <a:gd name="connsiteX899" fmla="*/ 188676 w 785809"/>
                <a:gd name="connsiteY899" fmla="*/ 504001 h 748582"/>
                <a:gd name="connsiteX900" fmla="*/ 190161 w 785809"/>
                <a:gd name="connsiteY900" fmla="*/ 504991 h 748582"/>
                <a:gd name="connsiteX901" fmla="*/ 190167 w 785809"/>
                <a:gd name="connsiteY901" fmla="*/ 504944 h 748582"/>
                <a:gd name="connsiteX902" fmla="*/ 188519 w 785809"/>
                <a:gd name="connsiteY902" fmla="*/ 503845 h 748582"/>
                <a:gd name="connsiteX903" fmla="*/ 188676 w 785809"/>
                <a:gd name="connsiteY903" fmla="*/ 504002 h 748582"/>
                <a:gd name="connsiteX904" fmla="*/ 187256 w 785809"/>
                <a:gd name="connsiteY904" fmla="*/ 502711 h 748582"/>
                <a:gd name="connsiteX905" fmla="*/ 186223 w 785809"/>
                <a:gd name="connsiteY905" fmla="*/ 497527 h 748582"/>
                <a:gd name="connsiteX906" fmla="*/ 183182 w 785809"/>
                <a:gd name="connsiteY906" fmla="*/ 493014 h 748582"/>
                <a:gd name="connsiteX907" fmla="*/ 186792 w 785809"/>
                <a:gd name="connsiteY907" fmla="*/ 475434 h 748582"/>
                <a:gd name="connsiteX908" fmla="*/ 190930 w 785809"/>
                <a:gd name="connsiteY908" fmla="*/ 473678 h 748582"/>
                <a:gd name="connsiteX909" fmla="*/ 270021 w 785809"/>
                <a:gd name="connsiteY909" fmla="*/ 466998 h 748582"/>
                <a:gd name="connsiteX910" fmla="*/ 271709 w 785809"/>
                <a:gd name="connsiteY910" fmla="*/ 468214 h 748582"/>
                <a:gd name="connsiteX911" fmla="*/ 271238 w 785809"/>
                <a:gd name="connsiteY911" fmla="*/ 471197 h 748582"/>
                <a:gd name="connsiteX912" fmla="*/ 246123 w 785809"/>
                <a:gd name="connsiteY912" fmla="*/ 485324 h 748582"/>
                <a:gd name="connsiteX913" fmla="*/ 259465 w 785809"/>
                <a:gd name="connsiteY913" fmla="*/ 472924 h 748582"/>
                <a:gd name="connsiteX914" fmla="*/ 268098 w 785809"/>
                <a:gd name="connsiteY914" fmla="*/ 467900 h 748582"/>
                <a:gd name="connsiteX915" fmla="*/ 270021 w 785809"/>
                <a:gd name="connsiteY915" fmla="*/ 466998 h 748582"/>
                <a:gd name="connsiteX916" fmla="*/ 147944 w 785809"/>
                <a:gd name="connsiteY916" fmla="*/ 459837 h 748582"/>
                <a:gd name="connsiteX917" fmla="*/ 153831 w 785809"/>
                <a:gd name="connsiteY917" fmla="*/ 462407 h 748582"/>
                <a:gd name="connsiteX918" fmla="*/ 177061 w 785809"/>
                <a:gd name="connsiteY918" fmla="*/ 477476 h 748582"/>
                <a:gd name="connsiteX919" fmla="*/ 178317 w 785809"/>
                <a:gd name="connsiteY919" fmla="*/ 479673 h 748582"/>
                <a:gd name="connsiteX920" fmla="*/ 172352 w 785809"/>
                <a:gd name="connsiteY920" fmla="*/ 492230 h 748582"/>
                <a:gd name="connsiteX921" fmla="*/ 155400 w 785809"/>
                <a:gd name="connsiteY921" fmla="*/ 492701 h 748582"/>
                <a:gd name="connsiteX922" fmla="*/ 146610 w 785809"/>
                <a:gd name="connsiteY922" fmla="*/ 486893 h 748582"/>
                <a:gd name="connsiteX923" fmla="*/ 139546 w 785809"/>
                <a:gd name="connsiteY923" fmla="*/ 474493 h 748582"/>
                <a:gd name="connsiteX924" fmla="*/ 142058 w 785809"/>
                <a:gd name="connsiteY924" fmla="*/ 462093 h 748582"/>
                <a:gd name="connsiteX925" fmla="*/ 147944 w 785809"/>
                <a:gd name="connsiteY925" fmla="*/ 459837 h 748582"/>
                <a:gd name="connsiteX926" fmla="*/ 218734 w 785809"/>
                <a:gd name="connsiteY926" fmla="*/ 449398 h 748582"/>
                <a:gd name="connsiteX927" fmla="*/ 225562 w 785809"/>
                <a:gd name="connsiteY927" fmla="*/ 456599 h 748582"/>
                <a:gd name="connsiteX928" fmla="*/ 243141 w 785809"/>
                <a:gd name="connsiteY928" fmla="*/ 471825 h 748582"/>
                <a:gd name="connsiteX929" fmla="*/ 245025 w 785809"/>
                <a:gd name="connsiteY929" fmla="*/ 476063 h 748582"/>
                <a:gd name="connsiteX930" fmla="*/ 223835 w 785809"/>
                <a:gd name="connsiteY930" fmla="*/ 491602 h 748582"/>
                <a:gd name="connsiteX931" fmla="*/ 216301 w 785809"/>
                <a:gd name="connsiteY931" fmla="*/ 489562 h 748582"/>
                <a:gd name="connsiteX932" fmla="*/ 199663 w 785809"/>
                <a:gd name="connsiteY932" fmla="*/ 470883 h 748582"/>
                <a:gd name="connsiteX933" fmla="*/ 202018 w 785809"/>
                <a:gd name="connsiteY933" fmla="*/ 458640 h 748582"/>
                <a:gd name="connsiteX934" fmla="*/ 209552 w 785809"/>
                <a:gd name="connsiteY934" fmla="*/ 453146 h 748582"/>
                <a:gd name="connsiteX935" fmla="*/ 218734 w 785809"/>
                <a:gd name="connsiteY935" fmla="*/ 449398 h 748582"/>
                <a:gd name="connsiteX936" fmla="*/ 119142 w 785809"/>
                <a:gd name="connsiteY936" fmla="*/ 446396 h 748582"/>
                <a:gd name="connsiteX937" fmla="*/ 133111 w 785809"/>
                <a:gd name="connsiteY937" fmla="*/ 458797 h 748582"/>
                <a:gd name="connsiteX938" fmla="*/ 129031 w 785809"/>
                <a:gd name="connsiteY938" fmla="*/ 471667 h 748582"/>
                <a:gd name="connsiteX939" fmla="*/ 115689 w 785809"/>
                <a:gd name="connsiteY939" fmla="*/ 485637 h 748582"/>
                <a:gd name="connsiteX940" fmla="*/ 100307 w 785809"/>
                <a:gd name="connsiteY940" fmla="*/ 495369 h 748582"/>
                <a:gd name="connsiteX941" fmla="*/ 94342 w 785809"/>
                <a:gd name="connsiteY941" fmla="*/ 485480 h 748582"/>
                <a:gd name="connsiteX942" fmla="*/ 97638 w 785809"/>
                <a:gd name="connsiteY942" fmla="*/ 472295 h 748582"/>
                <a:gd name="connsiteX943" fmla="*/ 104074 w 785809"/>
                <a:gd name="connsiteY943" fmla="*/ 471197 h 748582"/>
                <a:gd name="connsiteX944" fmla="*/ 109724 w 785809"/>
                <a:gd name="connsiteY944" fmla="*/ 479516 h 748582"/>
                <a:gd name="connsiteX945" fmla="*/ 114119 w 785809"/>
                <a:gd name="connsiteY945" fmla="*/ 482184 h 748582"/>
                <a:gd name="connsiteX946" fmla="*/ 113648 w 785809"/>
                <a:gd name="connsiteY946" fmla="*/ 477004 h 748582"/>
                <a:gd name="connsiteX947" fmla="*/ 108626 w 785809"/>
                <a:gd name="connsiteY947" fmla="*/ 470883 h 748582"/>
                <a:gd name="connsiteX948" fmla="*/ 105173 w 785809"/>
                <a:gd name="connsiteY948" fmla="*/ 457070 h 748582"/>
                <a:gd name="connsiteX949" fmla="*/ 119142 w 785809"/>
                <a:gd name="connsiteY949" fmla="*/ 446396 h 748582"/>
                <a:gd name="connsiteX950" fmla="*/ 287876 w 785809"/>
                <a:gd name="connsiteY950" fmla="*/ 443729 h 748582"/>
                <a:gd name="connsiteX951" fmla="*/ 300118 w 785809"/>
                <a:gd name="connsiteY951" fmla="*/ 450321 h 748582"/>
                <a:gd name="connsiteX952" fmla="*/ 298235 w 785809"/>
                <a:gd name="connsiteY952" fmla="*/ 453146 h 748582"/>
                <a:gd name="connsiteX953" fmla="*/ 280027 w 785809"/>
                <a:gd name="connsiteY953" fmla="*/ 464605 h 748582"/>
                <a:gd name="connsiteX954" fmla="*/ 274063 w 785809"/>
                <a:gd name="connsiteY954" fmla="*/ 463663 h 748582"/>
                <a:gd name="connsiteX955" fmla="*/ 273278 w 785809"/>
                <a:gd name="connsiteY955" fmla="*/ 458326 h 748582"/>
                <a:gd name="connsiteX956" fmla="*/ 287876 w 785809"/>
                <a:gd name="connsiteY956" fmla="*/ 443729 h 748582"/>
                <a:gd name="connsiteX957" fmla="*/ 175334 w 785809"/>
                <a:gd name="connsiteY957" fmla="*/ 433055 h 748582"/>
                <a:gd name="connsiteX958" fmla="*/ 178788 w 785809"/>
                <a:gd name="connsiteY958" fmla="*/ 435723 h 748582"/>
                <a:gd name="connsiteX959" fmla="*/ 193856 w 785809"/>
                <a:gd name="connsiteY959" fmla="*/ 451420 h 748582"/>
                <a:gd name="connsiteX960" fmla="*/ 197623 w 785809"/>
                <a:gd name="connsiteY960" fmla="*/ 457698 h 748582"/>
                <a:gd name="connsiteX961" fmla="*/ 190246 w 785809"/>
                <a:gd name="connsiteY961" fmla="*/ 467116 h 748582"/>
                <a:gd name="connsiteX962" fmla="*/ 184281 w 785809"/>
                <a:gd name="connsiteY962" fmla="*/ 469156 h 748582"/>
                <a:gd name="connsiteX963" fmla="*/ 167486 w 785809"/>
                <a:gd name="connsiteY963" fmla="*/ 467429 h 748582"/>
                <a:gd name="connsiteX964" fmla="*/ 157598 w 785809"/>
                <a:gd name="connsiteY964" fmla="*/ 457855 h 748582"/>
                <a:gd name="connsiteX965" fmla="*/ 154772 w 785809"/>
                <a:gd name="connsiteY965" fmla="*/ 450792 h 748582"/>
                <a:gd name="connsiteX966" fmla="*/ 175334 w 785809"/>
                <a:gd name="connsiteY966" fmla="*/ 433055 h 748582"/>
                <a:gd name="connsiteX967" fmla="*/ 246065 w 785809"/>
                <a:gd name="connsiteY967" fmla="*/ 424147 h 748582"/>
                <a:gd name="connsiteX968" fmla="*/ 251303 w 785809"/>
                <a:gd name="connsiteY968" fmla="*/ 428660 h 748582"/>
                <a:gd name="connsiteX969" fmla="*/ 267628 w 785809"/>
                <a:gd name="connsiteY969" fmla="*/ 443415 h 748582"/>
                <a:gd name="connsiteX970" fmla="*/ 271081 w 785809"/>
                <a:gd name="connsiteY970" fmla="*/ 455971 h 748582"/>
                <a:gd name="connsiteX971" fmla="*/ 254286 w 785809"/>
                <a:gd name="connsiteY971" fmla="*/ 470726 h 748582"/>
                <a:gd name="connsiteX972" fmla="*/ 246124 w 785809"/>
                <a:gd name="connsiteY972" fmla="*/ 467900 h 748582"/>
                <a:gd name="connsiteX973" fmla="*/ 229015 w 785809"/>
                <a:gd name="connsiteY973" fmla="*/ 452832 h 748582"/>
                <a:gd name="connsiteX974" fmla="*/ 232468 w 785809"/>
                <a:gd name="connsiteY974" fmla="*/ 429288 h 748582"/>
                <a:gd name="connsiteX975" fmla="*/ 240002 w 785809"/>
                <a:gd name="connsiteY975" fmla="*/ 425050 h 748582"/>
                <a:gd name="connsiteX976" fmla="*/ 246065 w 785809"/>
                <a:gd name="connsiteY976" fmla="*/ 424147 h 748582"/>
                <a:gd name="connsiteX977" fmla="*/ 141902 w 785809"/>
                <a:gd name="connsiteY977" fmla="*/ 420027 h 748582"/>
                <a:gd name="connsiteX978" fmla="*/ 158226 w 785809"/>
                <a:gd name="connsiteY978" fmla="*/ 434781 h 748582"/>
                <a:gd name="connsiteX979" fmla="*/ 152732 w 785809"/>
                <a:gd name="connsiteY979" fmla="*/ 442943 h 748582"/>
                <a:gd name="connsiteX980" fmla="*/ 143785 w 785809"/>
                <a:gd name="connsiteY980" fmla="*/ 454716 h 748582"/>
                <a:gd name="connsiteX981" fmla="*/ 135152 w 785809"/>
                <a:gd name="connsiteY981" fmla="*/ 453617 h 748582"/>
                <a:gd name="connsiteX982" fmla="*/ 130443 w 785809"/>
                <a:gd name="connsiteY982" fmla="*/ 447182 h 748582"/>
                <a:gd name="connsiteX983" fmla="*/ 139861 w 785809"/>
                <a:gd name="connsiteY983" fmla="*/ 420341 h 748582"/>
                <a:gd name="connsiteX984" fmla="*/ 141902 w 785809"/>
                <a:gd name="connsiteY984" fmla="*/ 420027 h 748582"/>
                <a:gd name="connsiteX985" fmla="*/ 116945 w 785809"/>
                <a:gd name="connsiteY985" fmla="*/ 418615 h 748582"/>
                <a:gd name="connsiteX986" fmla="*/ 122909 w 785809"/>
                <a:gd name="connsiteY986" fmla="*/ 425364 h 748582"/>
                <a:gd name="connsiteX987" fmla="*/ 113649 w 785809"/>
                <a:gd name="connsiteY987" fmla="*/ 442630 h 748582"/>
                <a:gd name="connsiteX988" fmla="*/ 107370 w 785809"/>
                <a:gd name="connsiteY988" fmla="*/ 441845 h 748582"/>
                <a:gd name="connsiteX989" fmla="*/ 108469 w 785809"/>
                <a:gd name="connsiteY989" fmla="*/ 429602 h 748582"/>
                <a:gd name="connsiteX990" fmla="*/ 116945 w 785809"/>
                <a:gd name="connsiteY990" fmla="*/ 418615 h 748582"/>
                <a:gd name="connsiteX991" fmla="*/ 381110 w 785809"/>
                <a:gd name="connsiteY991" fmla="*/ 407314 h 748582"/>
                <a:gd name="connsiteX992" fmla="*/ 365728 w 785809"/>
                <a:gd name="connsiteY992" fmla="*/ 419714 h 748582"/>
                <a:gd name="connsiteX993" fmla="*/ 381110 w 785809"/>
                <a:gd name="connsiteY993" fmla="*/ 407314 h 748582"/>
                <a:gd name="connsiteX994" fmla="*/ 200035 w 785809"/>
                <a:gd name="connsiteY994" fmla="*/ 406979 h 748582"/>
                <a:gd name="connsiteX995" fmla="*/ 210964 w 785809"/>
                <a:gd name="connsiteY995" fmla="*/ 413277 h 748582"/>
                <a:gd name="connsiteX996" fmla="*/ 224934 w 785809"/>
                <a:gd name="connsiteY996" fmla="*/ 424265 h 748582"/>
                <a:gd name="connsiteX997" fmla="*/ 225561 w 785809"/>
                <a:gd name="connsiteY997" fmla="*/ 429445 h 748582"/>
                <a:gd name="connsiteX998" fmla="*/ 220539 w 785809"/>
                <a:gd name="connsiteY998" fmla="*/ 437136 h 748582"/>
                <a:gd name="connsiteX999" fmla="*/ 203273 w 785809"/>
                <a:gd name="connsiteY999" fmla="*/ 448908 h 748582"/>
                <a:gd name="connsiteX1000" fmla="*/ 192443 w 785809"/>
                <a:gd name="connsiteY1000" fmla="*/ 443885 h 748582"/>
                <a:gd name="connsiteX1001" fmla="*/ 185537 w 785809"/>
                <a:gd name="connsiteY1001" fmla="*/ 435567 h 748582"/>
                <a:gd name="connsiteX1002" fmla="*/ 188048 w 785809"/>
                <a:gd name="connsiteY1002" fmla="*/ 412806 h 748582"/>
                <a:gd name="connsiteX1003" fmla="*/ 200035 w 785809"/>
                <a:gd name="connsiteY1003" fmla="*/ 406979 h 748582"/>
                <a:gd name="connsiteX1004" fmla="*/ 267471 w 785809"/>
                <a:gd name="connsiteY1004" fmla="*/ 402134 h 748582"/>
                <a:gd name="connsiteX1005" fmla="*/ 277202 w 785809"/>
                <a:gd name="connsiteY1005" fmla="*/ 410138 h 748582"/>
                <a:gd name="connsiteX1006" fmla="*/ 289288 w 785809"/>
                <a:gd name="connsiteY1006" fmla="*/ 420027 h 748582"/>
                <a:gd name="connsiteX1007" fmla="*/ 309379 w 785809"/>
                <a:gd name="connsiteY1007" fmla="*/ 423795 h 748582"/>
                <a:gd name="connsiteX1008" fmla="*/ 323819 w 785809"/>
                <a:gd name="connsiteY1008" fmla="*/ 427561 h 748582"/>
                <a:gd name="connsiteX1009" fmla="*/ 335120 w 785809"/>
                <a:gd name="connsiteY1009" fmla="*/ 435252 h 748582"/>
                <a:gd name="connsiteX1010" fmla="*/ 309222 w 785809"/>
                <a:gd name="connsiteY1010" fmla="*/ 447025 h 748582"/>
                <a:gd name="connsiteX1011" fmla="*/ 294939 w 785809"/>
                <a:gd name="connsiteY1011" fmla="*/ 440275 h 748582"/>
                <a:gd name="connsiteX1012" fmla="*/ 295409 w 785809"/>
                <a:gd name="connsiteY1012" fmla="*/ 432584 h 748582"/>
                <a:gd name="connsiteX1013" fmla="*/ 295566 w 785809"/>
                <a:gd name="connsiteY1013" fmla="*/ 427561 h 748582"/>
                <a:gd name="connsiteX1014" fmla="*/ 291329 w 785809"/>
                <a:gd name="connsiteY1014" fmla="*/ 432270 h 748582"/>
                <a:gd name="connsiteX1015" fmla="*/ 268098 w 785809"/>
                <a:gd name="connsiteY1015" fmla="*/ 438392 h 748582"/>
                <a:gd name="connsiteX1016" fmla="*/ 253972 w 785809"/>
                <a:gd name="connsiteY1016" fmla="*/ 426149 h 748582"/>
                <a:gd name="connsiteX1017" fmla="*/ 251461 w 785809"/>
                <a:gd name="connsiteY1017" fmla="*/ 412493 h 748582"/>
                <a:gd name="connsiteX1018" fmla="*/ 267471 w 785809"/>
                <a:gd name="connsiteY1018" fmla="*/ 402134 h 748582"/>
                <a:gd name="connsiteX1019" fmla="*/ 339045 w 785809"/>
                <a:gd name="connsiteY1019" fmla="*/ 397719 h 748582"/>
                <a:gd name="connsiteX1020" fmla="*/ 342184 w 785809"/>
                <a:gd name="connsiteY1020" fmla="*/ 400094 h 748582"/>
                <a:gd name="connsiteX1021" fmla="*/ 354584 w 785809"/>
                <a:gd name="connsiteY1021" fmla="*/ 409197 h 748582"/>
                <a:gd name="connsiteX1022" fmla="*/ 356781 w 785809"/>
                <a:gd name="connsiteY1022" fmla="*/ 422696 h 748582"/>
                <a:gd name="connsiteX1023" fmla="*/ 343283 w 785809"/>
                <a:gd name="connsiteY1023" fmla="*/ 431329 h 748582"/>
                <a:gd name="connsiteX1024" fmla="*/ 321465 w 785809"/>
                <a:gd name="connsiteY1024" fmla="*/ 417359 h 748582"/>
                <a:gd name="connsiteX1025" fmla="*/ 320680 w 785809"/>
                <a:gd name="connsiteY1025" fmla="*/ 414691 h 748582"/>
                <a:gd name="connsiteX1026" fmla="*/ 334493 w 785809"/>
                <a:gd name="connsiteY1026" fmla="*/ 398053 h 748582"/>
                <a:gd name="connsiteX1027" fmla="*/ 339045 w 785809"/>
                <a:gd name="connsiteY1027" fmla="*/ 397719 h 748582"/>
                <a:gd name="connsiteX1028" fmla="*/ 244398 w 785809"/>
                <a:gd name="connsiteY1028" fmla="*/ 394129 h 748582"/>
                <a:gd name="connsiteX1029" fmla="*/ 244554 w 785809"/>
                <a:gd name="connsiteY1029" fmla="*/ 395541 h 748582"/>
                <a:gd name="connsiteX1030" fmla="*/ 244572 w 785809"/>
                <a:gd name="connsiteY1030" fmla="*/ 395557 h 748582"/>
                <a:gd name="connsiteX1031" fmla="*/ 244554 w 785809"/>
                <a:gd name="connsiteY1031" fmla="*/ 394600 h 748582"/>
                <a:gd name="connsiteX1032" fmla="*/ 245251 w 785809"/>
                <a:gd name="connsiteY1032" fmla="*/ 394414 h 748582"/>
                <a:gd name="connsiteX1033" fmla="*/ 133131 w 785809"/>
                <a:gd name="connsiteY1033" fmla="*/ 390106 h 748582"/>
                <a:gd name="connsiteX1034" fmla="*/ 137350 w 785809"/>
                <a:gd name="connsiteY1034" fmla="*/ 390989 h 748582"/>
                <a:gd name="connsiteX1035" fmla="*/ 144884 w 785809"/>
                <a:gd name="connsiteY1035" fmla="*/ 401977 h 748582"/>
                <a:gd name="connsiteX1036" fmla="*/ 128874 w 785809"/>
                <a:gd name="connsiteY1036" fmla="*/ 420184 h 748582"/>
                <a:gd name="connsiteX1037" fmla="*/ 120555 w 785809"/>
                <a:gd name="connsiteY1037" fmla="*/ 409511 h 748582"/>
                <a:gd name="connsiteX1038" fmla="*/ 129502 w 785809"/>
                <a:gd name="connsiteY1038" fmla="*/ 392402 h 748582"/>
                <a:gd name="connsiteX1039" fmla="*/ 133131 w 785809"/>
                <a:gd name="connsiteY1039" fmla="*/ 390106 h 748582"/>
                <a:gd name="connsiteX1040" fmla="*/ 315972 w 785809"/>
                <a:gd name="connsiteY1040" fmla="*/ 389577 h 748582"/>
                <a:gd name="connsiteX1041" fmla="*/ 315972 w 785809"/>
                <a:gd name="connsiteY1041" fmla="*/ 389605 h 748582"/>
                <a:gd name="connsiteX1042" fmla="*/ 315981 w 785809"/>
                <a:gd name="connsiteY1042" fmla="*/ 389587 h 748582"/>
                <a:gd name="connsiteX1043" fmla="*/ 307902 w 785809"/>
                <a:gd name="connsiteY1043" fmla="*/ 382399 h 748582"/>
                <a:gd name="connsiteX1044" fmla="*/ 307368 w 785809"/>
                <a:gd name="connsiteY1044" fmla="*/ 382469 h 748582"/>
                <a:gd name="connsiteX1045" fmla="*/ 307378 w 785809"/>
                <a:gd name="connsiteY1045" fmla="*/ 382482 h 748582"/>
                <a:gd name="connsiteX1046" fmla="*/ 412129 w 785809"/>
                <a:gd name="connsiteY1046" fmla="*/ 379649 h 748582"/>
                <a:gd name="connsiteX1047" fmla="*/ 422548 w 785809"/>
                <a:gd name="connsiteY1047" fmla="*/ 385025 h 748582"/>
                <a:gd name="connsiteX1048" fmla="*/ 408578 w 785809"/>
                <a:gd name="connsiteY1048" fmla="*/ 396483 h 748582"/>
                <a:gd name="connsiteX1049" fmla="*/ 396021 w 785809"/>
                <a:gd name="connsiteY1049" fmla="*/ 403233 h 748582"/>
                <a:gd name="connsiteX1050" fmla="*/ 386447 w 785809"/>
                <a:gd name="connsiteY1050" fmla="*/ 403233 h 748582"/>
                <a:gd name="connsiteX1051" fmla="*/ 389900 w 785809"/>
                <a:gd name="connsiteY1051" fmla="*/ 394914 h 748582"/>
                <a:gd name="connsiteX1052" fmla="*/ 400416 w 785809"/>
                <a:gd name="connsiteY1052" fmla="*/ 382514 h 748582"/>
                <a:gd name="connsiteX1053" fmla="*/ 412129 w 785809"/>
                <a:gd name="connsiteY1053" fmla="*/ 379649 h 748582"/>
                <a:gd name="connsiteX1054" fmla="*/ 305311 w 785809"/>
                <a:gd name="connsiteY1054" fmla="*/ 379045 h 748582"/>
                <a:gd name="connsiteX1055" fmla="*/ 306201 w 785809"/>
                <a:gd name="connsiteY1055" fmla="*/ 379394 h 748582"/>
                <a:gd name="connsiteX1056" fmla="*/ 306274 w 785809"/>
                <a:gd name="connsiteY1056" fmla="*/ 379606 h 748582"/>
                <a:gd name="connsiteX1057" fmla="*/ 306200 w 785809"/>
                <a:gd name="connsiteY1057" fmla="*/ 379355 h 748582"/>
                <a:gd name="connsiteX1058" fmla="*/ 367926 w 785809"/>
                <a:gd name="connsiteY1058" fmla="*/ 371526 h 748582"/>
                <a:gd name="connsiteX1059" fmla="*/ 386133 w 785809"/>
                <a:gd name="connsiteY1059" fmla="*/ 379531 h 748582"/>
                <a:gd name="connsiteX1060" fmla="*/ 385819 w 785809"/>
                <a:gd name="connsiteY1060" fmla="*/ 392088 h 748582"/>
                <a:gd name="connsiteX1061" fmla="*/ 365885 w 785809"/>
                <a:gd name="connsiteY1061" fmla="*/ 407784 h 748582"/>
                <a:gd name="connsiteX1062" fmla="*/ 344224 w 785809"/>
                <a:gd name="connsiteY1062" fmla="*/ 396169 h 748582"/>
                <a:gd name="connsiteX1063" fmla="*/ 342812 w 785809"/>
                <a:gd name="connsiteY1063" fmla="*/ 392873 h 748582"/>
                <a:gd name="connsiteX1064" fmla="*/ 349875 w 785809"/>
                <a:gd name="connsiteY1064" fmla="*/ 377177 h 748582"/>
                <a:gd name="connsiteX1065" fmla="*/ 356938 w 785809"/>
                <a:gd name="connsiteY1065" fmla="*/ 374509 h 748582"/>
                <a:gd name="connsiteX1066" fmla="*/ 367926 w 785809"/>
                <a:gd name="connsiteY1066" fmla="*/ 371526 h 748582"/>
                <a:gd name="connsiteX1067" fmla="*/ 186790 w 785809"/>
                <a:gd name="connsiteY1067" fmla="*/ 369655 h 748582"/>
                <a:gd name="connsiteX1068" fmla="*/ 195111 w 785809"/>
                <a:gd name="connsiteY1068" fmla="*/ 376078 h 748582"/>
                <a:gd name="connsiteX1069" fmla="*/ 199192 w 785809"/>
                <a:gd name="connsiteY1069" fmla="*/ 381258 h 748582"/>
                <a:gd name="connsiteX1070" fmla="*/ 193385 w 785809"/>
                <a:gd name="connsiteY1070" fmla="*/ 403075 h 748582"/>
                <a:gd name="connsiteX1071" fmla="*/ 178317 w 785809"/>
                <a:gd name="connsiteY1071" fmla="*/ 420812 h 748582"/>
                <a:gd name="connsiteX1072" fmla="*/ 160893 w 785809"/>
                <a:gd name="connsiteY1072" fmla="*/ 431799 h 748582"/>
                <a:gd name="connsiteX1073" fmla="*/ 156655 w 785809"/>
                <a:gd name="connsiteY1073" fmla="*/ 429759 h 748582"/>
                <a:gd name="connsiteX1074" fmla="*/ 151319 w 785809"/>
                <a:gd name="connsiteY1074" fmla="*/ 422852 h 748582"/>
                <a:gd name="connsiteX1075" fmla="*/ 160737 w 785809"/>
                <a:gd name="connsiteY1075" fmla="*/ 397111 h 748582"/>
                <a:gd name="connsiteX1076" fmla="*/ 170311 w 785809"/>
                <a:gd name="connsiteY1076" fmla="*/ 400407 h 748582"/>
                <a:gd name="connsiteX1077" fmla="*/ 180200 w 785809"/>
                <a:gd name="connsiteY1077" fmla="*/ 412493 h 748582"/>
                <a:gd name="connsiteX1078" fmla="*/ 175334 w 785809"/>
                <a:gd name="connsiteY1078" fmla="*/ 398366 h 748582"/>
                <a:gd name="connsiteX1079" fmla="*/ 167957 w 785809"/>
                <a:gd name="connsiteY1079" fmla="*/ 385496 h 748582"/>
                <a:gd name="connsiteX1080" fmla="*/ 183025 w 785809"/>
                <a:gd name="connsiteY1080" fmla="*/ 370114 h 748582"/>
                <a:gd name="connsiteX1081" fmla="*/ 186790 w 785809"/>
                <a:gd name="connsiteY1081" fmla="*/ 369655 h 748582"/>
                <a:gd name="connsiteX1082" fmla="*/ 157284 w 785809"/>
                <a:gd name="connsiteY1082" fmla="*/ 363835 h 748582"/>
                <a:gd name="connsiteX1083" fmla="*/ 165132 w 785809"/>
                <a:gd name="connsiteY1083" fmla="*/ 374038 h 748582"/>
                <a:gd name="connsiteX1084" fmla="*/ 151634 w 785809"/>
                <a:gd name="connsiteY1084" fmla="*/ 395385 h 748582"/>
                <a:gd name="connsiteX1085" fmla="*/ 145355 w 785809"/>
                <a:gd name="connsiteY1085" fmla="*/ 393502 h 748582"/>
                <a:gd name="connsiteX1086" fmla="*/ 142059 w 785809"/>
                <a:gd name="connsiteY1086" fmla="*/ 375294 h 748582"/>
                <a:gd name="connsiteX1087" fmla="*/ 157284 w 785809"/>
                <a:gd name="connsiteY1087" fmla="*/ 363835 h 748582"/>
                <a:gd name="connsiteX1088" fmla="*/ 426629 w 785809"/>
                <a:gd name="connsiteY1088" fmla="*/ 358832 h 748582"/>
                <a:gd name="connsiteX1089" fmla="*/ 433535 w 785809"/>
                <a:gd name="connsiteY1089" fmla="*/ 360225 h 748582"/>
                <a:gd name="connsiteX1090" fmla="*/ 439029 w 785809"/>
                <a:gd name="connsiteY1090" fmla="*/ 363522 h 748582"/>
                <a:gd name="connsiteX1091" fmla="*/ 444365 w 785809"/>
                <a:gd name="connsiteY1091" fmla="*/ 366975 h 748582"/>
                <a:gd name="connsiteX1092" fmla="*/ 438401 w 785809"/>
                <a:gd name="connsiteY1092" fmla="*/ 373567 h 748582"/>
                <a:gd name="connsiteX1093" fmla="*/ 414072 w 785809"/>
                <a:gd name="connsiteY1093" fmla="*/ 373881 h 748582"/>
                <a:gd name="connsiteX1094" fmla="*/ 421135 w 785809"/>
                <a:gd name="connsiteY1094" fmla="*/ 363208 h 748582"/>
                <a:gd name="connsiteX1095" fmla="*/ 426629 w 785809"/>
                <a:gd name="connsiteY1095" fmla="*/ 358832 h 748582"/>
                <a:gd name="connsiteX1096" fmla="*/ 248929 w 785809"/>
                <a:gd name="connsiteY1096" fmla="*/ 355536 h 748582"/>
                <a:gd name="connsiteX1097" fmla="*/ 258838 w 785809"/>
                <a:gd name="connsiteY1097" fmla="*/ 359440 h 748582"/>
                <a:gd name="connsiteX1098" fmla="*/ 276417 w 785809"/>
                <a:gd name="connsiteY1098" fmla="*/ 375451 h 748582"/>
                <a:gd name="connsiteX1099" fmla="*/ 276574 w 785809"/>
                <a:gd name="connsiteY1099" fmla="*/ 379846 h 748582"/>
                <a:gd name="connsiteX1100" fmla="*/ 269668 w 785809"/>
                <a:gd name="connsiteY1100" fmla="*/ 388164 h 748582"/>
                <a:gd name="connsiteX1101" fmla="*/ 246752 w 785809"/>
                <a:gd name="connsiteY1101" fmla="*/ 394914 h 748582"/>
                <a:gd name="connsiteX1102" fmla="*/ 246213 w 785809"/>
                <a:gd name="connsiteY1102" fmla="*/ 394734 h 748582"/>
                <a:gd name="connsiteX1103" fmla="*/ 246910 w 785809"/>
                <a:gd name="connsiteY1103" fmla="*/ 395385 h 748582"/>
                <a:gd name="connsiteX1104" fmla="*/ 245653 w 785809"/>
                <a:gd name="connsiteY1104" fmla="*/ 396484 h 748582"/>
                <a:gd name="connsiteX1105" fmla="*/ 245651 w 785809"/>
                <a:gd name="connsiteY1105" fmla="*/ 396482 h 748582"/>
                <a:gd name="connsiteX1106" fmla="*/ 245653 w 785809"/>
                <a:gd name="connsiteY1106" fmla="*/ 396483 h 748582"/>
                <a:gd name="connsiteX1107" fmla="*/ 243770 w 785809"/>
                <a:gd name="connsiteY1107" fmla="*/ 413592 h 748582"/>
                <a:gd name="connsiteX1108" fmla="*/ 230898 w 785809"/>
                <a:gd name="connsiteY1108" fmla="*/ 421283 h 748582"/>
                <a:gd name="connsiteX1109" fmla="*/ 224934 w 785809"/>
                <a:gd name="connsiteY1109" fmla="*/ 418772 h 748582"/>
                <a:gd name="connsiteX1110" fmla="*/ 211749 w 785809"/>
                <a:gd name="connsiteY1110" fmla="*/ 407628 h 748582"/>
                <a:gd name="connsiteX1111" fmla="*/ 206412 w 785809"/>
                <a:gd name="connsiteY1111" fmla="*/ 393972 h 748582"/>
                <a:gd name="connsiteX1112" fmla="*/ 224149 w 785809"/>
                <a:gd name="connsiteY1112" fmla="*/ 382200 h 748582"/>
                <a:gd name="connsiteX1113" fmla="*/ 235765 w 785809"/>
                <a:gd name="connsiteY1113" fmla="*/ 388007 h 748582"/>
                <a:gd name="connsiteX1114" fmla="*/ 233253 w 785809"/>
                <a:gd name="connsiteY1114" fmla="*/ 380159 h 748582"/>
                <a:gd name="connsiteX1115" fmla="*/ 237020 w 785809"/>
                <a:gd name="connsiteY1115" fmla="*/ 361638 h 748582"/>
                <a:gd name="connsiteX1116" fmla="*/ 248929 w 785809"/>
                <a:gd name="connsiteY1116" fmla="*/ 355536 h 748582"/>
                <a:gd name="connsiteX1117" fmla="*/ 319111 w 785809"/>
                <a:gd name="connsiteY1117" fmla="*/ 353790 h 748582"/>
                <a:gd name="connsiteX1118" fmla="*/ 323034 w 785809"/>
                <a:gd name="connsiteY1118" fmla="*/ 355046 h 748582"/>
                <a:gd name="connsiteX1119" fmla="*/ 342968 w 785809"/>
                <a:gd name="connsiteY1119" fmla="*/ 371370 h 748582"/>
                <a:gd name="connsiteX1120" fmla="*/ 344852 w 785809"/>
                <a:gd name="connsiteY1120" fmla="*/ 378747 h 748582"/>
                <a:gd name="connsiteX1121" fmla="*/ 318326 w 785809"/>
                <a:gd name="connsiteY1121" fmla="*/ 389891 h 748582"/>
                <a:gd name="connsiteX1122" fmla="*/ 317050 w 785809"/>
                <a:gd name="connsiteY1122" fmla="*/ 388949 h 748582"/>
                <a:gd name="connsiteX1123" fmla="*/ 316344 w 785809"/>
                <a:gd name="connsiteY1123" fmla="*/ 389427 h 748582"/>
                <a:gd name="connsiteX1124" fmla="*/ 316129 w 785809"/>
                <a:gd name="connsiteY1124" fmla="*/ 389734 h 748582"/>
                <a:gd name="connsiteX1125" fmla="*/ 316032 w 785809"/>
                <a:gd name="connsiteY1125" fmla="*/ 389638 h 748582"/>
                <a:gd name="connsiteX1126" fmla="*/ 315972 w 785809"/>
                <a:gd name="connsiteY1126" fmla="*/ 389679 h 748582"/>
                <a:gd name="connsiteX1127" fmla="*/ 315972 w 785809"/>
                <a:gd name="connsiteY1127" fmla="*/ 389734 h 748582"/>
                <a:gd name="connsiteX1128" fmla="*/ 308437 w 785809"/>
                <a:gd name="connsiteY1128" fmla="*/ 418301 h 748582"/>
                <a:gd name="connsiteX1129" fmla="*/ 294468 w 785809"/>
                <a:gd name="connsiteY1129" fmla="*/ 417830 h 748582"/>
                <a:gd name="connsiteX1130" fmla="*/ 277830 w 785809"/>
                <a:gd name="connsiteY1130" fmla="*/ 405430 h 748582"/>
                <a:gd name="connsiteX1131" fmla="*/ 277673 w 785809"/>
                <a:gd name="connsiteY1131" fmla="*/ 389263 h 748582"/>
                <a:gd name="connsiteX1132" fmla="*/ 284736 w 785809"/>
                <a:gd name="connsiteY1132" fmla="*/ 382200 h 748582"/>
                <a:gd name="connsiteX1133" fmla="*/ 295993 w 785809"/>
                <a:gd name="connsiteY1133" fmla="*/ 376196 h 748582"/>
                <a:gd name="connsiteX1134" fmla="*/ 300746 w 785809"/>
                <a:gd name="connsiteY1134" fmla="*/ 378276 h 748582"/>
                <a:gd name="connsiteX1135" fmla="*/ 301983 w 785809"/>
                <a:gd name="connsiteY1135" fmla="*/ 378767 h 748582"/>
                <a:gd name="connsiteX1136" fmla="*/ 302996 w 785809"/>
                <a:gd name="connsiteY1136" fmla="*/ 378038 h 748582"/>
                <a:gd name="connsiteX1137" fmla="*/ 299588 w 785809"/>
                <a:gd name="connsiteY1137" fmla="*/ 370271 h 748582"/>
                <a:gd name="connsiteX1138" fmla="*/ 301845 w 785809"/>
                <a:gd name="connsiteY1138" fmla="*/ 361795 h 748582"/>
                <a:gd name="connsiteX1139" fmla="*/ 319111 w 785809"/>
                <a:gd name="connsiteY1139" fmla="*/ 353790 h 748582"/>
                <a:gd name="connsiteX1140" fmla="*/ 388647 w 785809"/>
                <a:gd name="connsiteY1140" fmla="*/ 346911 h 748582"/>
                <a:gd name="connsiteX1141" fmla="*/ 404341 w 785809"/>
                <a:gd name="connsiteY1141" fmla="*/ 354261 h 748582"/>
                <a:gd name="connsiteX1142" fmla="*/ 413444 w 785809"/>
                <a:gd name="connsiteY1142" fmla="*/ 358342 h 748582"/>
                <a:gd name="connsiteX1143" fmla="*/ 416113 w 785809"/>
                <a:gd name="connsiteY1143" fmla="*/ 361324 h 748582"/>
                <a:gd name="connsiteX1144" fmla="*/ 401515 w 785809"/>
                <a:gd name="connsiteY1144" fmla="*/ 376392 h 748582"/>
                <a:gd name="connsiteX1145" fmla="*/ 374361 w 785809"/>
                <a:gd name="connsiteY1145" fmla="*/ 367760 h 748582"/>
                <a:gd name="connsiteX1146" fmla="*/ 372320 w 785809"/>
                <a:gd name="connsiteY1146" fmla="*/ 364934 h 748582"/>
                <a:gd name="connsiteX1147" fmla="*/ 382209 w 785809"/>
                <a:gd name="connsiteY1147" fmla="*/ 349238 h 748582"/>
                <a:gd name="connsiteX1148" fmla="*/ 388647 w 785809"/>
                <a:gd name="connsiteY1148" fmla="*/ 346911 h 748582"/>
                <a:gd name="connsiteX1149" fmla="*/ 214417 w 785809"/>
                <a:gd name="connsiteY1149" fmla="*/ 340292 h 748582"/>
                <a:gd name="connsiteX1150" fmla="*/ 222265 w 785809"/>
                <a:gd name="connsiteY1150" fmla="*/ 344529 h 748582"/>
                <a:gd name="connsiteX1151" fmla="*/ 229799 w 785809"/>
                <a:gd name="connsiteY1151" fmla="*/ 359912 h 748582"/>
                <a:gd name="connsiteX1152" fmla="*/ 221794 w 785809"/>
                <a:gd name="connsiteY1152" fmla="*/ 373881 h 748582"/>
                <a:gd name="connsiteX1153" fmla="*/ 209552 w 785809"/>
                <a:gd name="connsiteY1153" fmla="*/ 382514 h 748582"/>
                <a:gd name="connsiteX1154" fmla="*/ 204528 w 785809"/>
                <a:gd name="connsiteY1154" fmla="*/ 381572 h 748582"/>
                <a:gd name="connsiteX1155" fmla="*/ 198250 w 785809"/>
                <a:gd name="connsiteY1155" fmla="*/ 373724 h 748582"/>
                <a:gd name="connsiteX1156" fmla="*/ 193542 w 785809"/>
                <a:gd name="connsiteY1156" fmla="*/ 353476 h 748582"/>
                <a:gd name="connsiteX1157" fmla="*/ 214417 w 785809"/>
                <a:gd name="connsiteY1157" fmla="*/ 340292 h 748582"/>
                <a:gd name="connsiteX1158" fmla="*/ 183595 w 785809"/>
                <a:gd name="connsiteY1158" fmla="*/ 333483 h 748582"/>
                <a:gd name="connsiteX1159" fmla="*/ 187263 w 785809"/>
                <a:gd name="connsiteY1159" fmla="*/ 336681 h 748582"/>
                <a:gd name="connsiteX1160" fmla="*/ 191031 w 785809"/>
                <a:gd name="connsiteY1160" fmla="*/ 350965 h 748582"/>
                <a:gd name="connsiteX1161" fmla="*/ 186792 w 785809"/>
                <a:gd name="connsiteY1161" fmla="*/ 358341 h 748582"/>
                <a:gd name="connsiteX1162" fmla="*/ 173765 w 785809"/>
                <a:gd name="connsiteY1162" fmla="*/ 370584 h 748582"/>
                <a:gd name="connsiteX1163" fmla="*/ 170155 w 785809"/>
                <a:gd name="connsiteY1163" fmla="*/ 369485 h 748582"/>
                <a:gd name="connsiteX1164" fmla="*/ 164504 w 785809"/>
                <a:gd name="connsiteY1164" fmla="*/ 354574 h 748582"/>
                <a:gd name="connsiteX1165" fmla="*/ 178160 w 785809"/>
                <a:gd name="connsiteY1165" fmla="*/ 333699 h 748582"/>
                <a:gd name="connsiteX1166" fmla="*/ 183595 w 785809"/>
                <a:gd name="connsiteY1166" fmla="*/ 333483 h 748582"/>
                <a:gd name="connsiteX1167" fmla="*/ 455510 w 785809"/>
                <a:gd name="connsiteY1167" fmla="*/ 330873 h 748582"/>
                <a:gd name="connsiteX1168" fmla="*/ 470107 w 785809"/>
                <a:gd name="connsiteY1168" fmla="*/ 337937 h 748582"/>
                <a:gd name="connsiteX1169" fmla="*/ 464928 w 785809"/>
                <a:gd name="connsiteY1169" fmla="*/ 350808 h 748582"/>
                <a:gd name="connsiteX1170" fmla="*/ 445935 w 785809"/>
                <a:gd name="connsiteY1170" fmla="*/ 356302 h 748582"/>
                <a:gd name="connsiteX1171" fmla="*/ 440912 w 785809"/>
                <a:gd name="connsiteY1171" fmla="*/ 356302 h 748582"/>
                <a:gd name="connsiteX1172" fmla="*/ 436674 w 785809"/>
                <a:gd name="connsiteY1172" fmla="*/ 347826 h 748582"/>
                <a:gd name="connsiteX1173" fmla="*/ 455510 w 785809"/>
                <a:gd name="connsiteY1173" fmla="*/ 330873 h 748582"/>
                <a:gd name="connsiteX1174" fmla="*/ 278772 w 785809"/>
                <a:gd name="connsiteY1174" fmla="*/ 328676 h 748582"/>
                <a:gd name="connsiteX1175" fmla="*/ 286463 w 785809"/>
                <a:gd name="connsiteY1175" fmla="*/ 333542 h 748582"/>
                <a:gd name="connsiteX1176" fmla="*/ 295724 w 785809"/>
                <a:gd name="connsiteY1176" fmla="*/ 343431 h 748582"/>
                <a:gd name="connsiteX1177" fmla="*/ 296822 w 785809"/>
                <a:gd name="connsiteY1177" fmla="*/ 358185 h 748582"/>
                <a:gd name="connsiteX1178" fmla="*/ 293683 w 785809"/>
                <a:gd name="connsiteY1178" fmla="*/ 362109 h 748582"/>
                <a:gd name="connsiteX1179" fmla="*/ 269197 w 785809"/>
                <a:gd name="connsiteY1179" fmla="*/ 364934 h 748582"/>
                <a:gd name="connsiteX1180" fmla="*/ 258210 w 785809"/>
                <a:gd name="connsiteY1180" fmla="*/ 352535 h 748582"/>
                <a:gd name="connsiteX1181" fmla="*/ 256954 w 785809"/>
                <a:gd name="connsiteY1181" fmla="*/ 349238 h 748582"/>
                <a:gd name="connsiteX1182" fmla="*/ 278772 w 785809"/>
                <a:gd name="connsiteY1182" fmla="*/ 328676 h 748582"/>
                <a:gd name="connsiteX1183" fmla="*/ 340828 w 785809"/>
                <a:gd name="connsiteY1183" fmla="*/ 325360 h 748582"/>
                <a:gd name="connsiteX1184" fmla="*/ 350032 w 785809"/>
                <a:gd name="connsiteY1184" fmla="*/ 329775 h 748582"/>
                <a:gd name="connsiteX1185" fmla="*/ 370594 w 785809"/>
                <a:gd name="connsiteY1185" fmla="*/ 346413 h 748582"/>
                <a:gd name="connsiteX1186" fmla="*/ 372164 w 785809"/>
                <a:gd name="connsiteY1186" fmla="*/ 351121 h 748582"/>
                <a:gd name="connsiteX1187" fmla="*/ 364473 w 785809"/>
                <a:gd name="connsiteY1187" fmla="*/ 365719 h 748582"/>
                <a:gd name="connsiteX1188" fmla="*/ 344695 w 785809"/>
                <a:gd name="connsiteY1188" fmla="*/ 367132 h 748582"/>
                <a:gd name="connsiteX1189" fmla="*/ 327587 w 785809"/>
                <a:gd name="connsiteY1189" fmla="*/ 349709 h 748582"/>
                <a:gd name="connsiteX1190" fmla="*/ 323976 w 785809"/>
                <a:gd name="connsiteY1190" fmla="*/ 340919 h 748582"/>
                <a:gd name="connsiteX1191" fmla="*/ 337318 w 785809"/>
                <a:gd name="connsiteY1191" fmla="*/ 326636 h 748582"/>
                <a:gd name="connsiteX1192" fmla="*/ 340828 w 785809"/>
                <a:gd name="connsiteY1192" fmla="*/ 325360 h 748582"/>
                <a:gd name="connsiteX1193" fmla="*/ 239538 w 785809"/>
                <a:gd name="connsiteY1193" fmla="*/ 317117 h 748582"/>
                <a:gd name="connsiteX1194" fmla="*/ 249891 w 785809"/>
                <a:gd name="connsiteY1194" fmla="*/ 323497 h 748582"/>
                <a:gd name="connsiteX1195" fmla="*/ 250833 w 785809"/>
                <a:gd name="connsiteY1195" fmla="*/ 340134 h 748582"/>
                <a:gd name="connsiteX1196" fmla="*/ 240473 w 785809"/>
                <a:gd name="connsiteY1196" fmla="*/ 354418 h 748582"/>
                <a:gd name="connsiteX1197" fmla="*/ 229486 w 785809"/>
                <a:gd name="connsiteY1197" fmla="*/ 351278 h 748582"/>
                <a:gd name="connsiteX1198" fmla="*/ 222893 w 785809"/>
                <a:gd name="connsiteY1198" fmla="*/ 331659 h 748582"/>
                <a:gd name="connsiteX1199" fmla="*/ 234822 w 785809"/>
                <a:gd name="connsiteY1199" fmla="*/ 318160 h 748582"/>
                <a:gd name="connsiteX1200" fmla="*/ 239538 w 785809"/>
                <a:gd name="connsiteY1200" fmla="*/ 317117 h 748582"/>
                <a:gd name="connsiteX1201" fmla="*/ 203117 w 785809"/>
                <a:gd name="connsiteY1201" fmla="*/ 304504 h 748582"/>
                <a:gd name="connsiteX1202" fmla="*/ 221639 w 785809"/>
                <a:gd name="connsiteY1202" fmla="*/ 317532 h 748582"/>
                <a:gd name="connsiteX1203" fmla="*/ 215674 w 785809"/>
                <a:gd name="connsiteY1203" fmla="*/ 334013 h 748582"/>
                <a:gd name="connsiteX1204" fmla="*/ 199193 w 785809"/>
                <a:gd name="connsiteY1204" fmla="*/ 339978 h 748582"/>
                <a:gd name="connsiteX1205" fmla="*/ 186949 w 785809"/>
                <a:gd name="connsiteY1205" fmla="*/ 321299 h 748582"/>
                <a:gd name="connsiteX1206" fmla="*/ 203117 w 785809"/>
                <a:gd name="connsiteY1206" fmla="*/ 304504 h 748582"/>
                <a:gd name="connsiteX1207" fmla="*/ 358194 w 785809"/>
                <a:gd name="connsiteY1207" fmla="*/ 303562 h 748582"/>
                <a:gd name="connsiteX1208" fmla="*/ 392255 w 785809"/>
                <a:gd name="connsiteY1208" fmla="*/ 323810 h 748582"/>
                <a:gd name="connsiteX1209" fmla="*/ 386290 w 785809"/>
                <a:gd name="connsiteY1209" fmla="*/ 343745 h 748582"/>
                <a:gd name="connsiteX1210" fmla="*/ 368553 w 785809"/>
                <a:gd name="connsiteY1210" fmla="*/ 340291 h 748582"/>
                <a:gd name="connsiteX1211" fmla="*/ 355682 w 785809"/>
                <a:gd name="connsiteY1211" fmla="*/ 327735 h 748582"/>
                <a:gd name="connsiteX1212" fmla="*/ 348933 w 785809"/>
                <a:gd name="connsiteY1212" fmla="*/ 312666 h 748582"/>
                <a:gd name="connsiteX1213" fmla="*/ 358194 w 785809"/>
                <a:gd name="connsiteY1213" fmla="*/ 303562 h 748582"/>
                <a:gd name="connsiteX1214" fmla="*/ 299648 w 785809"/>
                <a:gd name="connsiteY1214" fmla="*/ 302149 h 748582"/>
                <a:gd name="connsiteX1215" fmla="*/ 310007 w 785809"/>
                <a:gd name="connsiteY1215" fmla="*/ 309370 h 748582"/>
                <a:gd name="connsiteX1216" fmla="*/ 323820 w 785809"/>
                <a:gd name="connsiteY1216" fmla="*/ 321770 h 748582"/>
                <a:gd name="connsiteX1217" fmla="*/ 323663 w 785809"/>
                <a:gd name="connsiteY1217" fmla="*/ 330403 h 748582"/>
                <a:gd name="connsiteX1218" fmla="*/ 319425 w 785809"/>
                <a:gd name="connsiteY1218" fmla="*/ 337780 h 748582"/>
                <a:gd name="connsiteX1219" fmla="*/ 310164 w 785809"/>
                <a:gd name="connsiteY1219" fmla="*/ 343274 h 748582"/>
                <a:gd name="connsiteX1220" fmla="*/ 289602 w 785809"/>
                <a:gd name="connsiteY1220" fmla="*/ 329932 h 748582"/>
                <a:gd name="connsiteX1221" fmla="*/ 285521 w 785809"/>
                <a:gd name="connsiteY1221" fmla="*/ 323182 h 748582"/>
                <a:gd name="connsiteX1222" fmla="*/ 287404 w 785809"/>
                <a:gd name="connsiteY1222" fmla="*/ 310940 h 748582"/>
                <a:gd name="connsiteX1223" fmla="*/ 288032 w 785809"/>
                <a:gd name="connsiteY1223" fmla="*/ 310469 h 748582"/>
                <a:gd name="connsiteX1224" fmla="*/ 299648 w 785809"/>
                <a:gd name="connsiteY1224" fmla="*/ 302149 h 748582"/>
                <a:gd name="connsiteX1225" fmla="*/ 437832 w 785809"/>
                <a:gd name="connsiteY1225" fmla="*/ 293242 h 748582"/>
                <a:gd name="connsiteX1226" fmla="*/ 449545 w 785809"/>
                <a:gd name="connsiteY1226" fmla="*/ 298383 h 748582"/>
                <a:gd name="connsiteX1227" fmla="*/ 459434 w 785809"/>
                <a:gd name="connsiteY1227" fmla="*/ 306701 h 748582"/>
                <a:gd name="connsiteX1228" fmla="*/ 473090 w 785809"/>
                <a:gd name="connsiteY1228" fmla="*/ 309213 h 748582"/>
                <a:gd name="connsiteX1229" fmla="*/ 492082 w 785809"/>
                <a:gd name="connsiteY1229" fmla="*/ 314706 h 748582"/>
                <a:gd name="connsiteX1230" fmla="*/ 492396 w 785809"/>
                <a:gd name="connsiteY1230" fmla="*/ 317846 h 748582"/>
                <a:gd name="connsiteX1231" fmla="*/ 463672 w 785809"/>
                <a:gd name="connsiteY1231" fmla="*/ 326792 h 748582"/>
                <a:gd name="connsiteX1232" fmla="*/ 463672 w 785809"/>
                <a:gd name="connsiteY1232" fmla="*/ 320200 h 748582"/>
                <a:gd name="connsiteX1233" fmla="*/ 463201 w 785809"/>
                <a:gd name="connsiteY1233" fmla="*/ 311567 h 748582"/>
                <a:gd name="connsiteX1234" fmla="*/ 453783 w 785809"/>
                <a:gd name="connsiteY1234" fmla="*/ 324124 h 748582"/>
                <a:gd name="connsiteX1235" fmla="*/ 431966 w 785809"/>
                <a:gd name="connsiteY1235" fmla="*/ 325380 h 748582"/>
                <a:gd name="connsiteX1236" fmla="*/ 428670 w 785809"/>
                <a:gd name="connsiteY1236" fmla="*/ 322554 h 748582"/>
                <a:gd name="connsiteX1237" fmla="*/ 426943 w 785809"/>
                <a:gd name="connsiteY1237" fmla="*/ 300580 h 748582"/>
                <a:gd name="connsiteX1238" fmla="*/ 437832 w 785809"/>
                <a:gd name="connsiteY1238" fmla="*/ 293242 h 748582"/>
                <a:gd name="connsiteX1239" fmla="*/ 500754 w 785809"/>
                <a:gd name="connsiteY1239" fmla="*/ 282314 h 748582"/>
                <a:gd name="connsiteX1240" fmla="*/ 504168 w 785809"/>
                <a:gd name="connsiteY1240" fmla="*/ 283157 h 748582"/>
                <a:gd name="connsiteX1241" fmla="*/ 513271 w 785809"/>
                <a:gd name="connsiteY1241" fmla="*/ 291320 h 748582"/>
                <a:gd name="connsiteX1242" fmla="*/ 504795 w 785809"/>
                <a:gd name="connsiteY1242" fmla="*/ 302150 h 748582"/>
                <a:gd name="connsiteX1243" fmla="*/ 490983 w 785809"/>
                <a:gd name="connsiteY1243" fmla="*/ 305760 h 748582"/>
                <a:gd name="connsiteX1244" fmla="*/ 486431 w 785809"/>
                <a:gd name="connsiteY1244" fmla="*/ 298697 h 748582"/>
                <a:gd name="connsiteX1245" fmla="*/ 488000 w 785809"/>
                <a:gd name="connsiteY1245" fmla="*/ 286924 h 748582"/>
                <a:gd name="connsiteX1246" fmla="*/ 497575 w 785809"/>
                <a:gd name="connsiteY1246" fmla="*/ 283942 h 748582"/>
                <a:gd name="connsiteX1247" fmla="*/ 500754 w 785809"/>
                <a:gd name="connsiteY1247" fmla="*/ 282314 h 748582"/>
                <a:gd name="connsiteX1248" fmla="*/ 323459 w 785809"/>
                <a:gd name="connsiteY1248" fmla="*/ 280170 h 748582"/>
                <a:gd name="connsiteX1249" fmla="*/ 331353 w 785809"/>
                <a:gd name="connsiteY1249" fmla="*/ 282529 h 748582"/>
                <a:gd name="connsiteX1250" fmla="*/ 347991 w 785809"/>
                <a:gd name="connsiteY1250" fmla="*/ 298382 h 748582"/>
                <a:gd name="connsiteX1251" fmla="*/ 338259 w 785809"/>
                <a:gd name="connsiteY1251" fmla="*/ 319887 h 748582"/>
                <a:gd name="connsiteX1252" fmla="*/ 309222 w 785809"/>
                <a:gd name="connsiteY1252" fmla="*/ 295400 h 748582"/>
                <a:gd name="connsiteX1253" fmla="*/ 323459 w 785809"/>
                <a:gd name="connsiteY1253" fmla="*/ 280170 h 748582"/>
                <a:gd name="connsiteX1254" fmla="*/ 394433 w 785809"/>
                <a:gd name="connsiteY1254" fmla="*/ 273524 h 748582"/>
                <a:gd name="connsiteX1255" fmla="*/ 406381 w 785809"/>
                <a:gd name="connsiteY1255" fmla="*/ 281744 h 748582"/>
                <a:gd name="connsiteX1256" fmla="*/ 418310 w 785809"/>
                <a:gd name="connsiteY1256" fmla="*/ 291790 h 748582"/>
                <a:gd name="connsiteX1257" fmla="*/ 421293 w 785809"/>
                <a:gd name="connsiteY1257" fmla="*/ 299638 h 748582"/>
                <a:gd name="connsiteX1258" fmla="*/ 411247 w 785809"/>
                <a:gd name="connsiteY1258" fmla="*/ 310155 h 748582"/>
                <a:gd name="connsiteX1259" fmla="*/ 398219 w 785809"/>
                <a:gd name="connsiteY1259" fmla="*/ 319573 h 748582"/>
                <a:gd name="connsiteX1260" fmla="*/ 401358 w 785809"/>
                <a:gd name="connsiteY1260" fmla="*/ 319730 h 748582"/>
                <a:gd name="connsiteX1261" fmla="*/ 423019 w 785809"/>
                <a:gd name="connsiteY1261" fmla="*/ 324595 h 748582"/>
                <a:gd name="connsiteX1262" fmla="*/ 434163 w 785809"/>
                <a:gd name="connsiteY1262" fmla="*/ 334955 h 748582"/>
                <a:gd name="connsiteX1263" fmla="*/ 435576 w 785809"/>
                <a:gd name="connsiteY1263" fmla="*/ 342018 h 748582"/>
                <a:gd name="connsiteX1264" fmla="*/ 405126 w 785809"/>
                <a:gd name="connsiteY1264" fmla="*/ 349081 h 748582"/>
                <a:gd name="connsiteX1265" fmla="*/ 397277 w 785809"/>
                <a:gd name="connsiteY1265" fmla="*/ 328362 h 748582"/>
                <a:gd name="connsiteX1266" fmla="*/ 387860 w 785809"/>
                <a:gd name="connsiteY1266" fmla="*/ 310940 h 748582"/>
                <a:gd name="connsiteX1267" fmla="*/ 375774 w 785809"/>
                <a:gd name="connsiteY1267" fmla="*/ 301836 h 748582"/>
                <a:gd name="connsiteX1268" fmla="*/ 374832 w 785809"/>
                <a:gd name="connsiteY1268" fmla="*/ 286611 h 748582"/>
                <a:gd name="connsiteX1269" fmla="*/ 381424 w 785809"/>
                <a:gd name="connsiteY1269" fmla="*/ 280018 h 748582"/>
                <a:gd name="connsiteX1270" fmla="*/ 394433 w 785809"/>
                <a:gd name="connsiteY1270" fmla="*/ 273524 h 748582"/>
                <a:gd name="connsiteX1271" fmla="*/ 233331 w 785809"/>
                <a:gd name="connsiteY1271" fmla="*/ 270954 h 748582"/>
                <a:gd name="connsiteX1272" fmla="*/ 239375 w 785809"/>
                <a:gd name="connsiteY1272" fmla="*/ 274682 h 748582"/>
                <a:gd name="connsiteX1273" fmla="*/ 245182 w 785809"/>
                <a:gd name="connsiteY1273" fmla="*/ 283001 h 748582"/>
                <a:gd name="connsiteX1274" fmla="*/ 245025 w 785809"/>
                <a:gd name="connsiteY1274" fmla="*/ 292890 h 748582"/>
                <a:gd name="connsiteX1275" fmla="*/ 240473 w 785809"/>
                <a:gd name="connsiteY1275" fmla="*/ 304034 h 748582"/>
                <a:gd name="connsiteX1276" fmla="*/ 239846 w 785809"/>
                <a:gd name="connsiteY1276" fmla="*/ 310155 h 748582"/>
                <a:gd name="connsiteX1277" fmla="*/ 226974 w 785809"/>
                <a:gd name="connsiteY1277" fmla="*/ 312980 h 748582"/>
                <a:gd name="connsiteX1278" fmla="*/ 213947 w 785809"/>
                <a:gd name="connsiteY1278" fmla="*/ 297598 h 748582"/>
                <a:gd name="connsiteX1279" fmla="*/ 213005 w 785809"/>
                <a:gd name="connsiteY1279" fmla="*/ 291948 h 748582"/>
                <a:gd name="connsiteX1280" fmla="*/ 226346 w 785809"/>
                <a:gd name="connsiteY1280" fmla="*/ 272170 h 748582"/>
                <a:gd name="connsiteX1281" fmla="*/ 233331 w 785809"/>
                <a:gd name="connsiteY1281" fmla="*/ 270954 h 748582"/>
                <a:gd name="connsiteX1282" fmla="*/ 504324 w 785809"/>
                <a:gd name="connsiteY1282" fmla="*/ 268089 h 748582"/>
                <a:gd name="connsiteX1283" fmla="*/ 504368 w 785809"/>
                <a:gd name="connsiteY1283" fmla="*/ 268241 h 748582"/>
                <a:gd name="connsiteX1284" fmla="*/ 504324 w 785809"/>
                <a:gd name="connsiteY1284" fmla="*/ 268246 h 748582"/>
                <a:gd name="connsiteX1285" fmla="*/ 504324 w 785809"/>
                <a:gd name="connsiteY1285" fmla="*/ 268089 h 748582"/>
                <a:gd name="connsiteX1286" fmla="*/ 283142 w 785809"/>
                <a:gd name="connsiteY1286" fmla="*/ 263547 h 748582"/>
                <a:gd name="connsiteX1287" fmla="*/ 297136 w 785809"/>
                <a:gd name="connsiteY1287" fmla="*/ 271228 h 748582"/>
                <a:gd name="connsiteX1288" fmla="*/ 302002 w 785809"/>
                <a:gd name="connsiteY1288" fmla="*/ 278448 h 748582"/>
                <a:gd name="connsiteX1289" fmla="*/ 296822 w 785809"/>
                <a:gd name="connsiteY1289" fmla="*/ 299325 h 748582"/>
                <a:gd name="connsiteX1290" fmla="*/ 287875 w 785809"/>
                <a:gd name="connsiteY1290" fmla="*/ 303876 h 748582"/>
                <a:gd name="connsiteX1291" fmla="*/ 280498 w 785809"/>
                <a:gd name="connsiteY1291" fmla="*/ 315649 h 748582"/>
                <a:gd name="connsiteX1292" fmla="*/ 272964 w 785809"/>
                <a:gd name="connsiteY1292" fmla="*/ 323340 h 748582"/>
                <a:gd name="connsiteX1293" fmla="*/ 266528 w 785809"/>
                <a:gd name="connsiteY1293" fmla="*/ 326322 h 748582"/>
                <a:gd name="connsiteX1294" fmla="*/ 254599 w 785809"/>
                <a:gd name="connsiteY1294" fmla="*/ 324595 h 748582"/>
                <a:gd name="connsiteX1295" fmla="*/ 245339 w 785809"/>
                <a:gd name="connsiteY1295" fmla="*/ 306702 h 748582"/>
                <a:gd name="connsiteX1296" fmla="*/ 251774 w 785809"/>
                <a:gd name="connsiteY1296" fmla="*/ 290849 h 748582"/>
                <a:gd name="connsiteX1297" fmla="*/ 268883 w 785809"/>
                <a:gd name="connsiteY1297" fmla="*/ 293674 h 748582"/>
                <a:gd name="connsiteX1298" fmla="*/ 278928 w 785809"/>
                <a:gd name="connsiteY1298" fmla="*/ 301836 h 748582"/>
                <a:gd name="connsiteX1299" fmla="*/ 270295 w 785809"/>
                <a:gd name="connsiteY1299" fmla="*/ 284727 h 748582"/>
                <a:gd name="connsiteX1300" fmla="*/ 277830 w 785809"/>
                <a:gd name="connsiteY1300" fmla="*/ 265107 h 748582"/>
                <a:gd name="connsiteX1301" fmla="*/ 283142 w 785809"/>
                <a:gd name="connsiteY1301" fmla="*/ 263547 h 748582"/>
                <a:gd name="connsiteX1302" fmla="*/ 352975 w 785809"/>
                <a:gd name="connsiteY1302" fmla="*/ 254002 h 748582"/>
                <a:gd name="connsiteX1303" fmla="*/ 358351 w 785809"/>
                <a:gd name="connsiteY1303" fmla="*/ 256004 h 748582"/>
                <a:gd name="connsiteX1304" fmla="*/ 375931 w 785809"/>
                <a:gd name="connsiteY1304" fmla="*/ 274681 h 748582"/>
                <a:gd name="connsiteX1305" fmla="*/ 376087 w 785809"/>
                <a:gd name="connsiteY1305" fmla="*/ 278449 h 748582"/>
                <a:gd name="connsiteX1306" fmla="*/ 367141 w 785809"/>
                <a:gd name="connsiteY1306" fmla="*/ 292104 h 748582"/>
                <a:gd name="connsiteX1307" fmla="*/ 360548 w 785809"/>
                <a:gd name="connsiteY1307" fmla="*/ 298540 h 748582"/>
                <a:gd name="connsiteX1308" fmla="*/ 354584 w 785809"/>
                <a:gd name="connsiteY1308" fmla="*/ 296813 h 748582"/>
                <a:gd name="connsiteX1309" fmla="*/ 341242 w 785809"/>
                <a:gd name="connsiteY1309" fmla="*/ 285041 h 748582"/>
                <a:gd name="connsiteX1310" fmla="*/ 333865 w 785809"/>
                <a:gd name="connsiteY1310" fmla="*/ 274839 h 748582"/>
                <a:gd name="connsiteX1311" fmla="*/ 347364 w 785809"/>
                <a:gd name="connsiteY1311" fmla="*/ 255062 h 748582"/>
                <a:gd name="connsiteX1312" fmla="*/ 352975 w 785809"/>
                <a:gd name="connsiteY1312" fmla="*/ 254002 h 748582"/>
                <a:gd name="connsiteX1313" fmla="*/ 255875 w 785809"/>
                <a:gd name="connsiteY1313" fmla="*/ 247705 h 748582"/>
                <a:gd name="connsiteX1314" fmla="*/ 262291 w 785809"/>
                <a:gd name="connsiteY1314" fmla="*/ 251923 h 748582"/>
                <a:gd name="connsiteX1315" fmla="*/ 267471 w 785809"/>
                <a:gd name="connsiteY1315" fmla="*/ 257887 h 748582"/>
                <a:gd name="connsiteX1316" fmla="*/ 268726 w 785809"/>
                <a:gd name="connsiteY1316" fmla="*/ 268874 h 748582"/>
                <a:gd name="connsiteX1317" fmla="*/ 263547 w 785809"/>
                <a:gd name="connsiteY1317" fmla="*/ 281588 h 748582"/>
                <a:gd name="connsiteX1318" fmla="*/ 254757 w 785809"/>
                <a:gd name="connsiteY1318" fmla="*/ 284727 h 748582"/>
                <a:gd name="connsiteX1319" fmla="*/ 237961 w 785809"/>
                <a:gd name="connsiteY1319" fmla="*/ 261183 h 748582"/>
                <a:gd name="connsiteX1320" fmla="*/ 248164 w 785809"/>
                <a:gd name="connsiteY1320" fmla="*/ 248784 h 748582"/>
                <a:gd name="connsiteX1321" fmla="*/ 255875 w 785809"/>
                <a:gd name="connsiteY1321" fmla="*/ 247705 h 748582"/>
                <a:gd name="connsiteX1322" fmla="*/ 488915 w 785809"/>
                <a:gd name="connsiteY1322" fmla="*/ 241796 h 748582"/>
                <a:gd name="connsiteX1323" fmla="*/ 491924 w 785809"/>
                <a:gd name="connsiteY1323" fmla="*/ 243604 h 748582"/>
                <a:gd name="connsiteX1324" fmla="*/ 504726 w 785809"/>
                <a:gd name="connsiteY1324" fmla="*/ 259672 h 748582"/>
                <a:gd name="connsiteX1325" fmla="*/ 505696 w 785809"/>
                <a:gd name="connsiteY1325" fmla="*/ 266699 h 748582"/>
                <a:gd name="connsiteX1326" fmla="*/ 504274 w 785809"/>
                <a:gd name="connsiteY1326" fmla="*/ 267992 h 748582"/>
                <a:gd name="connsiteX1327" fmla="*/ 504324 w 785809"/>
                <a:gd name="connsiteY1327" fmla="*/ 267932 h 748582"/>
                <a:gd name="connsiteX1328" fmla="*/ 504167 w 785809"/>
                <a:gd name="connsiteY1328" fmla="*/ 268089 h 748582"/>
                <a:gd name="connsiteX1329" fmla="*/ 504274 w 785809"/>
                <a:gd name="connsiteY1329" fmla="*/ 267992 h 748582"/>
                <a:gd name="connsiteX1330" fmla="*/ 504272 w 785809"/>
                <a:gd name="connsiteY1330" fmla="*/ 267995 h 748582"/>
                <a:gd name="connsiteX1331" fmla="*/ 505697 w 785809"/>
                <a:gd name="connsiteY1331" fmla="*/ 266700 h 748582"/>
                <a:gd name="connsiteX1332" fmla="*/ 505696 w 785809"/>
                <a:gd name="connsiteY1332" fmla="*/ 266699 h 748582"/>
                <a:gd name="connsiteX1333" fmla="*/ 505894 w 785809"/>
                <a:gd name="connsiteY1333" fmla="*/ 266519 h 748582"/>
                <a:gd name="connsiteX1334" fmla="*/ 505893 w 785809"/>
                <a:gd name="connsiteY1334" fmla="*/ 266521 h 748582"/>
                <a:gd name="connsiteX1335" fmla="*/ 505895 w 785809"/>
                <a:gd name="connsiteY1335" fmla="*/ 266519 h 748582"/>
                <a:gd name="connsiteX1336" fmla="*/ 505852 w 785809"/>
                <a:gd name="connsiteY1336" fmla="*/ 266813 h 748582"/>
                <a:gd name="connsiteX1337" fmla="*/ 509131 w 785809"/>
                <a:gd name="connsiteY1337" fmla="*/ 261752 h 748582"/>
                <a:gd name="connsiteX1338" fmla="*/ 513114 w 785809"/>
                <a:gd name="connsiteY1338" fmla="*/ 257102 h 748582"/>
                <a:gd name="connsiteX1339" fmla="*/ 519078 w 785809"/>
                <a:gd name="connsiteY1339" fmla="*/ 254159 h 748582"/>
                <a:gd name="connsiteX1340" fmla="*/ 525985 w 785809"/>
                <a:gd name="connsiteY1340" fmla="*/ 257102 h 748582"/>
                <a:gd name="connsiteX1341" fmla="*/ 534304 w 785809"/>
                <a:gd name="connsiteY1341" fmla="*/ 265264 h 748582"/>
                <a:gd name="connsiteX1342" fmla="*/ 524101 w 785809"/>
                <a:gd name="connsiteY1342" fmla="*/ 274525 h 748582"/>
                <a:gd name="connsiteX1343" fmla="*/ 517195 w 785809"/>
                <a:gd name="connsiteY1343" fmla="*/ 276566 h 748582"/>
                <a:gd name="connsiteX1344" fmla="*/ 505109 w 785809"/>
                <a:gd name="connsiteY1344" fmla="*/ 277350 h 748582"/>
                <a:gd name="connsiteX1345" fmla="*/ 505043 w 785809"/>
                <a:gd name="connsiteY1345" fmla="*/ 270552 h 748582"/>
                <a:gd name="connsiteX1346" fmla="*/ 504368 w 785809"/>
                <a:gd name="connsiteY1346" fmla="*/ 268241 h 748582"/>
                <a:gd name="connsiteX1347" fmla="*/ 505776 w 785809"/>
                <a:gd name="connsiteY1347" fmla="*/ 268050 h 748582"/>
                <a:gd name="connsiteX1348" fmla="*/ 506051 w 785809"/>
                <a:gd name="connsiteY1348" fmla="*/ 266677 h 748582"/>
                <a:gd name="connsiteX1349" fmla="*/ 505842 w 785809"/>
                <a:gd name="connsiteY1349" fmla="*/ 266886 h 748582"/>
                <a:gd name="connsiteX1350" fmla="*/ 505679 w 785809"/>
                <a:gd name="connsiteY1350" fmla="*/ 268011 h 748582"/>
                <a:gd name="connsiteX1351" fmla="*/ 504194 w 785809"/>
                <a:gd name="connsiteY1351" fmla="*/ 268088 h 748582"/>
                <a:gd name="connsiteX1352" fmla="*/ 498830 w 785809"/>
                <a:gd name="connsiteY1352" fmla="*/ 274524 h 748582"/>
                <a:gd name="connsiteX1353" fmla="*/ 475600 w 785809"/>
                <a:gd name="connsiteY1353" fmla="*/ 276094 h 748582"/>
                <a:gd name="connsiteX1354" fmla="*/ 469008 w 785809"/>
                <a:gd name="connsiteY1354" fmla="*/ 269502 h 748582"/>
                <a:gd name="connsiteX1355" fmla="*/ 481565 w 785809"/>
                <a:gd name="connsiteY1355" fmla="*/ 284256 h 748582"/>
                <a:gd name="connsiteX1356" fmla="*/ 484704 w 785809"/>
                <a:gd name="connsiteY1356" fmla="*/ 292732 h 748582"/>
                <a:gd name="connsiteX1357" fmla="*/ 471676 w 785809"/>
                <a:gd name="connsiteY1357" fmla="*/ 305760 h 748582"/>
                <a:gd name="connsiteX1358" fmla="*/ 464927 w 785809"/>
                <a:gd name="connsiteY1358" fmla="*/ 304504 h 748582"/>
                <a:gd name="connsiteX1359" fmla="*/ 447034 w 785809"/>
                <a:gd name="connsiteY1359" fmla="*/ 292261 h 748582"/>
                <a:gd name="connsiteX1360" fmla="*/ 446563 w 785809"/>
                <a:gd name="connsiteY1360" fmla="*/ 284256 h 748582"/>
                <a:gd name="connsiteX1361" fmla="*/ 467595 w 785809"/>
                <a:gd name="connsiteY1361" fmla="*/ 262438 h 748582"/>
                <a:gd name="connsiteX1362" fmla="*/ 473874 w 785809"/>
                <a:gd name="connsiteY1362" fmla="*/ 249255 h 748582"/>
                <a:gd name="connsiteX1363" fmla="*/ 477327 w 785809"/>
                <a:gd name="connsiteY1363" fmla="*/ 245644 h 748582"/>
                <a:gd name="connsiteX1364" fmla="*/ 480152 w 785809"/>
                <a:gd name="connsiteY1364" fmla="*/ 245173 h 748582"/>
                <a:gd name="connsiteX1365" fmla="*/ 488915 w 785809"/>
                <a:gd name="connsiteY1365" fmla="*/ 241796 h 748582"/>
                <a:gd name="connsiteX1366" fmla="*/ 307770 w 785809"/>
                <a:gd name="connsiteY1366" fmla="*/ 236816 h 748582"/>
                <a:gd name="connsiteX1367" fmla="*/ 317227 w 785809"/>
                <a:gd name="connsiteY1367" fmla="*/ 240622 h 748582"/>
                <a:gd name="connsiteX1368" fmla="*/ 322563 w 785809"/>
                <a:gd name="connsiteY1368" fmla="*/ 247372 h 748582"/>
                <a:gd name="connsiteX1369" fmla="*/ 336376 w 785809"/>
                <a:gd name="connsiteY1369" fmla="*/ 257416 h 748582"/>
                <a:gd name="connsiteX1370" fmla="*/ 328214 w 785809"/>
                <a:gd name="connsiteY1370" fmla="*/ 267304 h 748582"/>
                <a:gd name="connsiteX1371" fmla="*/ 307024 w 785809"/>
                <a:gd name="connsiteY1371" fmla="*/ 273426 h 748582"/>
                <a:gd name="connsiteX1372" fmla="*/ 291485 w 785809"/>
                <a:gd name="connsiteY1372" fmla="*/ 255690 h 748582"/>
                <a:gd name="connsiteX1373" fmla="*/ 296665 w 785809"/>
                <a:gd name="connsiteY1373" fmla="*/ 240308 h 748582"/>
                <a:gd name="connsiteX1374" fmla="*/ 307770 w 785809"/>
                <a:gd name="connsiteY1374" fmla="*/ 236816 h 748582"/>
                <a:gd name="connsiteX1375" fmla="*/ 543251 w 785809"/>
                <a:gd name="connsiteY1375" fmla="*/ 228850 h 748582"/>
                <a:gd name="connsiteX1376" fmla="*/ 554395 w 785809"/>
                <a:gd name="connsiteY1376" fmla="*/ 237012 h 748582"/>
                <a:gd name="connsiteX1377" fmla="*/ 549843 w 785809"/>
                <a:gd name="connsiteY1377" fmla="*/ 246900 h 748582"/>
                <a:gd name="connsiteX1378" fmla="*/ 534618 w 785809"/>
                <a:gd name="connsiteY1378" fmla="*/ 252237 h 748582"/>
                <a:gd name="connsiteX1379" fmla="*/ 526770 w 785809"/>
                <a:gd name="connsiteY1379" fmla="*/ 250039 h 748582"/>
                <a:gd name="connsiteX1380" fmla="*/ 531007 w 785809"/>
                <a:gd name="connsiteY1380" fmla="*/ 243447 h 748582"/>
                <a:gd name="connsiteX1381" fmla="*/ 534618 w 785809"/>
                <a:gd name="connsiteY1381" fmla="*/ 236698 h 748582"/>
                <a:gd name="connsiteX1382" fmla="*/ 543251 w 785809"/>
                <a:gd name="connsiteY1382" fmla="*/ 228850 h 748582"/>
                <a:gd name="connsiteX1383" fmla="*/ 377814 w 785809"/>
                <a:gd name="connsiteY1383" fmla="*/ 227280 h 748582"/>
                <a:gd name="connsiteX1384" fmla="*/ 388644 w 785809"/>
                <a:gd name="connsiteY1384" fmla="*/ 232303 h 748582"/>
                <a:gd name="connsiteX1385" fmla="*/ 396806 w 785809"/>
                <a:gd name="connsiteY1385" fmla="*/ 242348 h 748582"/>
                <a:gd name="connsiteX1386" fmla="*/ 394766 w 785809"/>
                <a:gd name="connsiteY1386" fmla="*/ 263380 h 748582"/>
                <a:gd name="connsiteX1387" fmla="*/ 374518 w 785809"/>
                <a:gd name="connsiteY1387" fmla="*/ 261654 h 748582"/>
                <a:gd name="connsiteX1388" fmla="*/ 363844 w 785809"/>
                <a:gd name="connsiteY1388" fmla="*/ 247371 h 748582"/>
                <a:gd name="connsiteX1389" fmla="*/ 377814 w 785809"/>
                <a:gd name="connsiteY1389" fmla="*/ 227280 h 748582"/>
                <a:gd name="connsiteX1390" fmla="*/ 443502 w 785809"/>
                <a:gd name="connsiteY1390" fmla="*/ 225201 h 748582"/>
                <a:gd name="connsiteX1391" fmla="*/ 455353 w 785809"/>
                <a:gd name="connsiteY1391" fmla="*/ 230891 h 748582"/>
                <a:gd name="connsiteX1392" fmla="*/ 467909 w 785809"/>
                <a:gd name="connsiteY1392" fmla="*/ 243761 h 748582"/>
                <a:gd name="connsiteX1393" fmla="*/ 469636 w 785809"/>
                <a:gd name="connsiteY1393" fmla="*/ 246744 h 748582"/>
                <a:gd name="connsiteX1394" fmla="*/ 457550 w 785809"/>
                <a:gd name="connsiteY1394" fmla="*/ 265578 h 748582"/>
                <a:gd name="connsiteX1395" fmla="*/ 442482 w 785809"/>
                <a:gd name="connsiteY1395" fmla="*/ 262439 h 748582"/>
                <a:gd name="connsiteX1396" fmla="*/ 429140 w 785809"/>
                <a:gd name="connsiteY1396" fmla="*/ 252080 h 748582"/>
                <a:gd name="connsiteX1397" fmla="*/ 429140 w 785809"/>
                <a:gd name="connsiteY1397" fmla="*/ 252237 h 748582"/>
                <a:gd name="connsiteX1398" fmla="*/ 429140 w 785809"/>
                <a:gd name="connsiteY1398" fmla="*/ 252237 h 748582"/>
                <a:gd name="connsiteX1399" fmla="*/ 429120 w 785809"/>
                <a:gd name="connsiteY1399" fmla="*/ 252239 h 748582"/>
                <a:gd name="connsiteX1400" fmla="*/ 428807 w 785809"/>
                <a:gd name="connsiteY1400" fmla="*/ 254792 h 748582"/>
                <a:gd name="connsiteX1401" fmla="*/ 433221 w 785809"/>
                <a:gd name="connsiteY1401" fmla="*/ 260398 h 748582"/>
                <a:gd name="connsiteX1402" fmla="*/ 436360 w 785809"/>
                <a:gd name="connsiteY1402" fmla="*/ 262282 h 748582"/>
                <a:gd name="connsiteX1403" fmla="*/ 446406 w 785809"/>
                <a:gd name="connsiteY1403" fmla="*/ 275624 h 748582"/>
                <a:gd name="connsiteX1404" fmla="*/ 432122 w 785809"/>
                <a:gd name="connsiteY1404" fmla="*/ 288494 h 748582"/>
                <a:gd name="connsiteX1405" fmla="*/ 423960 w 785809"/>
                <a:gd name="connsiteY1405" fmla="*/ 287239 h 748582"/>
                <a:gd name="connsiteX1406" fmla="*/ 414700 w 785809"/>
                <a:gd name="connsiteY1406" fmla="*/ 281745 h 748582"/>
                <a:gd name="connsiteX1407" fmla="*/ 404026 w 785809"/>
                <a:gd name="connsiteY1407" fmla="*/ 269345 h 748582"/>
                <a:gd name="connsiteX1408" fmla="*/ 409049 w 785809"/>
                <a:gd name="connsiteY1408" fmla="*/ 251452 h 748582"/>
                <a:gd name="connsiteX1409" fmla="*/ 426943 w 785809"/>
                <a:gd name="connsiteY1409" fmla="*/ 251452 h 748582"/>
                <a:gd name="connsiteX1410" fmla="*/ 427514 w 785809"/>
                <a:gd name="connsiteY1410" fmla="*/ 250976 h 748582"/>
                <a:gd name="connsiteX1411" fmla="*/ 427355 w 785809"/>
                <a:gd name="connsiteY1411" fmla="*/ 252296 h 748582"/>
                <a:gd name="connsiteX1412" fmla="*/ 427367 w 785809"/>
                <a:gd name="connsiteY1412" fmla="*/ 252294 h 748582"/>
                <a:gd name="connsiteX1413" fmla="*/ 427534 w 785809"/>
                <a:gd name="connsiteY1413" fmla="*/ 250960 h 748582"/>
                <a:gd name="connsiteX1414" fmla="*/ 427514 w 785809"/>
                <a:gd name="connsiteY1414" fmla="*/ 250976 h 748582"/>
                <a:gd name="connsiteX1415" fmla="*/ 427571 w 785809"/>
                <a:gd name="connsiteY1415" fmla="*/ 250510 h 748582"/>
                <a:gd name="connsiteX1416" fmla="*/ 427685 w 785809"/>
                <a:gd name="connsiteY1416" fmla="*/ 250567 h 748582"/>
                <a:gd name="connsiteX1417" fmla="*/ 424861 w 785809"/>
                <a:gd name="connsiteY1417" fmla="*/ 243967 h 748582"/>
                <a:gd name="connsiteX1418" fmla="*/ 430710 w 785809"/>
                <a:gd name="connsiteY1418" fmla="*/ 230106 h 748582"/>
                <a:gd name="connsiteX1419" fmla="*/ 443502 w 785809"/>
                <a:gd name="connsiteY1419" fmla="*/ 225201 h 748582"/>
                <a:gd name="connsiteX1420" fmla="*/ 278772 w 785809"/>
                <a:gd name="connsiteY1420" fmla="*/ 223042 h 748582"/>
                <a:gd name="connsiteX1421" fmla="*/ 293526 w 785809"/>
                <a:gd name="connsiteY1421" fmla="*/ 237482 h 748582"/>
                <a:gd name="connsiteX1422" fmla="*/ 284265 w 785809"/>
                <a:gd name="connsiteY1422" fmla="*/ 257886 h 748582"/>
                <a:gd name="connsiteX1423" fmla="*/ 272493 w 785809"/>
                <a:gd name="connsiteY1423" fmla="*/ 256944 h 748582"/>
                <a:gd name="connsiteX1424" fmla="*/ 266057 w 785809"/>
                <a:gd name="connsiteY1424" fmla="*/ 248313 h 748582"/>
                <a:gd name="connsiteX1425" fmla="*/ 262134 w 785809"/>
                <a:gd name="connsiteY1425" fmla="*/ 231204 h 748582"/>
                <a:gd name="connsiteX1426" fmla="*/ 278772 w 785809"/>
                <a:gd name="connsiteY1426" fmla="*/ 223042 h 748582"/>
                <a:gd name="connsiteX1427" fmla="*/ 510250 w 785809"/>
                <a:gd name="connsiteY1427" fmla="*/ 221502 h 748582"/>
                <a:gd name="connsiteX1428" fmla="*/ 514527 w 785809"/>
                <a:gd name="connsiteY1428" fmla="*/ 224298 h 748582"/>
                <a:gd name="connsiteX1429" fmla="*/ 526927 w 785809"/>
                <a:gd name="connsiteY1429" fmla="*/ 232617 h 748582"/>
                <a:gd name="connsiteX1430" fmla="*/ 529909 w 785809"/>
                <a:gd name="connsiteY1430" fmla="*/ 235599 h 748582"/>
                <a:gd name="connsiteX1431" fmla="*/ 509347 w 785809"/>
                <a:gd name="connsiteY1431" fmla="*/ 253178 h 748582"/>
                <a:gd name="connsiteX1432" fmla="*/ 492395 w 785809"/>
                <a:gd name="connsiteY1432" fmla="*/ 238111 h 748582"/>
                <a:gd name="connsiteX1433" fmla="*/ 496005 w 785809"/>
                <a:gd name="connsiteY1433" fmla="*/ 229949 h 748582"/>
                <a:gd name="connsiteX1434" fmla="*/ 496476 w 785809"/>
                <a:gd name="connsiteY1434" fmla="*/ 223356 h 748582"/>
                <a:gd name="connsiteX1435" fmla="*/ 510250 w 785809"/>
                <a:gd name="connsiteY1435" fmla="*/ 221502 h 748582"/>
                <a:gd name="connsiteX1436" fmla="*/ 336604 w 785809"/>
                <a:gd name="connsiteY1436" fmla="*/ 211466 h 748582"/>
                <a:gd name="connsiteX1437" fmla="*/ 352387 w 785809"/>
                <a:gd name="connsiteY1437" fmla="*/ 218177 h 748582"/>
                <a:gd name="connsiteX1438" fmla="*/ 355997 w 785809"/>
                <a:gd name="connsiteY1438" fmla="*/ 243918 h 748582"/>
                <a:gd name="connsiteX1439" fmla="*/ 338887 w 785809"/>
                <a:gd name="connsiteY1439" fmla="*/ 250668 h 748582"/>
                <a:gd name="connsiteX1440" fmla="*/ 338103 w 785809"/>
                <a:gd name="connsiteY1440" fmla="*/ 250668 h 748582"/>
                <a:gd name="connsiteX1441" fmla="*/ 318640 w 785809"/>
                <a:gd name="connsiteY1441" fmla="*/ 231675 h 748582"/>
                <a:gd name="connsiteX1442" fmla="*/ 331039 w 785809"/>
                <a:gd name="connsiteY1442" fmla="*/ 213467 h 748582"/>
                <a:gd name="connsiteX1443" fmla="*/ 336604 w 785809"/>
                <a:gd name="connsiteY1443" fmla="*/ 211466 h 748582"/>
                <a:gd name="connsiteX1444" fmla="*/ 397324 w 785809"/>
                <a:gd name="connsiteY1444" fmla="*/ 206044 h 748582"/>
                <a:gd name="connsiteX1445" fmla="*/ 403555 w 785809"/>
                <a:gd name="connsiteY1445" fmla="*/ 207032 h 748582"/>
                <a:gd name="connsiteX1446" fmla="*/ 425844 w 785809"/>
                <a:gd name="connsiteY1446" fmla="*/ 224769 h 748582"/>
                <a:gd name="connsiteX1447" fmla="*/ 426629 w 785809"/>
                <a:gd name="connsiteY1447" fmla="*/ 225710 h 748582"/>
                <a:gd name="connsiteX1448" fmla="*/ 408107 w 785809"/>
                <a:gd name="connsiteY1448" fmla="*/ 242819 h 748582"/>
                <a:gd name="connsiteX1449" fmla="*/ 386133 w 785809"/>
                <a:gd name="connsiteY1449" fmla="*/ 217234 h 748582"/>
                <a:gd name="connsiteX1450" fmla="*/ 397324 w 785809"/>
                <a:gd name="connsiteY1450" fmla="*/ 206044 h 748582"/>
                <a:gd name="connsiteX1451" fmla="*/ 563499 w 785809"/>
                <a:gd name="connsiteY1451" fmla="*/ 203579 h 748582"/>
                <a:gd name="connsiteX1452" fmla="*/ 574173 w 785809"/>
                <a:gd name="connsiteY1452" fmla="*/ 212055 h 748582"/>
                <a:gd name="connsiteX1453" fmla="*/ 564284 w 785809"/>
                <a:gd name="connsiteY1453" fmla="*/ 224769 h 748582"/>
                <a:gd name="connsiteX1454" fmla="*/ 557221 w 785809"/>
                <a:gd name="connsiteY1454" fmla="*/ 226025 h 748582"/>
                <a:gd name="connsiteX1455" fmla="*/ 548744 w 785809"/>
                <a:gd name="connsiteY1455" fmla="*/ 225240 h 748582"/>
                <a:gd name="connsiteX1456" fmla="*/ 552198 w 785809"/>
                <a:gd name="connsiteY1456" fmla="*/ 219746 h 748582"/>
                <a:gd name="connsiteX1457" fmla="*/ 555180 w 785809"/>
                <a:gd name="connsiteY1457" fmla="*/ 210171 h 748582"/>
                <a:gd name="connsiteX1458" fmla="*/ 563499 w 785809"/>
                <a:gd name="connsiteY1458" fmla="*/ 203579 h 748582"/>
                <a:gd name="connsiteX1459" fmla="*/ 468302 w 785809"/>
                <a:gd name="connsiteY1459" fmla="*/ 201205 h 748582"/>
                <a:gd name="connsiteX1460" fmla="*/ 471990 w 785809"/>
                <a:gd name="connsiteY1460" fmla="*/ 203422 h 748582"/>
                <a:gd name="connsiteX1461" fmla="*/ 487530 w 785809"/>
                <a:gd name="connsiteY1461" fmla="*/ 216293 h 748582"/>
                <a:gd name="connsiteX1462" fmla="*/ 491611 w 785809"/>
                <a:gd name="connsiteY1462" fmla="*/ 223199 h 748582"/>
                <a:gd name="connsiteX1463" fmla="*/ 472775 w 785809"/>
                <a:gd name="connsiteY1463" fmla="*/ 237639 h 748582"/>
                <a:gd name="connsiteX1464" fmla="*/ 456608 w 785809"/>
                <a:gd name="connsiteY1464" fmla="*/ 227123 h 748582"/>
                <a:gd name="connsiteX1465" fmla="*/ 464142 w 785809"/>
                <a:gd name="connsiteY1465" fmla="*/ 201695 h 748582"/>
                <a:gd name="connsiteX1466" fmla="*/ 468302 w 785809"/>
                <a:gd name="connsiteY1466" fmla="*/ 201205 h 748582"/>
                <a:gd name="connsiteX1467" fmla="*/ 307495 w 785809"/>
                <a:gd name="connsiteY1467" fmla="*/ 190323 h 748582"/>
                <a:gd name="connsiteX1468" fmla="*/ 317384 w 785809"/>
                <a:gd name="connsiteY1468" fmla="*/ 198556 h 748582"/>
                <a:gd name="connsiteX1469" fmla="*/ 318640 w 785809"/>
                <a:gd name="connsiteY1469" fmla="*/ 216293 h 748582"/>
                <a:gd name="connsiteX1470" fmla="*/ 317541 w 785809"/>
                <a:gd name="connsiteY1470" fmla="*/ 218177 h 748582"/>
                <a:gd name="connsiteX1471" fmla="*/ 300746 w 785809"/>
                <a:gd name="connsiteY1471" fmla="*/ 232146 h 748582"/>
                <a:gd name="connsiteX1472" fmla="*/ 298705 w 785809"/>
                <a:gd name="connsiteY1472" fmla="*/ 231675 h 748582"/>
                <a:gd name="connsiteX1473" fmla="*/ 286619 w 785809"/>
                <a:gd name="connsiteY1473" fmla="*/ 216607 h 748582"/>
                <a:gd name="connsiteX1474" fmla="*/ 284422 w 785809"/>
                <a:gd name="connsiteY1474" fmla="*/ 210643 h 748582"/>
                <a:gd name="connsiteX1475" fmla="*/ 302630 w 785809"/>
                <a:gd name="connsiteY1475" fmla="*/ 190865 h 748582"/>
                <a:gd name="connsiteX1476" fmla="*/ 307495 w 785809"/>
                <a:gd name="connsiteY1476" fmla="*/ 190323 h 748582"/>
                <a:gd name="connsiteX1477" fmla="*/ 368220 w 785809"/>
                <a:gd name="connsiteY1477" fmla="*/ 187215 h 748582"/>
                <a:gd name="connsiteX1478" fmla="*/ 374989 w 785809"/>
                <a:gd name="connsiteY1478" fmla="*/ 189452 h 748582"/>
                <a:gd name="connsiteX1479" fmla="*/ 386761 w 785809"/>
                <a:gd name="connsiteY1479" fmla="*/ 201224 h 748582"/>
                <a:gd name="connsiteX1480" fmla="*/ 387545 w 785809"/>
                <a:gd name="connsiteY1480" fmla="*/ 204363 h 748582"/>
                <a:gd name="connsiteX1481" fmla="*/ 382209 w 785809"/>
                <a:gd name="connsiteY1481" fmla="*/ 219745 h 748582"/>
                <a:gd name="connsiteX1482" fmla="*/ 379854 w 785809"/>
                <a:gd name="connsiteY1482" fmla="*/ 221629 h 748582"/>
                <a:gd name="connsiteX1483" fmla="*/ 375616 w 785809"/>
                <a:gd name="connsiteY1483" fmla="*/ 221472 h 748582"/>
                <a:gd name="connsiteX1484" fmla="*/ 364472 w 785809"/>
                <a:gd name="connsiteY1484" fmla="*/ 223983 h 748582"/>
                <a:gd name="connsiteX1485" fmla="*/ 353799 w 785809"/>
                <a:gd name="connsiteY1485" fmla="*/ 201224 h 748582"/>
                <a:gd name="connsiteX1486" fmla="*/ 361333 w 785809"/>
                <a:gd name="connsiteY1486" fmla="*/ 188981 h 748582"/>
                <a:gd name="connsiteX1487" fmla="*/ 368220 w 785809"/>
                <a:gd name="connsiteY1487" fmla="*/ 187215 h 748582"/>
                <a:gd name="connsiteX1488" fmla="*/ 423882 w 785809"/>
                <a:gd name="connsiteY1488" fmla="*/ 183782 h 748582"/>
                <a:gd name="connsiteX1489" fmla="*/ 437145 w 785809"/>
                <a:gd name="connsiteY1489" fmla="*/ 191336 h 748582"/>
                <a:gd name="connsiteX1490" fmla="*/ 446092 w 785809"/>
                <a:gd name="connsiteY1490" fmla="*/ 199812 h 748582"/>
                <a:gd name="connsiteX1491" fmla="*/ 448133 w 785809"/>
                <a:gd name="connsiteY1491" fmla="*/ 205933 h 748582"/>
                <a:gd name="connsiteX1492" fmla="*/ 436517 w 785809"/>
                <a:gd name="connsiteY1492" fmla="*/ 219118 h 748582"/>
                <a:gd name="connsiteX1493" fmla="*/ 425216 w 785809"/>
                <a:gd name="connsiteY1493" fmla="*/ 217548 h 748582"/>
                <a:gd name="connsiteX1494" fmla="*/ 409363 w 785809"/>
                <a:gd name="connsiteY1494" fmla="*/ 202794 h 748582"/>
                <a:gd name="connsiteX1495" fmla="*/ 410619 w 785809"/>
                <a:gd name="connsiteY1495" fmla="*/ 190237 h 748582"/>
                <a:gd name="connsiteX1496" fmla="*/ 423882 w 785809"/>
                <a:gd name="connsiteY1496" fmla="*/ 183782 h 748582"/>
                <a:gd name="connsiteX1497" fmla="*/ 584375 w 785809"/>
                <a:gd name="connsiteY1497" fmla="*/ 178465 h 748582"/>
                <a:gd name="connsiteX1498" fmla="*/ 591124 w 785809"/>
                <a:gd name="connsiteY1498" fmla="*/ 185214 h 748582"/>
                <a:gd name="connsiteX1499" fmla="*/ 571033 w 785809"/>
                <a:gd name="connsiteY1499" fmla="*/ 200125 h 748582"/>
                <a:gd name="connsiteX1500" fmla="*/ 569464 w 785809"/>
                <a:gd name="connsiteY1500" fmla="*/ 198085 h 748582"/>
                <a:gd name="connsiteX1501" fmla="*/ 584375 w 785809"/>
                <a:gd name="connsiteY1501" fmla="*/ 178465 h 748582"/>
                <a:gd name="connsiteX1502" fmla="*/ 493141 w 785809"/>
                <a:gd name="connsiteY1502" fmla="*/ 178308 h 748582"/>
                <a:gd name="connsiteX1503" fmla="*/ 506679 w 785809"/>
                <a:gd name="connsiteY1503" fmla="*/ 186941 h 748582"/>
                <a:gd name="connsiteX1504" fmla="*/ 519079 w 785809"/>
                <a:gd name="connsiteY1504" fmla="*/ 198713 h 748582"/>
                <a:gd name="connsiteX1505" fmla="*/ 531165 w 785809"/>
                <a:gd name="connsiteY1505" fmla="*/ 196987 h 748582"/>
                <a:gd name="connsiteX1506" fmla="*/ 536972 w 785809"/>
                <a:gd name="connsiteY1506" fmla="*/ 196202 h 748582"/>
                <a:gd name="connsiteX1507" fmla="*/ 548587 w 785809"/>
                <a:gd name="connsiteY1507" fmla="*/ 210643 h 748582"/>
                <a:gd name="connsiteX1508" fmla="*/ 530694 w 785809"/>
                <a:gd name="connsiteY1508" fmla="*/ 227752 h 748582"/>
                <a:gd name="connsiteX1509" fmla="*/ 518294 w 785809"/>
                <a:gd name="connsiteY1509" fmla="*/ 220688 h 748582"/>
                <a:gd name="connsiteX1510" fmla="*/ 515939 w 785809"/>
                <a:gd name="connsiteY1510" fmla="*/ 210643 h 748582"/>
                <a:gd name="connsiteX1511" fmla="*/ 516724 w 785809"/>
                <a:gd name="connsiteY1511" fmla="*/ 201068 h 748582"/>
                <a:gd name="connsiteX1512" fmla="*/ 509347 w 785809"/>
                <a:gd name="connsiteY1512" fmla="*/ 213781 h 748582"/>
                <a:gd name="connsiteX1513" fmla="*/ 489099 w 785809"/>
                <a:gd name="connsiteY1513" fmla="*/ 212055 h 748582"/>
                <a:gd name="connsiteX1514" fmla="*/ 477013 w 785809"/>
                <a:gd name="connsiteY1514" fmla="*/ 200754 h 748582"/>
                <a:gd name="connsiteX1515" fmla="*/ 477484 w 785809"/>
                <a:gd name="connsiteY1515" fmla="*/ 182389 h 748582"/>
                <a:gd name="connsiteX1516" fmla="*/ 493141 w 785809"/>
                <a:gd name="connsiteY1516" fmla="*/ 178308 h 748582"/>
                <a:gd name="connsiteX1517" fmla="*/ 554395 w 785809"/>
                <a:gd name="connsiteY1517" fmla="*/ 174384 h 748582"/>
                <a:gd name="connsiteX1518" fmla="*/ 566795 w 785809"/>
                <a:gd name="connsiteY1518" fmla="*/ 189609 h 748582"/>
                <a:gd name="connsiteX1519" fmla="*/ 555808 w 785809"/>
                <a:gd name="connsiteY1519" fmla="*/ 201695 h 748582"/>
                <a:gd name="connsiteX1520" fmla="*/ 544977 w 785809"/>
                <a:gd name="connsiteY1520" fmla="*/ 198242 h 748582"/>
                <a:gd name="connsiteX1521" fmla="*/ 538071 w 785809"/>
                <a:gd name="connsiteY1521" fmla="*/ 177209 h 748582"/>
                <a:gd name="connsiteX1522" fmla="*/ 539641 w 785809"/>
                <a:gd name="connsiteY1522" fmla="*/ 175639 h 748582"/>
                <a:gd name="connsiteX1523" fmla="*/ 554395 w 785809"/>
                <a:gd name="connsiteY1523" fmla="*/ 174384 h 748582"/>
                <a:gd name="connsiteX1524" fmla="*/ 332766 w 785809"/>
                <a:gd name="connsiteY1524" fmla="*/ 167890 h 748582"/>
                <a:gd name="connsiteX1525" fmla="*/ 345009 w 785809"/>
                <a:gd name="connsiteY1525" fmla="*/ 173443 h 748582"/>
                <a:gd name="connsiteX1526" fmla="*/ 347364 w 785809"/>
                <a:gd name="connsiteY1526" fmla="*/ 176111 h 748582"/>
                <a:gd name="connsiteX1527" fmla="*/ 350346 w 785809"/>
                <a:gd name="connsiteY1527" fmla="*/ 195260 h 748582"/>
                <a:gd name="connsiteX1528" fmla="*/ 348463 w 785809"/>
                <a:gd name="connsiteY1528" fmla="*/ 201382 h 748582"/>
                <a:gd name="connsiteX1529" fmla="*/ 342969 w 785809"/>
                <a:gd name="connsiteY1529" fmla="*/ 205149 h 748582"/>
                <a:gd name="connsiteX1530" fmla="*/ 321308 w 785809"/>
                <a:gd name="connsiteY1530" fmla="*/ 195260 h 748582"/>
                <a:gd name="connsiteX1531" fmla="*/ 320366 w 785809"/>
                <a:gd name="connsiteY1531" fmla="*/ 194162 h 748582"/>
                <a:gd name="connsiteX1532" fmla="*/ 319110 w 785809"/>
                <a:gd name="connsiteY1532" fmla="*/ 174698 h 748582"/>
                <a:gd name="connsiteX1533" fmla="*/ 332766 w 785809"/>
                <a:gd name="connsiteY1533" fmla="*/ 167890 h 748582"/>
                <a:gd name="connsiteX1534" fmla="*/ 395080 w 785809"/>
                <a:gd name="connsiteY1534" fmla="*/ 166850 h 748582"/>
                <a:gd name="connsiteX1535" fmla="*/ 409677 w 785809"/>
                <a:gd name="connsiteY1535" fmla="*/ 181762 h 748582"/>
                <a:gd name="connsiteX1536" fmla="*/ 404811 w 785809"/>
                <a:gd name="connsiteY1536" fmla="*/ 192435 h 748582"/>
                <a:gd name="connsiteX1537" fmla="*/ 403870 w 785809"/>
                <a:gd name="connsiteY1537" fmla="*/ 200911 h 748582"/>
                <a:gd name="connsiteX1538" fmla="*/ 386604 w 785809"/>
                <a:gd name="connsiteY1538" fmla="*/ 194476 h 748582"/>
                <a:gd name="connsiteX1539" fmla="*/ 377343 w 785809"/>
                <a:gd name="connsiteY1539" fmla="*/ 184430 h 748582"/>
                <a:gd name="connsiteX1540" fmla="*/ 377029 w 785809"/>
                <a:gd name="connsiteY1540" fmla="*/ 173129 h 748582"/>
                <a:gd name="connsiteX1541" fmla="*/ 395080 w 785809"/>
                <a:gd name="connsiteY1541" fmla="*/ 166850 h 748582"/>
                <a:gd name="connsiteX1542" fmla="*/ 444366 w 785809"/>
                <a:gd name="connsiteY1542" fmla="*/ 161670 h 748582"/>
                <a:gd name="connsiteX1543" fmla="*/ 463829 w 785809"/>
                <a:gd name="connsiteY1543" fmla="*/ 172814 h 748582"/>
                <a:gd name="connsiteX1544" fmla="*/ 470578 w 785809"/>
                <a:gd name="connsiteY1544" fmla="*/ 180819 h 748582"/>
                <a:gd name="connsiteX1545" fmla="*/ 467439 w 785809"/>
                <a:gd name="connsiteY1545" fmla="*/ 194475 h 748582"/>
                <a:gd name="connsiteX1546" fmla="*/ 461161 w 785809"/>
                <a:gd name="connsiteY1546" fmla="*/ 198242 h 748582"/>
                <a:gd name="connsiteX1547" fmla="*/ 444523 w 785809"/>
                <a:gd name="connsiteY1547" fmla="*/ 189609 h 748582"/>
                <a:gd name="connsiteX1548" fmla="*/ 436204 w 785809"/>
                <a:gd name="connsiteY1548" fmla="*/ 173756 h 748582"/>
                <a:gd name="connsiteX1549" fmla="*/ 444366 w 785809"/>
                <a:gd name="connsiteY1549" fmla="*/ 161670 h 748582"/>
                <a:gd name="connsiteX1550" fmla="*/ 508479 w 785809"/>
                <a:gd name="connsiteY1550" fmla="*/ 156655 h 748582"/>
                <a:gd name="connsiteX1551" fmla="*/ 512643 w 785809"/>
                <a:gd name="connsiteY1551" fmla="*/ 156961 h 748582"/>
                <a:gd name="connsiteX1552" fmla="*/ 527398 w 785809"/>
                <a:gd name="connsiteY1552" fmla="*/ 167634 h 748582"/>
                <a:gd name="connsiteX1553" fmla="*/ 536031 w 785809"/>
                <a:gd name="connsiteY1553" fmla="*/ 177366 h 748582"/>
                <a:gd name="connsiteX1554" fmla="*/ 526613 w 785809"/>
                <a:gd name="connsiteY1554" fmla="*/ 192905 h 748582"/>
                <a:gd name="connsiteX1555" fmla="*/ 513585 w 785809"/>
                <a:gd name="connsiteY1555" fmla="*/ 187883 h 748582"/>
                <a:gd name="connsiteX1556" fmla="*/ 504324 w 785809"/>
                <a:gd name="connsiteY1556" fmla="*/ 177994 h 748582"/>
                <a:gd name="connsiteX1557" fmla="*/ 498987 w 785809"/>
                <a:gd name="connsiteY1557" fmla="*/ 164182 h 748582"/>
                <a:gd name="connsiteX1558" fmla="*/ 508479 w 785809"/>
                <a:gd name="connsiteY1558" fmla="*/ 156655 h 748582"/>
                <a:gd name="connsiteX1559" fmla="*/ 605702 w 785809"/>
                <a:gd name="connsiteY1559" fmla="*/ 154842 h 748582"/>
                <a:gd name="connsiteX1560" fmla="*/ 608390 w 785809"/>
                <a:gd name="connsiteY1560" fmla="*/ 155862 h 748582"/>
                <a:gd name="connsiteX1561" fmla="*/ 608547 w 785809"/>
                <a:gd name="connsiteY1561" fmla="*/ 161042 h 748582"/>
                <a:gd name="connsiteX1562" fmla="*/ 591438 w 785809"/>
                <a:gd name="connsiteY1562" fmla="*/ 172029 h 748582"/>
                <a:gd name="connsiteX1563" fmla="*/ 595362 w 785809"/>
                <a:gd name="connsiteY1563" fmla="*/ 162298 h 748582"/>
                <a:gd name="connsiteX1564" fmla="*/ 602896 w 785809"/>
                <a:gd name="connsiteY1564" fmla="*/ 155234 h 748582"/>
                <a:gd name="connsiteX1565" fmla="*/ 605702 w 785809"/>
                <a:gd name="connsiteY1565" fmla="*/ 154842 h 748582"/>
                <a:gd name="connsiteX1566" fmla="*/ 471603 w 785809"/>
                <a:gd name="connsiteY1566" fmla="*/ 145792 h 748582"/>
                <a:gd name="connsiteX1567" fmla="*/ 488158 w 785809"/>
                <a:gd name="connsiteY1567" fmla="*/ 159786 h 748582"/>
                <a:gd name="connsiteX1568" fmla="*/ 491767 w 785809"/>
                <a:gd name="connsiteY1568" fmla="*/ 167007 h 748582"/>
                <a:gd name="connsiteX1569" fmla="*/ 483291 w 785809"/>
                <a:gd name="connsiteY1569" fmla="*/ 174698 h 748582"/>
                <a:gd name="connsiteX1570" fmla="*/ 477013 w 785809"/>
                <a:gd name="connsiteY1570" fmla="*/ 174855 h 748582"/>
                <a:gd name="connsiteX1571" fmla="*/ 462259 w 785809"/>
                <a:gd name="connsiteY1571" fmla="*/ 147858 h 748582"/>
                <a:gd name="connsiteX1572" fmla="*/ 471603 w 785809"/>
                <a:gd name="connsiteY1572" fmla="*/ 145792 h 748582"/>
                <a:gd name="connsiteX1573" fmla="*/ 576105 w 785809"/>
                <a:gd name="connsiteY1573" fmla="*/ 145513 h 748582"/>
                <a:gd name="connsiteX1574" fmla="*/ 577468 w 785809"/>
                <a:gd name="connsiteY1574" fmla="*/ 145817 h 748582"/>
                <a:gd name="connsiteX1575" fmla="*/ 589712 w 785809"/>
                <a:gd name="connsiteY1575" fmla="*/ 161827 h 748582"/>
                <a:gd name="connsiteX1576" fmla="*/ 572289 w 785809"/>
                <a:gd name="connsiteY1576" fmla="*/ 178151 h 748582"/>
                <a:gd name="connsiteX1577" fmla="*/ 557534 w 785809"/>
                <a:gd name="connsiteY1577" fmla="*/ 163240 h 748582"/>
                <a:gd name="connsiteX1578" fmla="*/ 558319 w 785809"/>
                <a:gd name="connsiteY1578" fmla="*/ 157746 h 748582"/>
                <a:gd name="connsiteX1579" fmla="*/ 565382 w 785809"/>
                <a:gd name="connsiteY1579" fmla="*/ 151939 h 748582"/>
                <a:gd name="connsiteX1580" fmla="*/ 570719 w 785809"/>
                <a:gd name="connsiteY1580" fmla="*/ 150369 h 748582"/>
                <a:gd name="connsiteX1581" fmla="*/ 576105 w 785809"/>
                <a:gd name="connsiteY1581" fmla="*/ 145513 h 748582"/>
                <a:gd name="connsiteX1582" fmla="*/ 362466 w 785809"/>
                <a:gd name="connsiteY1582" fmla="*/ 142435 h 748582"/>
                <a:gd name="connsiteX1583" fmla="*/ 371693 w 785809"/>
                <a:gd name="connsiteY1583" fmla="*/ 149741 h 748582"/>
                <a:gd name="connsiteX1584" fmla="*/ 376088 w 785809"/>
                <a:gd name="connsiteY1584" fmla="*/ 156334 h 748582"/>
                <a:gd name="connsiteX1585" fmla="*/ 374204 w 785809"/>
                <a:gd name="connsiteY1585" fmla="*/ 168419 h 748582"/>
                <a:gd name="connsiteX1586" fmla="*/ 369181 w 785809"/>
                <a:gd name="connsiteY1586" fmla="*/ 179407 h 748582"/>
                <a:gd name="connsiteX1587" fmla="*/ 363688 w 785809"/>
                <a:gd name="connsiteY1587" fmla="*/ 184273 h 748582"/>
                <a:gd name="connsiteX1588" fmla="*/ 345166 w 785809"/>
                <a:gd name="connsiteY1588" fmla="*/ 159630 h 748582"/>
                <a:gd name="connsiteX1589" fmla="*/ 358037 w 785809"/>
                <a:gd name="connsiteY1589" fmla="*/ 142678 h 748582"/>
                <a:gd name="connsiteX1590" fmla="*/ 362466 w 785809"/>
                <a:gd name="connsiteY1590" fmla="*/ 142435 h 748582"/>
                <a:gd name="connsiteX1591" fmla="*/ 419919 w 785809"/>
                <a:gd name="connsiteY1591" fmla="*/ 141795 h 748582"/>
                <a:gd name="connsiteX1592" fmla="*/ 425374 w 785809"/>
                <a:gd name="connsiteY1592" fmla="*/ 143619 h 748582"/>
                <a:gd name="connsiteX1593" fmla="*/ 431338 w 785809"/>
                <a:gd name="connsiteY1593" fmla="*/ 148799 h 748582"/>
                <a:gd name="connsiteX1594" fmla="*/ 433221 w 785809"/>
                <a:gd name="connsiteY1594" fmla="*/ 162141 h 748582"/>
                <a:gd name="connsiteX1595" fmla="*/ 429455 w 785809"/>
                <a:gd name="connsiteY1595" fmla="*/ 172971 h 748582"/>
                <a:gd name="connsiteX1596" fmla="*/ 421449 w 785809"/>
                <a:gd name="connsiteY1596" fmla="*/ 179877 h 748582"/>
                <a:gd name="connsiteX1597" fmla="*/ 413287 w 785809"/>
                <a:gd name="connsiteY1597" fmla="*/ 175639 h 748582"/>
                <a:gd name="connsiteX1598" fmla="*/ 411247 w 785809"/>
                <a:gd name="connsiteY1598" fmla="*/ 172657 h 748582"/>
                <a:gd name="connsiteX1599" fmla="*/ 404183 w 785809"/>
                <a:gd name="connsiteY1599" fmla="*/ 162769 h 748582"/>
                <a:gd name="connsiteX1600" fmla="*/ 414700 w 785809"/>
                <a:gd name="connsiteY1600" fmla="*/ 144090 h 748582"/>
                <a:gd name="connsiteX1601" fmla="*/ 419919 w 785809"/>
                <a:gd name="connsiteY1601" fmla="*/ 141795 h 748582"/>
                <a:gd name="connsiteX1602" fmla="*/ 539562 w 785809"/>
                <a:gd name="connsiteY1602" fmla="*/ 136458 h 748582"/>
                <a:gd name="connsiteX1603" fmla="*/ 554081 w 785809"/>
                <a:gd name="connsiteY1603" fmla="*/ 149898 h 748582"/>
                <a:gd name="connsiteX1604" fmla="*/ 555023 w 785809"/>
                <a:gd name="connsiteY1604" fmla="*/ 156019 h 748582"/>
                <a:gd name="connsiteX1605" fmla="*/ 553610 w 785809"/>
                <a:gd name="connsiteY1605" fmla="*/ 163083 h 748582"/>
                <a:gd name="connsiteX1606" fmla="*/ 535716 w 785809"/>
                <a:gd name="connsiteY1606" fmla="*/ 170617 h 748582"/>
                <a:gd name="connsiteX1607" fmla="*/ 518450 w 785809"/>
                <a:gd name="connsiteY1607" fmla="*/ 152566 h 748582"/>
                <a:gd name="connsiteX1608" fmla="*/ 520805 w 785809"/>
                <a:gd name="connsiteY1608" fmla="*/ 142678 h 748582"/>
                <a:gd name="connsiteX1609" fmla="*/ 539562 w 785809"/>
                <a:gd name="connsiteY1609" fmla="*/ 136458 h 748582"/>
                <a:gd name="connsiteX1610" fmla="*/ 620652 w 785809"/>
                <a:gd name="connsiteY1610" fmla="*/ 131769 h 748582"/>
                <a:gd name="connsiteX1611" fmla="*/ 625027 w 785809"/>
                <a:gd name="connsiteY1611" fmla="*/ 132632 h 748582"/>
                <a:gd name="connsiteX1612" fmla="*/ 626126 w 785809"/>
                <a:gd name="connsiteY1612" fmla="*/ 134673 h 748582"/>
                <a:gd name="connsiteX1613" fmla="*/ 613726 w 785809"/>
                <a:gd name="connsiteY1613" fmla="*/ 145189 h 748582"/>
                <a:gd name="connsiteX1614" fmla="*/ 612314 w 785809"/>
                <a:gd name="connsiteY1614" fmla="*/ 143933 h 748582"/>
                <a:gd name="connsiteX1615" fmla="*/ 616865 w 785809"/>
                <a:gd name="connsiteY1615" fmla="*/ 133260 h 748582"/>
                <a:gd name="connsiteX1616" fmla="*/ 620652 w 785809"/>
                <a:gd name="connsiteY1616" fmla="*/ 131769 h 748582"/>
                <a:gd name="connsiteX1617" fmla="*/ 495848 w 785809"/>
                <a:gd name="connsiteY1617" fmla="*/ 128394 h 748582"/>
                <a:gd name="connsiteX1618" fmla="*/ 512957 w 785809"/>
                <a:gd name="connsiteY1618" fmla="*/ 147544 h 748582"/>
                <a:gd name="connsiteX1619" fmla="*/ 510917 w 785809"/>
                <a:gd name="connsiteY1619" fmla="*/ 151154 h 748582"/>
                <a:gd name="connsiteX1620" fmla="*/ 498674 w 785809"/>
                <a:gd name="connsiteY1620" fmla="*/ 153195 h 748582"/>
                <a:gd name="connsiteX1621" fmla="*/ 482821 w 785809"/>
                <a:gd name="connsiteY1621" fmla="*/ 138283 h 748582"/>
                <a:gd name="connsiteX1622" fmla="*/ 495848 w 785809"/>
                <a:gd name="connsiteY1622" fmla="*/ 128394 h 748582"/>
                <a:gd name="connsiteX1623" fmla="*/ 448113 w 785809"/>
                <a:gd name="connsiteY1623" fmla="*/ 124333 h 748582"/>
                <a:gd name="connsiteX1624" fmla="*/ 458021 w 785809"/>
                <a:gd name="connsiteY1624" fmla="*/ 129650 h 748582"/>
                <a:gd name="connsiteX1625" fmla="*/ 462416 w 785809"/>
                <a:gd name="connsiteY1625" fmla="*/ 147701 h 748582"/>
                <a:gd name="connsiteX1626" fmla="*/ 458335 w 785809"/>
                <a:gd name="connsiteY1626" fmla="*/ 151154 h 748582"/>
                <a:gd name="connsiteX1627" fmla="*/ 438087 w 785809"/>
                <a:gd name="connsiteY1627" fmla="*/ 150840 h 748582"/>
                <a:gd name="connsiteX1628" fmla="*/ 433849 w 785809"/>
                <a:gd name="connsiteY1628" fmla="*/ 144248 h 748582"/>
                <a:gd name="connsiteX1629" fmla="*/ 437616 w 785809"/>
                <a:gd name="connsiteY1629" fmla="*/ 126668 h 748582"/>
                <a:gd name="connsiteX1630" fmla="*/ 448113 w 785809"/>
                <a:gd name="connsiteY1630" fmla="*/ 124333 h 748582"/>
                <a:gd name="connsiteX1631" fmla="*/ 591909 w 785809"/>
                <a:gd name="connsiteY1631" fmla="*/ 123215 h 748582"/>
                <a:gd name="connsiteX1632" fmla="*/ 607448 w 785809"/>
                <a:gd name="connsiteY1632" fmla="*/ 138754 h 748582"/>
                <a:gd name="connsiteX1633" fmla="*/ 598501 w 785809"/>
                <a:gd name="connsiteY1633" fmla="*/ 151311 h 748582"/>
                <a:gd name="connsiteX1634" fmla="*/ 585787 w 785809"/>
                <a:gd name="connsiteY1634" fmla="*/ 145660 h 748582"/>
                <a:gd name="connsiteX1635" fmla="*/ 589240 w 785809"/>
                <a:gd name="connsiteY1635" fmla="*/ 124313 h 748582"/>
                <a:gd name="connsiteX1636" fmla="*/ 591909 w 785809"/>
                <a:gd name="connsiteY1636" fmla="*/ 123215 h 748582"/>
                <a:gd name="connsiteX1637" fmla="*/ 392470 w 785809"/>
                <a:gd name="connsiteY1637" fmla="*/ 122449 h 748582"/>
                <a:gd name="connsiteX1638" fmla="*/ 399789 w 785809"/>
                <a:gd name="connsiteY1638" fmla="*/ 127296 h 748582"/>
                <a:gd name="connsiteX1639" fmla="*/ 404184 w 785809"/>
                <a:gd name="connsiteY1639" fmla="*/ 132946 h 748582"/>
                <a:gd name="connsiteX1640" fmla="*/ 402614 w 785809"/>
                <a:gd name="connsiteY1640" fmla="*/ 146131 h 748582"/>
                <a:gd name="connsiteX1641" fmla="*/ 398376 w 785809"/>
                <a:gd name="connsiteY1641" fmla="*/ 154921 h 748582"/>
                <a:gd name="connsiteX1642" fmla="*/ 388174 w 785809"/>
                <a:gd name="connsiteY1642" fmla="*/ 161828 h 748582"/>
                <a:gd name="connsiteX1643" fmla="*/ 385976 w 785809"/>
                <a:gd name="connsiteY1643" fmla="*/ 161513 h 748582"/>
                <a:gd name="connsiteX1644" fmla="*/ 372948 w 785809"/>
                <a:gd name="connsiteY1644" fmla="*/ 138754 h 748582"/>
                <a:gd name="connsiteX1645" fmla="*/ 383622 w 785809"/>
                <a:gd name="connsiteY1645" fmla="*/ 123372 h 748582"/>
                <a:gd name="connsiteX1646" fmla="*/ 392470 w 785809"/>
                <a:gd name="connsiteY1646" fmla="*/ 122449 h 748582"/>
                <a:gd name="connsiteX1647" fmla="*/ 559504 w 785809"/>
                <a:gd name="connsiteY1647" fmla="*/ 113449 h 748582"/>
                <a:gd name="connsiteX1648" fmla="*/ 566011 w 785809"/>
                <a:gd name="connsiteY1648" fmla="*/ 115994 h 748582"/>
                <a:gd name="connsiteX1649" fmla="*/ 577155 w 785809"/>
                <a:gd name="connsiteY1649" fmla="*/ 129650 h 748582"/>
                <a:gd name="connsiteX1650" fmla="*/ 573859 w 785809"/>
                <a:gd name="connsiteY1650" fmla="*/ 140010 h 748582"/>
                <a:gd name="connsiteX1651" fmla="*/ 557692 w 785809"/>
                <a:gd name="connsiteY1651" fmla="*/ 143620 h 748582"/>
                <a:gd name="connsiteX1652" fmla="*/ 543722 w 785809"/>
                <a:gd name="connsiteY1652" fmla="*/ 129964 h 748582"/>
                <a:gd name="connsiteX1653" fmla="*/ 542309 w 785809"/>
                <a:gd name="connsiteY1653" fmla="*/ 124000 h 748582"/>
                <a:gd name="connsiteX1654" fmla="*/ 559504 w 785809"/>
                <a:gd name="connsiteY1654" fmla="*/ 113449 h 748582"/>
                <a:gd name="connsiteX1655" fmla="*/ 635544 w 785809"/>
                <a:gd name="connsiteY1655" fmla="*/ 109245 h 748582"/>
                <a:gd name="connsiteX1656" fmla="*/ 637585 w 785809"/>
                <a:gd name="connsiteY1656" fmla="*/ 111286 h 748582"/>
                <a:gd name="connsiteX1657" fmla="*/ 630364 w 785809"/>
                <a:gd name="connsiteY1657" fmla="*/ 121801 h 748582"/>
                <a:gd name="connsiteX1658" fmla="*/ 628637 w 785809"/>
                <a:gd name="connsiteY1658" fmla="*/ 119604 h 748582"/>
                <a:gd name="connsiteX1659" fmla="*/ 635544 w 785809"/>
                <a:gd name="connsiteY1659" fmla="*/ 109245 h 748582"/>
                <a:gd name="connsiteX1660" fmla="*/ 474666 w 785809"/>
                <a:gd name="connsiteY1660" fmla="*/ 106574 h 748582"/>
                <a:gd name="connsiteX1661" fmla="*/ 482193 w 785809"/>
                <a:gd name="connsiteY1661" fmla="*/ 112071 h 748582"/>
                <a:gd name="connsiteX1662" fmla="*/ 482350 w 785809"/>
                <a:gd name="connsiteY1662" fmla="*/ 128238 h 748582"/>
                <a:gd name="connsiteX1663" fmla="*/ 477641 w 785809"/>
                <a:gd name="connsiteY1663" fmla="*/ 136243 h 748582"/>
                <a:gd name="connsiteX1664" fmla="*/ 474816 w 785809"/>
                <a:gd name="connsiteY1664" fmla="*/ 138911 h 748582"/>
                <a:gd name="connsiteX1665" fmla="*/ 457550 w 785809"/>
                <a:gd name="connsiteY1665" fmla="*/ 121332 h 748582"/>
                <a:gd name="connsiteX1666" fmla="*/ 471363 w 785809"/>
                <a:gd name="connsiteY1666" fmla="*/ 107519 h 748582"/>
                <a:gd name="connsiteX1667" fmla="*/ 474666 w 785809"/>
                <a:gd name="connsiteY1667" fmla="*/ 106574 h 748582"/>
                <a:gd name="connsiteX1668" fmla="*/ 526989 w 785809"/>
                <a:gd name="connsiteY1668" fmla="*/ 105995 h 748582"/>
                <a:gd name="connsiteX1669" fmla="*/ 542153 w 785809"/>
                <a:gd name="connsiteY1669" fmla="*/ 111757 h 748582"/>
                <a:gd name="connsiteX1670" fmla="*/ 542466 w 785809"/>
                <a:gd name="connsiteY1670" fmla="*/ 114739 h 748582"/>
                <a:gd name="connsiteX1671" fmla="*/ 535560 w 785809"/>
                <a:gd name="connsiteY1671" fmla="*/ 126197 h 748582"/>
                <a:gd name="connsiteX1672" fmla="*/ 508562 w 785809"/>
                <a:gd name="connsiteY1672" fmla="*/ 128865 h 748582"/>
                <a:gd name="connsiteX1673" fmla="*/ 508248 w 785809"/>
                <a:gd name="connsiteY1673" fmla="*/ 122901 h 748582"/>
                <a:gd name="connsiteX1674" fmla="*/ 521434 w 785809"/>
                <a:gd name="connsiteY1674" fmla="*/ 106890 h 748582"/>
                <a:gd name="connsiteX1675" fmla="*/ 526989 w 785809"/>
                <a:gd name="connsiteY1675" fmla="*/ 105995 h 748582"/>
                <a:gd name="connsiteX1676" fmla="*/ 608748 w 785809"/>
                <a:gd name="connsiteY1676" fmla="*/ 105968 h 748582"/>
                <a:gd name="connsiteX1677" fmla="*/ 612628 w 785809"/>
                <a:gd name="connsiteY1677" fmla="*/ 107204 h 748582"/>
                <a:gd name="connsiteX1678" fmla="*/ 618435 w 785809"/>
                <a:gd name="connsiteY1678" fmla="*/ 110187 h 748582"/>
                <a:gd name="connsiteX1679" fmla="*/ 624557 w 785809"/>
                <a:gd name="connsiteY1679" fmla="*/ 118192 h 748582"/>
                <a:gd name="connsiteX1680" fmla="*/ 614982 w 785809"/>
                <a:gd name="connsiteY1680" fmla="*/ 127923 h 748582"/>
                <a:gd name="connsiteX1681" fmla="*/ 598815 w 785809"/>
                <a:gd name="connsiteY1681" fmla="*/ 111443 h 748582"/>
                <a:gd name="connsiteX1682" fmla="*/ 608748 w 785809"/>
                <a:gd name="connsiteY1682" fmla="*/ 105968 h 748582"/>
                <a:gd name="connsiteX1683" fmla="*/ 412247 w 785809"/>
                <a:gd name="connsiteY1683" fmla="*/ 103496 h 748582"/>
                <a:gd name="connsiteX1684" fmla="*/ 426315 w 785809"/>
                <a:gd name="connsiteY1684" fmla="*/ 107519 h 748582"/>
                <a:gd name="connsiteX1685" fmla="*/ 435261 w 785809"/>
                <a:gd name="connsiteY1685" fmla="*/ 119762 h 748582"/>
                <a:gd name="connsiteX1686" fmla="*/ 434163 w 785809"/>
                <a:gd name="connsiteY1686" fmla="*/ 124314 h 748582"/>
                <a:gd name="connsiteX1687" fmla="*/ 429140 w 785809"/>
                <a:gd name="connsiteY1687" fmla="*/ 132005 h 748582"/>
                <a:gd name="connsiteX1688" fmla="*/ 424588 w 785809"/>
                <a:gd name="connsiteY1688" fmla="*/ 135144 h 748582"/>
                <a:gd name="connsiteX1689" fmla="*/ 400102 w 785809"/>
                <a:gd name="connsiteY1689" fmla="*/ 119448 h 748582"/>
                <a:gd name="connsiteX1690" fmla="*/ 399945 w 785809"/>
                <a:gd name="connsiteY1690" fmla="*/ 112070 h 748582"/>
                <a:gd name="connsiteX1691" fmla="*/ 412247 w 785809"/>
                <a:gd name="connsiteY1691" fmla="*/ 103496 h 748582"/>
                <a:gd name="connsiteX1692" fmla="*/ 500871 w 785809"/>
                <a:gd name="connsiteY1692" fmla="*/ 88840 h 748582"/>
                <a:gd name="connsiteX1693" fmla="*/ 514056 w 785809"/>
                <a:gd name="connsiteY1693" fmla="*/ 100299 h 748582"/>
                <a:gd name="connsiteX1694" fmla="*/ 509975 w 785809"/>
                <a:gd name="connsiteY1694" fmla="*/ 108147 h 748582"/>
                <a:gd name="connsiteX1695" fmla="*/ 502598 w 785809"/>
                <a:gd name="connsiteY1695" fmla="*/ 120547 h 748582"/>
                <a:gd name="connsiteX1696" fmla="*/ 498203 w 785809"/>
                <a:gd name="connsiteY1696" fmla="*/ 121646 h 748582"/>
                <a:gd name="connsiteX1697" fmla="*/ 484390 w 785809"/>
                <a:gd name="connsiteY1697" fmla="*/ 106263 h 748582"/>
                <a:gd name="connsiteX1698" fmla="*/ 483919 w 785809"/>
                <a:gd name="connsiteY1698" fmla="*/ 99671 h 748582"/>
                <a:gd name="connsiteX1699" fmla="*/ 500871 w 785809"/>
                <a:gd name="connsiteY1699" fmla="*/ 88840 h 748582"/>
                <a:gd name="connsiteX1700" fmla="*/ 626597 w 785809"/>
                <a:gd name="connsiteY1700" fmla="*/ 86486 h 748582"/>
                <a:gd name="connsiteX1701" fmla="*/ 637584 w 785809"/>
                <a:gd name="connsiteY1701" fmla="*/ 93549 h 748582"/>
                <a:gd name="connsiteX1702" fmla="*/ 623458 w 785809"/>
                <a:gd name="connsiteY1702" fmla="*/ 107361 h 748582"/>
                <a:gd name="connsiteX1703" fmla="*/ 614354 w 785809"/>
                <a:gd name="connsiteY1703" fmla="*/ 100612 h 748582"/>
                <a:gd name="connsiteX1704" fmla="*/ 626597 w 785809"/>
                <a:gd name="connsiteY1704" fmla="*/ 86486 h 748582"/>
                <a:gd name="connsiteX1705" fmla="*/ 443107 w 785809"/>
                <a:gd name="connsiteY1705" fmla="*/ 82986 h 748582"/>
                <a:gd name="connsiteX1706" fmla="*/ 451429 w 785809"/>
                <a:gd name="connsiteY1706" fmla="*/ 85387 h 748582"/>
                <a:gd name="connsiteX1707" fmla="*/ 464771 w 785809"/>
                <a:gd name="connsiteY1707" fmla="*/ 101083 h 748582"/>
                <a:gd name="connsiteX1708" fmla="*/ 462573 w 785809"/>
                <a:gd name="connsiteY1708" fmla="*/ 106891 h 748582"/>
                <a:gd name="connsiteX1709" fmla="*/ 451115 w 785809"/>
                <a:gd name="connsiteY1709" fmla="*/ 116151 h 748582"/>
                <a:gd name="connsiteX1710" fmla="*/ 438872 w 785809"/>
                <a:gd name="connsiteY1710" fmla="*/ 117407 h 748582"/>
                <a:gd name="connsiteX1711" fmla="*/ 426001 w 785809"/>
                <a:gd name="connsiteY1711" fmla="*/ 97003 h 748582"/>
                <a:gd name="connsiteX1712" fmla="*/ 443107 w 785809"/>
                <a:gd name="connsiteY1712" fmla="*/ 82986 h 748582"/>
                <a:gd name="connsiteX1713" fmla="*/ 547920 w 785809"/>
                <a:gd name="connsiteY1713" fmla="*/ 82954 h 748582"/>
                <a:gd name="connsiteX1714" fmla="*/ 556436 w 785809"/>
                <a:gd name="connsiteY1714" fmla="*/ 83817 h 748582"/>
                <a:gd name="connsiteX1715" fmla="*/ 565069 w 785809"/>
                <a:gd name="connsiteY1715" fmla="*/ 91194 h 748582"/>
                <a:gd name="connsiteX1716" fmla="*/ 563028 w 785809"/>
                <a:gd name="connsiteY1716" fmla="*/ 94020 h 748582"/>
                <a:gd name="connsiteX1717" fmla="*/ 559104 w 785809"/>
                <a:gd name="connsiteY1717" fmla="*/ 101397 h 748582"/>
                <a:gd name="connsiteX1718" fmla="*/ 550000 w 785809"/>
                <a:gd name="connsiteY1718" fmla="*/ 106107 h 748582"/>
                <a:gd name="connsiteX1719" fmla="*/ 543094 w 785809"/>
                <a:gd name="connsiteY1719" fmla="*/ 101083 h 748582"/>
                <a:gd name="connsiteX1720" fmla="*/ 540582 w 785809"/>
                <a:gd name="connsiteY1720" fmla="*/ 88213 h 748582"/>
                <a:gd name="connsiteX1721" fmla="*/ 547920 w 785809"/>
                <a:gd name="connsiteY1721" fmla="*/ 82954 h 748582"/>
                <a:gd name="connsiteX1722" fmla="*/ 651555 w 785809"/>
                <a:gd name="connsiteY1722" fmla="*/ 80835 h 748582"/>
                <a:gd name="connsiteX1723" fmla="*/ 641351 w 785809"/>
                <a:gd name="connsiteY1723" fmla="*/ 99200 h 748582"/>
                <a:gd name="connsiteX1724" fmla="*/ 651555 w 785809"/>
                <a:gd name="connsiteY1724" fmla="*/ 80835 h 748582"/>
                <a:gd name="connsiteX1725" fmla="*/ 597716 w 785809"/>
                <a:gd name="connsiteY1725" fmla="*/ 75185 h 748582"/>
                <a:gd name="connsiteX1726" fmla="*/ 613726 w 785809"/>
                <a:gd name="connsiteY1726" fmla="*/ 87742 h 748582"/>
                <a:gd name="connsiteX1727" fmla="*/ 606349 w 785809"/>
                <a:gd name="connsiteY1727" fmla="*/ 100456 h 748582"/>
                <a:gd name="connsiteX1728" fmla="*/ 595676 w 785809"/>
                <a:gd name="connsiteY1728" fmla="*/ 100927 h 748582"/>
                <a:gd name="connsiteX1729" fmla="*/ 585159 w 785809"/>
                <a:gd name="connsiteY1729" fmla="*/ 87585 h 748582"/>
                <a:gd name="connsiteX1730" fmla="*/ 597716 w 785809"/>
                <a:gd name="connsiteY1730" fmla="*/ 75185 h 748582"/>
                <a:gd name="connsiteX1731" fmla="*/ 528653 w 785809"/>
                <a:gd name="connsiteY1731" fmla="*/ 69220 h 748582"/>
                <a:gd name="connsiteX1732" fmla="*/ 540268 w 785809"/>
                <a:gd name="connsiteY1732" fmla="*/ 77696 h 748582"/>
                <a:gd name="connsiteX1733" fmla="*/ 536815 w 785809"/>
                <a:gd name="connsiteY1733" fmla="*/ 85858 h 748582"/>
                <a:gd name="connsiteX1734" fmla="*/ 533205 w 785809"/>
                <a:gd name="connsiteY1734" fmla="*/ 91979 h 748582"/>
                <a:gd name="connsiteX1735" fmla="*/ 523944 w 785809"/>
                <a:gd name="connsiteY1735" fmla="*/ 99671 h 748582"/>
                <a:gd name="connsiteX1736" fmla="*/ 515782 w 785809"/>
                <a:gd name="connsiteY1736" fmla="*/ 94020 h 748582"/>
                <a:gd name="connsiteX1737" fmla="*/ 519550 w 785809"/>
                <a:gd name="connsiteY1737" fmla="*/ 73458 h 748582"/>
                <a:gd name="connsiteX1738" fmla="*/ 528653 w 785809"/>
                <a:gd name="connsiteY1738" fmla="*/ 69220 h 748582"/>
                <a:gd name="connsiteX1739" fmla="*/ 475915 w 785809"/>
                <a:gd name="connsiteY1739" fmla="*/ 66708 h 748582"/>
                <a:gd name="connsiteX1740" fmla="*/ 493024 w 785809"/>
                <a:gd name="connsiteY1740" fmla="*/ 84288 h 748582"/>
                <a:gd name="connsiteX1741" fmla="*/ 487216 w 785809"/>
                <a:gd name="connsiteY1741" fmla="*/ 89939 h 748582"/>
                <a:gd name="connsiteX1742" fmla="*/ 476543 w 785809"/>
                <a:gd name="connsiteY1742" fmla="*/ 99671 h 748582"/>
                <a:gd name="connsiteX1743" fmla="*/ 472305 w 785809"/>
                <a:gd name="connsiteY1743" fmla="*/ 100456 h 748582"/>
                <a:gd name="connsiteX1744" fmla="*/ 465398 w 785809"/>
                <a:gd name="connsiteY1744" fmla="*/ 93236 h 748582"/>
                <a:gd name="connsiteX1745" fmla="*/ 459905 w 785809"/>
                <a:gd name="connsiteY1745" fmla="*/ 85701 h 748582"/>
                <a:gd name="connsiteX1746" fmla="*/ 463514 w 785809"/>
                <a:gd name="connsiteY1746" fmla="*/ 69691 h 748582"/>
                <a:gd name="connsiteX1747" fmla="*/ 475915 w 785809"/>
                <a:gd name="connsiteY1747" fmla="*/ 66708 h 748582"/>
                <a:gd name="connsiteX1748" fmla="*/ 573701 w 785809"/>
                <a:gd name="connsiteY1748" fmla="*/ 63413 h 748582"/>
                <a:gd name="connsiteX1749" fmla="*/ 584061 w 785809"/>
                <a:gd name="connsiteY1749" fmla="*/ 70162 h 748582"/>
                <a:gd name="connsiteX1750" fmla="*/ 582491 w 785809"/>
                <a:gd name="connsiteY1750" fmla="*/ 77068 h 748582"/>
                <a:gd name="connsiteX1751" fmla="*/ 588456 w 785809"/>
                <a:gd name="connsiteY1751" fmla="*/ 101241 h 748582"/>
                <a:gd name="connsiteX1752" fmla="*/ 590967 w 785809"/>
                <a:gd name="connsiteY1752" fmla="*/ 119449 h 748582"/>
                <a:gd name="connsiteX1753" fmla="*/ 582020 w 785809"/>
                <a:gd name="connsiteY1753" fmla="*/ 121646 h 748582"/>
                <a:gd name="connsiteX1754" fmla="*/ 566795 w 785809"/>
                <a:gd name="connsiteY1754" fmla="*/ 110659 h 748582"/>
                <a:gd name="connsiteX1755" fmla="*/ 570091 w 785809"/>
                <a:gd name="connsiteY1755" fmla="*/ 95747 h 748582"/>
                <a:gd name="connsiteX1756" fmla="*/ 574643 w 785809"/>
                <a:gd name="connsiteY1756" fmla="*/ 93707 h 748582"/>
                <a:gd name="connsiteX1757" fmla="*/ 577468 w 785809"/>
                <a:gd name="connsiteY1757" fmla="*/ 90881 h 748582"/>
                <a:gd name="connsiteX1758" fmla="*/ 574015 w 785809"/>
                <a:gd name="connsiteY1758" fmla="*/ 87899 h 748582"/>
                <a:gd name="connsiteX1759" fmla="*/ 566795 w 785809"/>
                <a:gd name="connsiteY1759" fmla="*/ 84760 h 748582"/>
                <a:gd name="connsiteX1760" fmla="*/ 560673 w 785809"/>
                <a:gd name="connsiteY1760" fmla="*/ 72046 h 748582"/>
                <a:gd name="connsiteX1761" fmla="*/ 573701 w 785809"/>
                <a:gd name="connsiteY1761" fmla="*/ 63413 h 748582"/>
                <a:gd name="connsiteX1762" fmla="*/ 654026 w 785809"/>
                <a:gd name="connsiteY1762" fmla="*/ 62313 h 748582"/>
                <a:gd name="connsiteX1763" fmla="*/ 655949 w 785809"/>
                <a:gd name="connsiteY1763" fmla="*/ 64040 h 748582"/>
                <a:gd name="connsiteX1764" fmla="*/ 653908 w 785809"/>
                <a:gd name="connsiteY1764" fmla="*/ 72987 h 748582"/>
                <a:gd name="connsiteX1765" fmla="*/ 651868 w 785809"/>
                <a:gd name="connsiteY1765" fmla="*/ 62941 h 748582"/>
                <a:gd name="connsiteX1766" fmla="*/ 654026 w 785809"/>
                <a:gd name="connsiteY1766" fmla="*/ 62313 h 748582"/>
                <a:gd name="connsiteX1767" fmla="*/ 618749 w 785809"/>
                <a:gd name="connsiteY1767" fmla="*/ 56350 h 748582"/>
                <a:gd name="connsiteX1768" fmla="*/ 638212 w 785809"/>
                <a:gd name="connsiteY1768" fmla="*/ 59332 h 748582"/>
                <a:gd name="connsiteX1769" fmla="*/ 647787 w 785809"/>
                <a:gd name="connsiteY1769" fmla="*/ 70476 h 748582"/>
                <a:gd name="connsiteX1770" fmla="*/ 643549 w 785809"/>
                <a:gd name="connsiteY1770" fmla="*/ 81150 h 748582"/>
                <a:gd name="connsiteX1771" fmla="*/ 635230 w 785809"/>
                <a:gd name="connsiteY1771" fmla="*/ 84289 h 748582"/>
                <a:gd name="connsiteX1772" fmla="*/ 631306 w 785809"/>
                <a:gd name="connsiteY1772" fmla="*/ 75185 h 748582"/>
                <a:gd name="connsiteX1773" fmla="*/ 629736 w 785809"/>
                <a:gd name="connsiteY1773" fmla="*/ 61844 h 748582"/>
                <a:gd name="connsiteX1774" fmla="*/ 629579 w 785809"/>
                <a:gd name="connsiteY1774" fmla="*/ 66081 h 748582"/>
                <a:gd name="connsiteX1775" fmla="*/ 621260 w 785809"/>
                <a:gd name="connsiteY1775" fmla="*/ 80992 h 748582"/>
                <a:gd name="connsiteX1776" fmla="*/ 600855 w 785809"/>
                <a:gd name="connsiteY1776" fmla="*/ 72046 h 748582"/>
                <a:gd name="connsiteX1777" fmla="*/ 600070 w 785809"/>
                <a:gd name="connsiteY1777" fmla="*/ 68593 h 748582"/>
                <a:gd name="connsiteX1778" fmla="*/ 618749 w 785809"/>
                <a:gd name="connsiteY1778" fmla="*/ 56350 h 748582"/>
                <a:gd name="connsiteX1779" fmla="*/ 552669 w 785809"/>
                <a:gd name="connsiteY1779" fmla="*/ 50542 h 748582"/>
                <a:gd name="connsiteX1780" fmla="*/ 564598 w 785809"/>
                <a:gd name="connsiteY1780" fmla="*/ 59175 h 748582"/>
                <a:gd name="connsiteX1781" fmla="*/ 562714 w 785809"/>
                <a:gd name="connsiteY1781" fmla="*/ 62785 h 748582"/>
                <a:gd name="connsiteX1782" fmla="*/ 555494 w 785809"/>
                <a:gd name="connsiteY1782" fmla="*/ 71418 h 748582"/>
                <a:gd name="connsiteX1783" fmla="*/ 544664 w 785809"/>
                <a:gd name="connsiteY1783" fmla="*/ 74243 h 748582"/>
                <a:gd name="connsiteX1784" fmla="*/ 537443 w 785809"/>
                <a:gd name="connsiteY1784" fmla="*/ 62942 h 748582"/>
                <a:gd name="connsiteX1785" fmla="*/ 540582 w 785809"/>
                <a:gd name="connsiteY1785" fmla="*/ 54309 h 748582"/>
                <a:gd name="connsiteX1786" fmla="*/ 552669 w 785809"/>
                <a:gd name="connsiteY1786" fmla="*/ 50542 h 748582"/>
                <a:gd name="connsiteX1787" fmla="*/ 499812 w 785809"/>
                <a:gd name="connsiteY1787" fmla="*/ 46579 h 748582"/>
                <a:gd name="connsiteX1788" fmla="*/ 509190 w 785809"/>
                <a:gd name="connsiteY1788" fmla="*/ 48658 h 748582"/>
                <a:gd name="connsiteX1789" fmla="*/ 519550 w 785809"/>
                <a:gd name="connsiteY1789" fmla="*/ 64354 h 748582"/>
                <a:gd name="connsiteX1790" fmla="*/ 515783 w 785809"/>
                <a:gd name="connsiteY1790" fmla="*/ 69848 h 748582"/>
                <a:gd name="connsiteX1791" fmla="*/ 506051 w 785809"/>
                <a:gd name="connsiteY1791" fmla="*/ 81149 h 748582"/>
                <a:gd name="connsiteX1792" fmla="*/ 499772 w 785809"/>
                <a:gd name="connsiteY1792" fmla="*/ 84131 h 748582"/>
                <a:gd name="connsiteX1793" fmla="*/ 485332 w 785809"/>
                <a:gd name="connsiteY1793" fmla="*/ 60901 h 748582"/>
                <a:gd name="connsiteX1794" fmla="*/ 490669 w 785809"/>
                <a:gd name="connsiteY1794" fmla="*/ 49443 h 748582"/>
                <a:gd name="connsiteX1795" fmla="*/ 499812 w 785809"/>
                <a:gd name="connsiteY1795" fmla="*/ 46579 h 748582"/>
                <a:gd name="connsiteX1796" fmla="*/ 590182 w 785809"/>
                <a:gd name="connsiteY1796" fmla="*/ 46146 h 748582"/>
                <a:gd name="connsiteX1797" fmla="*/ 602425 w 785809"/>
                <a:gd name="connsiteY1797" fmla="*/ 54936 h 748582"/>
                <a:gd name="connsiteX1798" fmla="*/ 590653 w 785809"/>
                <a:gd name="connsiteY1798" fmla="*/ 67650 h 748582"/>
                <a:gd name="connsiteX1799" fmla="*/ 579509 w 785809"/>
                <a:gd name="connsiteY1799" fmla="*/ 55250 h 748582"/>
                <a:gd name="connsiteX1800" fmla="*/ 590182 w 785809"/>
                <a:gd name="connsiteY1800" fmla="*/ 46146 h 748582"/>
                <a:gd name="connsiteX1801" fmla="*/ 572328 w 785809"/>
                <a:gd name="connsiteY1801" fmla="*/ 36317 h 748582"/>
                <a:gd name="connsiteX1802" fmla="*/ 583120 w 785809"/>
                <a:gd name="connsiteY1802" fmla="*/ 40967 h 748582"/>
                <a:gd name="connsiteX1803" fmla="*/ 585160 w 785809"/>
                <a:gd name="connsiteY1803" fmla="*/ 43322 h 748582"/>
                <a:gd name="connsiteX1804" fmla="*/ 574643 w 785809"/>
                <a:gd name="connsiteY1804" fmla="*/ 53524 h 748582"/>
                <a:gd name="connsiteX1805" fmla="*/ 568522 w 785809"/>
                <a:gd name="connsiteY1805" fmla="*/ 54937 h 748582"/>
                <a:gd name="connsiteX1806" fmla="*/ 561459 w 785809"/>
                <a:gd name="connsiteY1806" fmla="*/ 47717 h 748582"/>
                <a:gd name="connsiteX1807" fmla="*/ 561772 w 785809"/>
                <a:gd name="connsiteY1807" fmla="*/ 41909 h 748582"/>
                <a:gd name="connsiteX1808" fmla="*/ 572328 w 785809"/>
                <a:gd name="connsiteY1808" fmla="*/ 36317 h 748582"/>
                <a:gd name="connsiteX1809" fmla="*/ 658460 w 785809"/>
                <a:gd name="connsiteY1809" fmla="*/ 34689 h 748582"/>
                <a:gd name="connsiteX1810" fmla="*/ 663797 w 785809"/>
                <a:gd name="connsiteY1810" fmla="*/ 42694 h 748582"/>
                <a:gd name="connsiteX1811" fmla="*/ 656419 w 785809"/>
                <a:gd name="connsiteY1811" fmla="*/ 56349 h 748582"/>
                <a:gd name="connsiteX1812" fmla="*/ 648257 w 785809"/>
                <a:gd name="connsiteY1812" fmla="*/ 51013 h 748582"/>
                <a:gd name="connsiteX1813" fmla="*/ 658460 w 785809"/>
                <a:gd name="connsiteY1813" fmla="*/ 34689 h 748582"/>
                <a:gd name="connsiteX1814" fmla="*/ 641113 w 785809"/>
                <a:gd name="connsiteY1814" fmla="*/ 33931 h 748582"/>
                <a:gd name="connsiteX1815" fmla="*/ 645903 w 785809"/>
                <a:gd name="connsiteY1815" fmla="*/ 39868 h 748582"/>
                <a:gd name="connsiteX1816" fmla="*/ 637113 w 785809"/>
                <a:gd name="connsiteY1816" fmla="*/ 53838 h 748582"/>
                <a:gd name="connsiteX1817" fmla="*/ 622830 w 785809"/>
                <a:gd name="connsiteY1817" fmla="*/ 46304 h 748582"/>
                <a:gd name="connsiteX1818" fmla="*/ 637741 w 785809"/>
                <a:gd name="connsiteY1818" fmla="*/ 34846 h 748582"/>
                <a:gd name="connsiteX1819" fmla="*/ 641113 w 785809"/>
                <a:gd name="connsiteY1819" fmla="*/ 33931 h 748582"/>
                <a:gd name="connsiteX1820" fmla="*/ 527241 w 785809"/>
                <a:gd name="connsiteY1820" fmla="*/ 32491 h 748582"/>
                <a:gd name="connsiteX1821" fmla="*/ 542937 w 785809"/>
                <a:gd name="connsiteY1821" fmla="*/ 43636 h 748582"/>
                <a:gd name="connsiteX1822" fmla="*/ 541367 w 785809"/>
                <a:gd name="connsiteY1822" fmla="*/ 47717 h 748582"/>
                <a:gd name="connsiteX1823" fmla="*/ 533990 w 785809"/>
                <a:gd name="connsiteY1823" fmla="*/ 59646 h 748582"/>
                <a:gd name="connsiteX1824" fmla="*/ 530066 w 785809"/>
                <a:gd name="connsiteY1824" fmla="*/ 65140 h 748582"/>
                <a:gd name="connsiteX1825" fmla="*/ 524102 w 785809"/>
                <a:gd name="connsiteY1825" fmla="*/ 61843 h 748582"/>
                <a:gd name="connsiteX1826" fmla="*/ 514841 w 785809"/>
                <a:gd name="connsiteY1826" fmla="*/ 45676 h 748582"/>
                <a:gd name="connsiteX1827" fmla="*/ 527241 w 785809"/>
                <a:gd name="connsiteY1827" fmla="*/ 32491 h 748582"/>
                <a:gd name="connsiteX1828" fmla="*/ 614982 w 785809"/>
                <a:gd name="connsiteY1828" fmla="*/ 29509 h 748582"/>
                <a:gd name="connsiteX1829" fmla="*/ 617494 w 785809"/>
                <a:gd name="connsiteY1829" fmla="*/ 30764 h 748582"/>
                <a:gd name="connsiteX1830" fmla="*/ 619534 w 785809"/>
                <a:gd name="connsiteY1830" fmla="*/ 38142 h 748582"/>
                <a:gd name="connsiteX1831" fmla="*/ 611529 w 785809"/>
                <a:gd name="connsiteY1831" fmla="*/ 50699 h 748582"/>
                <a:gd name="connsiteX1832" fmla="*/ 600385 w 785809"/>
                <a:gd name="connsiteY1832" fmla="*/ 44734 h 748582"/>
                <a:gd name="connsiteX1833" fmla="*/ 602582 w 785809"/>
                <a:gd name="connsiteY1833" fmla="*/ 35474 h 748582"/>
                <a:gd name="connsiteX1834" fmla="*/ 614982 w 785809"/>
                <a:gd name="connsiteY1834" fmla="*/ 29509 h 748582"/>
                <a:gd name="connsiteX1835" fmla="*/ 559840 w 785809"/>
                <a:gd name="connsiteY1835" fmla="*/ 23294 h 748582"/>
                <a:gd name="connsiteX1836" fmla="*/ 564598 w 785809"/>
                <a:gd name="connsiteY1836" fmla="*/ 25271 h 748582"/>
                <a:gd name="connsiteX1837" fmla="*/ 567894 w 785809"/>
                <a:gd name="connsiteY1837" fmla="*/ 28253 h 748582"/>
                <a:gd name="connsiteX1838" fmla="*/ 565697 w 785809"/>
                <a:gd name="connsiteY1838" fmla="*/ 31392 h 748582"/>
                <a:gd name="connsiteX1839" fmla="*/ 555337 w 785809"/>
                <a:gd name="connsiteY1839" fmla="*/ 42380 h 748582"/>
                <a:gd name="connsiteX1840" fmla="*/ 546076 w 785809"/>
                <a:gd name="connsiteY1840" fmla="*/ 41281 h 748582"/>
                <a:gd name="connsiteX1841" fmla="*/ 544036 w 785809"/>
                <a:gd name="connsiteY1841" fmla="*/ 31549 h 748582"/>
                <a:gd name="connsiteX1842" fmla="*/ 559840 w 785809"/>
                <a:gd name="connsiteY1842" fmla="*/ 23294 h 748582"/>
                <a:gd name="connsiteX1843" fmla="*/ 595737 w 785809"/>
                <a:gd name="connsiteY1843" fmla="*/ 20403 h 748582"/>
                <a:gd name="connsiteX1844" fmla="*/ 601169 w 785809"/>
                <a:gd name="connsiteY1844" fmla="*/ 21033 h 748582"/>
                <a:gd name="connsiteX1845" fmla="*/ 604465 w 785809"/>
                <a:gd name="connsiteY1845" fmla="*/ 24800 h 748582"/>
                <a:gd name="connsiteX1846" fmla="*/ 601326 w 785809"/>
                <a:gd name="connsiteY1846" fmla="*/ 28410 h 748582"/>
                <a:gd name="connsiteX1847" fmla="*/ 594263 w 785809"/>
                <a:gd name="connsiteY1847" fmla="*/ 36415 h 748582"/>
                <a:gd name="connsiteX1848" fmla="*/ 589868 w 785809"/>
                <a:gd name="connsiteY1848" fmla="*/ 40339 h 748582"/>
                <a:gd name="connsiteX1849" fmla="*/ 582648 w 785809"/>
                <a:gd name="connsiteY1849" fmla="*/ 31549 h 748582"/>
                <a:gd name="connsiteX1850" fmla="*/ 595737 w 785809"/>
                <a:gd name="connsiteY1850" fmla="*/ 20403 h 748582"/>
                <a:gd name="connsiteX1851" fmla="*/ 650141 w 785809"/>
                <a:gd name="connsiteY1851" fmla="*/ 17580 h 748582"/>
                <a:gd name="connsiteX1852" fmla="*/ 657832 w 785809"/>
                <a:gd name="connsiteY1852" fmla="*/ 23544 h 748582"/>
                <a:gd name="connsiteX1853" fmla="*/ 649984 w 785809"/>
                <a:gd name="connsiteY1853" fmla="*/ 32020 h 748582"/>
                <a:gd name="connsiteX1854" fmla="*/ 644176 w 785809"/>
                <a:gd name="connsiteY1854" fmla="*/ 25114 h 748582"/>
                <a:gd name="connsiteX1855" fmla="*/ 650141 w 785809"/>
                <a:gd name="connsiteY1855" fmla="*/ 17580 h 748582"/>
                <a:gd name="connsiteX1856" fmla="*/ 629580 w 785809"/>
                <a:gd name="connsiteY1856" fmla="*/ 15696 h 748582"/>
                <a:gd name="connsiteX1857" fmla="*/ 638213 w 785809"/>
                <a:gd name="connsiteY1857" fmla="*/ 25270 h 748582"/>
                <a:gd name="connsiteX1858" fmla="*/ 628167 w 785809"/>
                <a:gd name="connsiteY1858" fmla="*/ 30764 h 748582"/>
                <a:gd name="connsiteX1859" fmla="*/ 621574 w 785809"/>
                <a:gd name="connsiteY1859" fmla="*/ 25427 h 748582"/>
                <a:gd name="connsiteX1860" fmla="*/ 629580 w 785809"/>
                <a:gd name="connsiteY1860" fmla="*/ 15696 h 748582"/>
                <a:gd name="connsiteX1861" fmla="*/ 583589 w 785809"/>
                <a:gd name="connsiteY1861" fmla="*/ 11301 h 748582"/>
                <a:gd name="connsiteX1862" fmla="*/ 590653 w 785809"/>
                <a:gd name="connsiteY1862" fmla="*/ 14126 h 748582"/>
                <a:gd name="connsiteX1863" fmla="*/ 586886 w 785809"/>
                <a:gd name="connsiteY1863" fmla="*/ 19306 h 748582"/>
                <a:gd name="connsiteX1864" fmla="*/ 578567 w 785809"/>
                <a:gd name="connsiteY1864" fmla="*/ 28410 h 748582"/>
                <a:gd name="connsiteX1865" fmla="*/ 572132 w 785809"/>
                <a:gd name="connsiteY1865" fmla="*/ 27468 h 748582"/>
                <a:gd name="connsiteX1866" fmla="*/ 583589 w 785809"/>
                <a:gd name="connsiteY1866" fmla="*/ 11301 h 748582"/>
                <a:gd name="connsiteX1867" fmla="*/ 616670 w 785809"/>
                <a:gd name="connsiteY1867" fmla="*/ 7573 h 748582"/>
                <a:gd name="connsiteX1868" fmla="*/ 623458 w 785809"/>
                <a:gd name="connsiteY1868" fmla="*/ 11458 h 748582"/>
                <a:gd name="connsiteX1869" fmla="*/ 615139 w 785809"/>
                <a:gd name="connsiteY1869" fmla="*/ 23388 h 748582"/>
                <a:gd name="connsiteX1870" fmla="*/ 612942 w 785809"/>
                <a:gd name="connsiteY1870" fmla="*/ 24329 h 748582"/>
                <a:gd name="connsiteX1871" fmla="*/ 606506 w 785809"/>
                <a:gd name="connsiteY1871" fmla="*/ 16952 h 748582"/>
                <a:gd name="connsiteX1872" fmla="*/ 609645 w 785809"/>
                <a:gd name="connsiteY1872" fmla="*/ 10517 h 748582"/>
                <a:gd name="connsiteX1873" fmla="*/ 616670 w 785809"/>
                <a:gd name="connsiteY1873" fmla="*/ 7573 h 748582"/>
                <a:gd name="connsiteX1874" fmla="*/ 657204 w 785809"/>
                <a:gd name="connsiteY1874" fmla="*/ 6278 h 748582"/>
                <a:gd name="connsiteX1875" fmla="*/ 664111 w 785809"/>
                <a:gd name="connsiteY1875" fmla="*/ 13028 h 748582"/>
                <a:gd name="connsiteX1876" fmla="*/ 660501 w 785809"/>
                <a:gd name="connsiteY1876" fmla="*/ 17110 h 748582"/>
                <a:gd name="connsiteX1877" fmla="*/ 655007 w 785809"/>
                <a:gd name="connsiteY1877" fmla="*/ 9418 h 748582"/>
                <a:gd name="connsiteX1878" fmla="*/ 657204 w 785809"/>
                <a:gd name="connsiteY1878" fmla="*/ 6278 h 748582"/>
                <a:gd name="connsiteX1879" fmla="*/ 603524 w 785809"/>
                <a:gd name="connsiteY1879" fmla="*/ 2668 h 748582"/>
                <a:gd name="connsiteX1880" fmla="*/ 606820 w 785809"/>
                <a:gd name="connsiteY1880" fmla="*/ 6122 h 748582"/>
                <a:gd name="connsiteX1881" fmla="*/ 593007 w 785809"/>
                <a:gd name="connsiteY1881" fmla="*/ 8319 h 748582"/>
                <a:gd name="connsiteX1882" fmla="*/ 603524 w 785809"/>
                <a:gd name="connsiteY1882" fmla="*/ 2668 h 748582"/>
                <a:gd name="connsiteX1883" fmla="*/ 633660 w 785809"/>
                <a:gd name="connsiteY1883" fmla="*/ 0 h 748582"/>
                <a:gd name="connsiteX1884" fmla="*/ 635701 w 785809"/>
                <a:gd name="connsiteY1884" fmla="*/ 4709 h 748582"/>
                <a:gd name="connsiteX1885" fmla="*/ 637741 w 785809"/>
                <a:gd name="connsiteY1885" fmla="*/ 10203 h 748582"/>
                <a:gd name="connsiteX1886" fmla="*/ 641979 w 785809"/>
                <a:gd name="connsiteY1886" fmla="*/ 7220 h 748582"/>
                <a:gd name="connsiteX1887" fmla="*/ 648258 w 785809"/>
                <a:gd name="connsiteY1887" fmla="*/ 4552 h 748582"/>
                <a:gd name="connsiteX1888" fmla="*/ 648415 w 785809"/>
                <a:gd name="connsiteY1888" fmla="*/ 11772 h 748582"/>
                <a:gd name="connsiteX1889" fmla="*/ 640880 w 785809"/>
                <a:gd name="connsiteY1889" fmla="*/ 15068 h 748582"/>
                <a:gd name="connsiteX1890" fmla="*/ 631934 w 785809"/>
                <a:gd name="connsiteY1890" fmla="*/ 11301 h 748582"/>
                <a:gd name="connsiteX1891" fmla="*/ 627853 w 785809"/>
                <a:gd name="connsiteY1891" fmla="*/ 6278 h 748582"/>
                <a:gd name="connsiteX1892" fmla="*/ 633660 w 785809"/>
                <a:gd name="connsiteY1892" fmla="*/ 0 h 7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</a:cxnLst>
              <a:rect l="l" t="t" r="r" b="b"/>
              <a:pathLst>
                <a:path w="785809" h="748582">
                  <a:moveTo>
                    <a:pt x="248670" y="744933"/>
                  </a:moveTo>
                  <a:cubicBezTo>
                    <a:pt x="251437" y="745404"/>
                    <a:pt x="254144" y="746581"/>
                    <a:pt x="256813" y="747052"/>
                  </a:cubicBezTo>
                  <a:cubicBezTo>
                    <a:pt x="251476" y="747052"/>
                    <a:pt x="245982" y="747052"/>
                    <a:pt x="240174" y="747052"/>
                  </a:cubicBezTo>
                  <a:cubicBezTo>
                    <a:pt x="243078" y="744697"/>
                    <a:pt x="245904" y="744462"/>
                    <a:pt x="248670" y="744933"/>
                  </a:cubicBezTo>
                  <a:close/>
                  <a:moveTo>
                    <a:pt x="219533" y="743716"/>
                  </a:moveTo>
                  <a:cubicBezTo>
                    <a:pt x="222006" y="744344"/>
                    <a:pt x="224556" y="746110"/>
                    <a:pt x="226989" y="746424"/>
                  </a:cubicBezTo>
                  <a:cubicBezTo>
                    <a:pt x="222280" y="748935"/>
                    <a:pt x="217571" y="748307"/>
                    <a:pt x="212549" y="747836"/>
                  </a:cubicBezTo>
                  <a:cubicBezTo>
                    <a:pt x="214668" y="743598"/>
                    <a:pt x="217061" y="743088"/>
                    <a:pt x="219533" y="743716"/>
                  </a:cubicBezTo>
                  <a:close/>
                  <a:moveTo>
                    <a:pt x="276765" y="743049"/>
                  </a:moveTo>
                  <a:cubicBezTo>
                    <a:pt x="280865" y="742814"/>
                    <a:pt x="285770" y="743913"/>
                    <a:pt x="291500" y="746424"/>
                  </a:cubicBezTo>
                  <a:cubicBezTo>
                    <a:pt x="282709" y="749720"/>
                    <a:pt x="274861" y="748464"/>
                    <a:pt x="266856" y="747680"/>
                  </a:cubicBezTo>
                  <a:cubicBezTo>
                    <a:pt x="269368" y="744854"/>
                    <a:pt x="272664" y="743285"/>
                    <a:pt x="276765" y="743049"/>
                  </a:cubicBezTo>
                  <a:close/>
                  <a:moveTo>
                    <a:pt x="332122" y="737845"/>
                  </a:moveTo>
                  <a:cubicBezTo>
                    <a:pt x="338744" y="737036"/>
                    <a:pt x="345101" y="739008"/>
                    <a:pt x="351458" y="741244"/>
                  </a:cubicBezTo>
                  <a:cubicBezTo>
                    <a:pt x="352557" y="741558"/>
                    <a:pt x="353028" y="742343"/>
                    <a:pt x="352714" y="743285"/>
                  </a:cubicBezTo>
                  <a:cubicBezTo>
                    <a:pt x="352243" y="745012"/>
                    <a:pt x="350987" y="746425"/>
                    <a:pt x="349261" y="746739"/>
                  </a:cubicBezTo>
                  <a:cubicBezTo>
                    <a:pt x="344866" y="747524"/>
                    <a:pt x="340314" y="747994"/>
                    <a:pt x="335762" y="748465"/>
                  </a:cubicBezTo>
                  <a:cubicBezTo>
                    <a:pt x="332466" y="748151"/>
                    <a:pt x="329170" y="747994"/>
                    <a:pt x="325873" y="747680"/>
                  </a:cubicBezTo>
                  <a:cubicBezTo>
                    <a:pt x="323833" y="747524"/>
                    <a:pt x="322263" y="746582"/>
                    <a:pt x="322420" y="744070"/>
                  </a:cubicBezTo>
                  <a:cubicBezTo>
                    <a:pt x="322577" y="742029"/>
                    <a:pt x="323205" y="740616"/>
                    <a:pt x="325402" y="739675"/>
                  </a:cubicBezTo>
                  <a:cubicBezTo>
                    <a:pt x="327678" y="738694"/>
                    <a:pt x="329915" y="738115"/>
                    <a:pt x="332122" y="737845"/>
                  </a:cubicBezTo>
                  <a:close/>
                  <a:moveTo>
                    <a:pt x="310673" y="737656"/>
                  </a:moveTo>
                  <a:cubicBezTo>
                    <a:pt x="314514" y="738016"/>
                    <a:pt x="318575" y="741048"/>
                    <a:pt x="319281" y="744697"/>
                  </a:cubicBezTo>
                  <a:cubicBezTo>
                    <a:pt x="319909" y="747680"/>
                    <a:pt x="318026" y="747837"/>
                    <a:pt x="315985" y="747837"/>
                  </a:cubicBezTo>
                  <a:cubicBezTo>
                    <a:pt x="309864" y="747680"/>
                    <a:pt x="303742" y="747680"/>
                    <a:pt x="296365" y="747680"/>
                  </a:cubicBezTo>
                  <a:cubicBezTo>
                    <a:pt x="299662" y="742657"/>
                    <a:pt x="303114" y="740145"/>
                    <a:pt x="307039" y="738262"/>
                  </a:cubicBezTo>
                  <a:cubicBezTo>
                    <a:pt x="308137" y="737712"/>
                    <a:pt x="309393" y="737535"/>
                    <a:pt x="310673" y="737656"/>
                  </a:cubicBezTo>
                  <a:close/>
                  <a:moveTo>
                    <a:pt x="374169" y="736141"/>
                  </a:moveTo>
                  <a:cubicBezTo>
                    <a:pt x="375513" y="736457"/>
                    <a:pt x="376886" y="737164"/>
                    <a:pt x="378299" y="738419"/>
                  </a:cubicBezTo>
                  <a:cubicBezTo>
                    <a:pt x="379712" y="739675"/>
                    <a:pt x="381909" y="738105"/>
                    <a:pt x="383793" y="737634"/>
                  </a:cubicBezTo>
                  <a:cubicBezTo>
                    <a:pt x="386147" y="736849"/>
                    <a:pt x="388973" y="736222"/>
                    <a:pt x="389601" y="739675"/>
                  </a:cubicBezTo>
                  <a:cubicBezTo>
                    <a:pt x="390071" y="742814"/>
                    <a:pt x="388659" y="745326"/>
                    <a:pt x="384891" y="745483"/>
                  </a:cubicBezTo>
                  <a:cubicBezTo>
                    <a:pt x="383322" y="745640"/>
                    <a:pt x="381595" y="745483"/>
                    <a:pt x="380497" y="745483"/>
                  </a:cubicBezTo>
                  <a:cubicBezTo>
                    <a:pt x="376729" y="745169"/>
                    <a:pt x="373590" y="745483"/>
                    <a:pt x="370765" y="747210"/>
                  </a:cubicBezTo>
                  <a:cubicBezTo>
                    <a:pt x="368567" y="748623"/>
                    <a:pt x="366213" y="748779"/>
                    <a:pt x="363858" y="747995"/>
                  </a:cubicBezTo>
                  <a:cubicBezTo>
                    <a:pt x="361190" y="747210"/>
                    <a:pt x="357266" y="747367"/>
                    <a:pt x="356795" y="744070"/>
                  </a:cubicBezTo>
                  <a:cubicBezTo>
                    <a:pt x="356481" y="741088"/>
                    <a:pt x="360248" y="740617"/>
                    <a:pt x="362603" y="739518"/>
                  </a:cubicBezTo>
                  <a:cubicBezTo>
                    <a:pt x="366370" y="737752"/>
                    <a:pt x="370137" y="735192"/>
                    <a:pt x="374169" y="736141"/>
                  </a:cubicBezTo>
                  <a:close/>
                  <a:moveTo>
                    <a:pt x="421933" y="734495"/>
                  </a:moveTo>
                  <a:cubicBezTo>
                    <a:pt x="424602" y="734652"/>
                    <a:pt x="424288" y="736222"/>
                    <a:pt x="423503" y="737948"/>
                  </a:cubicBezTo>
                  <a:cubicBezTo>
                    <a:pt x="421463" y="742029"/>
                    <a:pt x="418480" y="744541"/>
                    <a:pt x="413771" y="743756"/>
                  </a:cubicBezTo>
                  <a:cubicBezTo>
                    <a:pt x="408749" y="742814"/>
                    <a:pt x="403726" y="742814"/>
                    <a:pt x="399017" y="744855"/>
                  </a:cubicBezTo>
                  <a:cubicBezTo>
                    <a:pt x="396505" y="745797"/>
                    <a:pt x="394622" y="745169"/>
                    <a:pt x="394152" y="742500"/>
                  </a:cubicBezTo>
                  <a:cubicBezTo>
                    <a:pt x="393681" y="740303"/>
                    <a:pt x="393837" y="737791"/>
                    <a:pt x="396349" y="737007"/>
                  </a:cubicBezTo>
                  <a:cubicBezTo>
                    <a:pt x="404668" y="734809"/>
                    <a:pt x="413300" y="734024"/>
                    <a:pt x="421933" y="734495"/>
                  </a:cubicBezTo>
                  <a:close/>
                  <a:moveTo>
                    <a:pt x="438572" y="730256"/>
                  </a:moveTo>
                  <a:cubicBezTo>
                    <a:pt x="442809" y="731041"/>
                    <a:pt x="447205" y="731826"/>
                    <a:pt x="451757" y="732611"/>
                  </a:cubicBezTo>
                  <a:cubicBezTo>
                    <a:pt x="453483" y="732925"/>
                    <a:pt x="455210" y="733396"/>
                    <a:pt x="455367" y="735437"/>
                  </a:cubicBezTo>
                  <a:cubicBezTo>
                    <a:pt x="455367" y="737477"/>
                    <a:pt x="453326" y="737320"/>
                    <a:pt x="452227" y="737634"/>
                  </a:cubicBezTo>
                  <a:cubicBezTo>
                    <a:pt x="445164" y="739360"/>
                    <a:pt x="438101" y="740930"/>
                    <a:pt x="431194" y="742657"/>
                  </a:cubicBezTo>
                  <a:cubicBezTo>
                    <a:pt x="428212" y="743442"/>
                    <a:pt x="427113" y="742029"/>
                    <a:pt x="427427" y="739360"/>
                  </a:cubicBezTo>
                  <a:cubicBezTo>
                    <a:pt x="427898" y="733239"/>
                    <a:pt x="432136" y="729943"/>
                    <a:pt x="438572" y="730256"/>
                  </a:cubicBezTo>
                  <a:close/>
                  <a:moveTo>
                    <a:pt x="474908" y="726804"/>
                  </a:moveTo>
                  <a:cubicBezTo>
                    <a:pt x="479381" y="726215"/>
                    <a:pt x="484247" y="726961"/>
                    <a:pt x="490212" y="729001"/>
                  </a:cubicBezTo>
                  <a:cubicBezTo>
                    <a:pt x="486288" y="733710"/>
                    <a:pt x="467923" y="738733"/>
                    <a:pt x="462430" y="736536"/>
                  </a:cubicBezTo>
                  <a:cubicBezTo>
                    <a:pt x="460075" y="735594"/>
                    <a:pt x="459447" y="734495"/>
                    <a:pt x="461959" y="732612"/>
                  </a:cubicBezTo>
                  <a:cubicBezTo>
                    <a:pt x="466354" y="729315"/>
                    <a:pt x="470435" y="727392"/>
                    <a:pt x="474908" y="726804"/>
                  </a:cubicBezTo>
                  <a:close/>
                  <a:moveTo>
                    <a:pt x="514600" y="720751"/>
                  </a:moveTo>
                  <a:cubicBezTo>
                    <a:pt x="516670" y="720888"/>
                    <a:pt x="518701" y="721389"/>
                    <a:pt x="520663" y="722252"/>
                  </a:cubicBezTo>
                  <a:cubicBezTo>
                    <a:pt x="513443" y="729473"/>
                    <a:pt x="504182" y="728060"/>
                    <a:pt x="495705" y="729316"/>
                  </a:cubicBezTo>
                  <a:cubicBezTo>
                    <a:pt x="501827" y="723194"/>
                    <a:pt x="508390" y="720339"/>
                    <a:pt x="514600" y="720751"/>
                  </a:cubicBezTo>
                  <a:close/>
                  <a:moveTo>
                    <a:pt x="195437" y="715020"/>
                  </a:moveTo>
                  <a:cubicBezTo>
                    <a:pt x="197166" y="714738"/>
                    <a:pt x="198814" y="714757"/>
                    <a:pt x="200148" y="715189"/>
                  </a:cubicBezTo>
                  <a:cubicBezTo>
                    <a:pt x="201090" y="715503"/>
                    <a:pt x="202032" y="715817"/>
                    <a:pt x="202816" y="716445"/>
                  </a:cubicBezTo>
                  <a:cubicBezTo>
                    <a:pt x="205799" y="718485"/>
                    <a:pt x="211292" y="717544"/>
                    <a:pt x="212234" y="720682"/>
                  </a:cubicBezTo>
                  <a:cubicBezTo>
                    <a:pt x="213804" y="726019"/>
                    <a:pt x="213961" y="732141"/>
                    <a:pt x="213804" y="737634"/>
                  </a:cubicBezTo>
                  <a:cubicBezTo>
                    <a:pt x="213490" y="741873"/>
                    <a:pt x="207996" y="744383"/>
                    <a:pt x="203445" y="744070"/>
                  </a:cubicBezTo>
                  <a:cubicBezTo>
                    <a:pt x="191829" y="743913"/>
                    <a:pt x="182725" y="733711"/>
                    <a:pt x="183981" y="722723"/>
                  </a:cubicBezTo>
                  <a:cubicBezTo>
                    <a:pt x="184334" y="719427"/>
                    <a:pt x="190250" y="715866"/>
                    <a:pt x="195437" y="715020"/>
                  </a:cubicBezTo>
                  <a:close/>
                  <a:moveTo>
                    <a:pt x="165997" y="713462"/>
                  </a:moveTo>
                  <a:cubicBezTo>
                    <a:pt x="167295" y="713394"/>
                    <a:pt x="168678" y="713619"/>
                    <a:pt x="170169" y="714247"/>
                  </a:cubicBezTo>
                  <a:cubicBezTo>
                    <a:pt x="175506" y="716445"/>
                    <a:pt x="181157" y="718642"/>
                    <a:pt x="180529" y="726176"/>
                  </a:cubicBezTo>
                  <a:cubicBezTo>
                    <a:pt x="180372" y="727746"/>
                    <a:pt x="180686" y="729472"/>
                    <a:pt x="181000" y="731199"/>
                  </a:cubicBezTo>
                  <a:cubicBezTo>
                    <a:pt x="183040" y="740303"/>
                    <a:pt x="181628" y="742029"/>
                    <a:pt x="172524" y="742029"/>
                  </a:cubicBezTo>
                  <a:cubicBezTo>
                    <a:pt x="164989" y="742029"/>
                    <a:pt x="158711" y="739675"/>
                    <a:pt x="155885" y="731827"/>
                  </a:cubicBezTo>
                  <a:cubicBezTo>
                    <a:pt x="154316" y="727589"/>
                    <a:pt x="151804" y="722880"/>
                    <a:pt x="156042" y="719113"/>
                  </a:cubicBezTo>
                  <a:cubicBezTo>
                    <a:pt x="158986" y="716523"/>
                    <a:pt x="162105" y="713668"/>
                    <a:pt x="165997" y="713462"/>
                  </a:cubicBezTo>
                  <a:close/>
                  <a:moveTo>
                    <a:pt x="231141" y="713305"/>
                  </a:moveTo>
                  <a:cubicBezTo>
                    <a:pt x="237329" y="712657"/>
                    <a:pt x="240802" y="716248"/>
                    <a:pt x="242686" y="724606"/>
                  </a:cubicBezTo>
                  <a:cubicBezTo>
                    <a:pt x="243628" y="727746"/>
                    <a:pt x="244569" y="731041"/>
                    <a:pt x="244256" y="734652"/>
                  </a:cubicBezTo>
                  <a:cubicBezTo>
                    <a:pt x="245197" y="740145"/>
                    <a:pt x="242058" y="741715"/>
                    <a:pt x="237035" y="741715"/>
                  </a:cubicBezTo>
                  <a:cubicBezTo>
                    <a:pt x="226989" y="741715"/>
                    <a:pt x="220240" y="738105"/>
                    <a:pt x="217415" y="731198"/>
                  </a:cubicBezTo>
                  <a:cubicBezTo>
                    <a:pt x="214589" y="723821"/>
                    <a:pt x="216787" y="718328"/>
                    <a:pt x="224007" y="715345"/>
                  </a:cubicBezTo>
                  <a:cubicBezTo>
                    <a:pt x="226715" y="714207"/>
                    <a:pt x="229079" y="713521"/>
                    <a:pt x="231141" y="713305"/>
                  </a:cubicBezTo>
                  <a:close/>
                  <a:moveTo>
                    <a:pt x="261678" y="712206"/>
                  </a:moveTo>
                  <a:cubicBezTo>
                    <a:pt x="266700" y="711735"/>
                    <a:pt x="270154" y="713305"/>
                    <a:pt x="269840" y="719270"/>
                  </a:cubicBezTo>
                  <a:cubicBezTo>
                    <a:pt x="269526" y="723037"/>
                    <a:pt x="270310" y="726804"/>
                    <a:pt x="271409" y="730571"/>
                  </a:cubicBezTo>
                  <a:cubicBezTo>
                    <a:pt x="273450" y="738576"/>
                    <a:pt x="270938" y="741558"/>
                    <a:pt x="262933" y="741558"/>
                  </a:cubicBezTo>
                  <a:cubicBezTo>
                    <a:pt x="257910" y="741715"/>
                    <a:pt x="254143" y="739832"/>
                    <a:pt x="251318" y="735594"/>
                  </a:cubicBezTo>
                  <a:cubicBezTo>
                    <a:pt x="248649" y="731513"/>
                    <a:pt x="246766" y="727118"/>
                    <a:pt x="245196" y="722566"/>
                  </a:cubicBezTo>
                  <a:cubicBezTo>
                    <a:pt x="243470" y="717700"/>
                    <a:pt x="244725" y="714718"/>
                    <a:pt x="250376" y="714247"/>
                  </a:cubicBezTo>
                  <a:cubicBezTo>
                    <a:pt x="254143" y="713933"/>
                    <a:pt x="257910" y="712520"/>
                    <a:pt x="261678" y="712206"/>
                  </a:cubicBezTo>
                  <a:close/>
                  <a:moveTo>
                    <a:pt x="107541" y="711421"/>
                  </a:moveTo>
                  <a:cubicBezTo>
                    <a:pt x="117587" y="711421"/>
                    <a:pt x="122924" y="717073"/>
                    <a:pt x="122924" y="727903"/>
                  </a:cubicBezTo>
                  <a:cubicBezTo>
                    <a:pt x="123395" y="731984"/>
                    <a:pt x="122296" y="735437"/>
                    <a:pt x="116488" y="735280"/>
                  </a:cubicBezTo>
                  <a:cubicBezTo>
                    <a:pt x="105815" y="734966"/>
                    <a:pt x="96711" y="728217"/>
                    <a:pt x="96554" y="720054"/>
                  </a:cubicBezTo>
                  <a:cubicBezTo>
                    <a:pt x="96397" y="714561"/>
                    <a:pt x="100635" y="711264"/>
                    <a:pt x="107541" y="711421"/>
                  </a:cubicBezTo>
                  <a:close/>
                  <a:moveTo>
                    <a:pt x="290243" y="710794"/>
                  </a:moveTo>
                  <a:cubicBezTo>
                    <a:pt x="296522" y="709224"/>
                    <a:pt x="302173" y="715032"/>
                    <a:pt x="302173" y="723822"/>
                  </a:cubicBezTo>
                  <a:cubicBezTo>
                    <a:pt x="302173" y="724450"/>
                    <a:pt x="302173" y="726334"/>
                    <a:pt x="302487" y="728374"/>
                  </a:cubicBezTo>
                  <a:cubicBezTo>
                    <a:pt x="303586" y="737007"/>
                    <a:pt x="302958" y="737792"/>
                    <a:pt x="294168" y="738577"/>
                  </a:cubicBezTo>
                  <a:cubicBezTo>
                    <a:pt x="281611" y="739676"/>
                    <a:pt x="274234" y="734025"/>
                    <a:pt x="273606" y="722880"/>
                  </a:cubicBezTo>
                  <a:cubicBezTo>
                    <a:pt x="273292" y="718172"/>
                    <a:pt x="275019" y="714718"/>
                    <a:pt x="280042" y="714090"/>
                  </a:cubicBezTo>
                  <a:cubicBezTo>
                    <a:pt x="283808" y="713619"/>
                    <a:pt x="286790" y="711579"/>
                    <a:pt x="290243" y="710794"/>
                  </a:cubicBezTo>
                  <a:close/>
                  <a:moveTo>
                    <a:pt x="325187" y="710789"/>
                  </a:moveTo>
                  <a:cubicBezTo>
                    <a:pt x="330897" y="711451"/>
                    <a:pt x="332545" y="714718"/>
                    <a:pt x="332780" y="721781"/>
                  </a:cubicBezTo>
                  <a:cubicBezTo>
                    <a:pt x="333094" y="732141"/>
                    <a:pt x="331054" y="735437"/>
                    <a:pt x="323677" y="735594"/>
                  </a:cubicBezTo>
                  <a:cubicBezTo>
                    <a:pt x="313317" y="735908"/>
                    <a:pt x="304056" y="728374"/>
                    <a:pt x="304213" y="718328"/>
                  </a:cubicBezTo>
                  <a:cubicBezTo>
                    <a:pt x="304370" y="709224"/>
                    <a:pt x="312846" y="711422"/>
                    <a:pt x="318026" y="710951"/>
                  </a:cubicBezTo>
                  <a:cubicBezTo>
                    <a:pt x="320930" y="710637"/>
                    <a:pt x="323284" y="710568"/>
                    <a:pt x="325187" y="710789"/>
                  </a:cubicBezTo>
                  <a:close/>
                  <a:moveTo>
                    <a:pt x="136579" y="710166"/>
                  </a:moveTo>
                  <a:cubicBezTo>
                    <a:pt x="138149" y="711736"/>
                    <a:pt x="139405" y="713933"/>
                    <a:pt x="141288" y="714561"/>
                  </a:cubicBezTo>
                  <a:cubicBezTo>
                    <a:pt x="150549" y="717857"/>
                    <a:pt x="149764" y="726647"/>
                    <a:pt x="151648" y="733710"/>
                  </a:cubicBezTo>
                  <a:cubicBezTo>
                    <a:pt x="152433" y="737007"/>
                    <a:pt x="150392" y="739360"/>
                    <a:pt x="147096" y="739988"/>
                  </a:cubicBezTo>
                  <a:cubicBezTo>
                    <a:pt x="133911" y="742343"/>
                    <a:pt x="123551" y="730885"/>
                    <a:pt x="127161" y="717857"/>
                  </a:cubicBezTo>
                  <a:cubicBezTo>
                    <a:pt x="127789" y="715345"/>
                    <a:pt x="129359" y="715031"/>
                    <a:pt x="131400" y="715188"/>
                  </a:cubicBezTo>
                  <a:cubicBezTo>
                    <a:pt x="134225" y="715188"/>
                    <a:pt x="136265" y="714561"/>
                    <a:pt x="135637" y="711108"/>
                  </a:cubicBezTo>
                  <a:cubicBezTo>
                    <a:pt x="135951" y="710637"/>
                    <a:pt x="136265" y="710480"/>
                    <a:pt x="136579" y="710166"/>
                  </a:cubicBezTo>
                  <a:close/>
                  <a:moveTo>
                    <a:pt x="76130" y="709401"/>
                  </a:moveTo>
                  <a:cubicBezTo>
                    <a:pt x="78386" y="709067"/>
                    <a:pt x="80701" y="709224"/>
                    <a:pt x="83212" y="710480"/>
                  </a:cubicBezTo>
                  <a:cubicBezTo>
                    <a:pt x="88549" y="713148"/>
                    <a:pt x="93101" y="715188"/>
                    <a:pt x="92944" y="722566"/>
                  </a:cubicBezTo>
                  <a:cubicBezTo>
                    <a:pt x="92787" y="728060"/>
                    <a:pt x="95770" y="733083"/>
                    <a:pt x="100478" y="737007"/>
                  </a:cubicBezTo>
                  <a:cubicBezTo>
                    <a:pt x="90590" y="728845"/>
                    <a:pt x="76620" y="731513"/>
                    <a:pt x="67359" y="722723"/>
                  </a:cubicBezTo>
                  <a:cubicBezTo>
                    <a:pt x="65319" y="720683"/>
                    <a:pt x="62494" y="719113"/>
                    <a:pt x="63279" y="715659"/>
                  </a:cubicBezTo>
                  <a:cubicBezTo>
                    <a:pt x="63907" y="712678"/>
                    <a:pt x="66888" y="712050"/>
                    <a:pt x="69400" y="711265"/>
                  </a:cubicBezTo>
                  <a:cubicBezTo>
                    <a:pt x="71676" y="710558"/>
                    <a:pt x="73874" y="709734"/>
                    <a:pt x="76130" y="709401"/>
                  </a:cubicBezTo>
                  <a:close/>
                  <a:moveTo>
                    <a:pt x="388254" y="707026"/>
                  </a:moveTo>
                  <a:cubicBezTo>
                    <a:pt x="390189" y="706821"/>
                    <a:pt x="392191" y="707105"/>
                    <a:pt x="394309" y="708282"/>
                  </a:cubicBezTo>
                  <a:cubicBezTo>
                    <a:pt x="399489" y="711108"/>
                    <a:pt x="406082" y="723037"/>
                    <a:pt x="404669" y="728844"/>
                  </a:cubicBezTo>
                  <a:cubicBezTo>
                    <a:pt x="404355" y="729943"/>
                    <a:pt x="403727" y="730414"/>
                    <a:pt x="402628" y="730571"/>
                  </a:cubicBezTo>
                  <a:cubicBezTo>
                    <a:pt x="396978" y="731670"/>
                    <a:pt x="391171" y="732926"/>
                    <a:pt x="386619" y="733868"/>
                  </a:cubicBezTo>
                  <a:cubicBezTo>
                    <a:pt x="375003" y="733711"/>
                    <a:pt x="367312" y="723508"/>
                    <a:pt x="369980" y="713619"/>
                  </a:cubicBezTo>
                  <a:cubicBezTo>
                    <a:pt x="370294" y="712677"/>
                    <a:pt x="370922" y="711108"/>
                    <a:pt x="371236" y="711265"/>
                  </a:cubicBezTo>
                  <a:cubicBezTo>
                    <a:pt x="377240" y="712677"/>
                    <a:pt x="382449" y="707645"/>
                    <a:pt x="388254" y="707026"/>
                  </a:cubicBezTo>
                  <a:close/>
                  <a:moveTo>
                    <a:pt x="348613" y="705164"/>
                  </a:moveTo>
                  <a:lnTo>
                    <a:pt x="354831" y="706100"/>
                  </a:lnTo>
                  <a:cubicBezTo>
                    <a:pt x="360946" y="708263"/>
                    <a:pt x="365978" y="713737"/>
                    <a:pt x="366685" y="719741"/>
                  </a:cubicBezTo>
                  <a:cubicBezTo>
                    <a:pt x="366998" y="722095"/>
                    <a:pt x="367312" y="724606"/>
                    <a:pt x="368254" y="726804"/>
                  </a:cubicBezTo>
                  <a:cubicBezTo>
                    <a:pt x="370609" y="732925"/>
                    <a:pt x="368411" y="735437"/>
                    <a:pt x="362290" y="735280"/>
                  </a:cubicBezTo>
                  <a:cubicBezTo>
                    <a:pt x="359150" y="735280"/>
                    <a:pt x="356011" y="735280"/>
                    <a:pt x="352872" y="735280"/>
                  </a:cubicBezTo>
                  <a:cubicBezTo>
                    <a:pt x="340943" y="735437"/>
                    <a:pt x="337175" y="732140"/>
                    <a:pt x="336077" y="720212"/>
                  </a:cubicBezTo>
                  <a:cubicBezTo>
                    <a:pt x="335763" y="716444"/>
                    <a:pt x="337803" y="713933"/>
                    <a:pt x="340472" y="711736"/>
                  </a:cubicBezTo>
                  <a:cubicBezTo>
                    <a:pt x="341806" y="710637"/>
                    <a:pt x="343376" y="709813"/>
                    <a:pt x="344847" y="708851"/>
                  </a:cubicBezTo>
                  <a:close/>
                  <a:moveTo>
                    <a:pt x="348477" y="705143"/>
                  </a:moveTo>
                  <a:cubicBezTo>
                    <a:pt x="348477" y="705143"/>
                    <a:pt x="348634" y="704986"/>
                    <a:pt x="348634" y="705143"/>
                  </a:cubicBezTo>
                  <a:lnTo>
                    <a:pt x="348613" y="705164"/>
                  </a:lnTo>
                  <a:close/>
                  <a:moveTo>
                    <a:pt x="45628" y="702803"/>
                  </a:moveTo>
                  <a:cubicBezTo>
                    <a:pt x="46111" y="702563"/>
                    <a:pt x="46641" y="702553"/>
                    <a:pt x="47269" y="702946"/>
                  </a:cubicBezTo>
                  <a:cubicBezTo>
                    <a:pt x="51507" y="705614"/>
                    <a:pt x="55588" y="708753"/>
                    <a:pt x="58100" y="713305"/>
                  </a:cubicBezTo>
                  <a:cubicBezTo>
                    <a:pt x="60768" y="718014"/>
                    <a:pt x="56844" y="721938"/>
                    <a:pt x="49467" y="721468"/>
                  </a:cubicBezTo>
                  <a:cubicBezTo>
                    <a:pt x="45385" y="720997"/>
                    <a:pt x="40833" y="718642"/>
                    <a:pt x="36281" y="716601"/>
                  </a:cubicBezTo>
                  <a:cubicBezTo>
                    <a:pt x="34241" y="715659"/>
                    <a:pt x="32985" y="713619"/>
                    <a:pt x="33142" y="711265"/>
                  </a:cubicBezTo>
                  <a:cubicBezTo>
                    <a:pt x="33299" y="708596"/>
                    <a:pt x="35497" y="707968"/>
                    <a:pt x="37694" y="707654"/>
                  </a:cubicBezTo>
                  <a:cubicBezTo>
                    <a:pt x="38793" y="707497"/>
                    <a:pt x="39892" y="706713"/>
                    <a:pt x="41147" y="706555"/>
                  </a:cubicBezTo>
                  <a:cubicBezTo>
                    <a:pt x="43149" y="706320"/>
                    <a:pt x="44179" y="703524"/>
                    <a:pt x="45628" y="702803"/>
                  </a:cubicBezTo>
                  <a:close/>
                  <a:moveTo>
                    <a:pt x="419893" y="702318"/>
                  </a:moveTo>
                  <a:cubicBezTo>
                    <a:pt x="424131" y="701376"/>
                    <a:pt x="427270" y="705457"/>
                    <a:pt x="431352" y="705928"/>
                  </a:cubicBezTo>
                  <a:cubicBezTo>
                    <a:pt x="437159" y="706713"/>
                    <a:pt x="435903" y="711108"/>
                    <a:pt x="435903" y="714875"/>
                  </a:cubicBezTo>
                  <a:cubicBezTo>
                    <a:pt x="435903" y="716445"/>
                    <a:pt x="436688" y="717543"/>
                    <a:pt x="437630" y="718642"/>
                  </a:cubicBezTo>
                  <a:cubicBezTo>
                    <a:pt x="442339" y="724920"/>
                    <a:pt x="442182" y="725548"/>
                    <a:pt x="434177" y="727432"/>
                  </a:cubicBezTo>
                  <a:cubicBezTo>
                    <a:pt x="429625" y="728688"/>
                    <a:pt x="424916" y="729316"/>
                    <a:pt x="422091" y="729787"/>
                  </a:cubicBezTo>
                  <a:cubicBezTo>
                    <a:pt x="411260" y="729630"/>
                    <a:pt x="402000" y="718642"/>
                    <a:pt x="405767" y="710794"/>
                  </a:cubicBezTo>
                  <a:cubicBezTo>
                    <a:pt x="407964" y="706242"/>
                    <a:pt x="414243" y="703417"/>
                    <a:pt x="419893" y="702318"/>
                  </a:cubicBezTo>
                  <a:close/>
                  <a:moveTo>
                    <a:pt x="459761" y="700592"/>
                  </a:moveTo>
                  <a:cubicBezTo>
                    <a:pt x="470121" y="703731"/>
                    <a:pt x="470121" y="703731"/>
                    <a:pt x="470278" y="715189"/>
                  </a:cubicBezTo>
                  <a:cubicBezTo>
                    <a:pt x="469807" y="718486"/>
                    <a:pt x="471847" y="723351"/>
                    <a:pt x="467295" y="725078"/>
                  </a:cubicBezTo>
                  <a:cubicBezTo>
                    <a:pt x="461017" y="727432"/>
                    <a:pt x="454582" y="729630"/>
                    <a:pt x="447675" y="727275"/>
                  </a:cubicBezTo>
                  <a:cubicBezTo>
                    <a:pt x="445321" y="726490"/>
                    <a:pt x="440298" y="710951"/>
                    <a:pt x="441240" y="708911"/>
                  </a:cubicBezTo>
                  <a:cubicBezTo>
                    <a:pt x="442182" y="706713"/>
                    <a:pt x="457407" y="699964"/>
                    <a:pt x="459761" y="700592"/>
                  </a:cubicBezTo>
                  <a:close/>
                  <a:moveTo>
                    <a:pt x="500415" y="697766"/>
                  </a:moveTo>
                  <a:cubicBezTo>
                    <a:pt x="501827" y="698394"/>
                    <a:pt x="501984" y="699336"/>
                    <a:pt x="502455" y="700434"/>
                  </a:cubicBezTo>
                  <a:cubicBezTo>
                    <a:pt x="509048" y="716287"/>
                    <a:pt x="504966" y="722252"/>
                    <a:pt x="487544" y="722410"/>
                  </a:cubicBezTo>
                  <a:cubicBezTo>
                    <a:pt x="478597" y="722567"/>
                    <a:pt x="472475" y="715974"/>
                    <a:pt x="473103" y="707184"/>
                  </a:cubicBezTo>
                  <a:cubicBezTo>
                    <a:pt x="473260" y="705143"/>
                    <a:pt x="473888" y="703417"/>
                    <a:pt x="475300" y="702004"/>
                  </a:cubicBezTo>
                  <a:cubicBezTo>
                    <a:pt x="478911" y="698708"/>
                    <a:pt x="496020" y="695883"/>
                    <a:pt x="500415" y="697766"/>
                  </a:cubicBezTo>
                  <a:close/>
                  <a:moveTo>
                    <a:pt x="9911" y="696353"/>
                  </a:moveTo>
                  <a:cubicBezTo>
                    <a:pt x="13836" y="701533"/>
                    <a:pt x="19015" y="704673"/>
                    <a:pt x="24509" y="707341"/>
                  </a:cubicBezTo>
                  <a:cubicBezTo>
                    <a:pt x="26236" y="708283"/>
                    <a:pt x="29375" y="707655"/>
                    <a:pt x="28590" y="710951"/>
                  </a:cubicBezTo>
                  <a:cubicBezTo>
                    <a:pt x="27962" y="713934"/>
                    <a:pt x="25765" y="715032"/>
                    <a:pt x="22783" y="715032"/>
                  </a:cubicBezTo>
                  <a:cubicBezTo>
                    <a:pt x="12266" y="715346"/>
                    <a:pt x="7086" y="707969"/>
                    <a:pt x="9911" y="696353"/>
                  </a:cubicBezTo>
                  <a:close/>
                  <a:moveTo>
                    <a:pt x="522702" y="689133"/>
                  </a:moveTo>
                  <a:cubicBezTo>
                    <a:pt x="534632" y="689290"/>
                    <a:pt x="538242" y="692743"/>
                    <a:pt x="538399" y="704672"/>
                  </a:cubicBezTo>
                  <a:cubicBezTo>
                    <a:pt x="538555" y="712834"/>
                    <a:pt x="534004" y="717229"/>
                    <a:pt x="525371" y="717386"/>
                  </a:cubicBezTo>
                  <a:cubicBezTo>
                    <a:pt x="516110" y="717543"/>
                    <a:pt x="508105" y="710166"/>
                    <a:pt x="507948" y="701690"/>
                  </a:cubicBezTo>
                  <a:cubicBezTo>
                    <a:pt x="507948" y="696667"/>
                    <a:pt x="516738" y="689133"/>
                    <a:pt x="522702" y="689133"/>
                  </a:cubicBezTo>
                  <a:close/>
                  <a:moveTo>
                    <a:pt x="561806" y="685327"/>
                  </a:moveTo>
                  <a:cubicBezTo>
                    <a:pt x="564454" y="685719"/>
                    <a:pt x="567044" y="686543"/>
                    <a:pt x="569163" y="687720"/>
                  </a:cubicBezTo>
                  <a:cubicBezTo>
                    <a:pt x="571675" y="689133"/>
                    <a:pt x="572616" y="695098"/>
                    <a:pt x="572616" y="699022"/>
                  </a:cubicBezTo>
                  <a:cubicBezTo>
                    <a:pt x="572773" y="707341"/>
                    <a:pt x="564454" y="707498"/>
                    <a:pt x="559589" y="710480"/>
                  </a:cubicBezTo>
                  <a:cubicBezTo>
                    <a:pt x="555821" y="712835"/>
                    <a:pt x="550956" y="715032"/>
                    <a:pt x="547031" y="710480"/>
                  </a:cubicBezTo>
                  <a:cubicBezTo>
                    <a:pt x="543736" y="706713"/>
                    <a:pt x="542480" y="702004"/>
                    <a:pt x="542323" y="696981"/>
                  </a:cubicBezTo>
                  <a:cubicBezTo>
                    <a:pt x="542009" y="688976"/>
                    <a:pt x="548601" y="686779"/>
                    <a:pt x="554095" y="685523"/>
                  </a:cubicBezTo>
                  <a:cubicBezTo>
                    <a:pt x="556449" y="684973"/>
                    <a:pt x="559157" y="684934"/>
                    <a:pt x="561806" y="685327"/>
                  </a:cubicBezTo>
                  <a:close/>
                  <a:moveTo>
                    <a:pt x="115389" y="684581"/>
                  </a:moveTo>
                  <a:cubicBezTo>
                    <a:pt x="118215" y="684581"/>
                    <a:pt x="121197" y="684581"/>
                    <a:pt x="124023" y="684895"/>
                  </a:cubicBezTo>
                  <a:cubicBezTo>
                    <a:pt x="133754" y="685994"/>
                    <a:pt x="134068" y="686151"/>
                    <a:pt x="132185" y="695882"/>
                  </a:cubicBezTo>
                  <a:cubicBezTo>
                    <a:pt x="131086" y="701533"/>
                    <a:pt x="134225" y="705614"/>
                    <a:pt x="136579" y="710009"/>
                  </a:cubicBezTo>
                  <a:cubicBezTo>
                    <a:pt x="136266" y="710480"/>
                    <a:pt x="135952" y="710637"/>
                    <a:pt x="135638" y="710951"/>
                  </a:cubicBezTo>
                  <a:cubicBezTo>
                    <a:pt x="131557" y="709852"/>
                    <a:pt x="127476" y="710794"/>
                    <a:pt x="123395" y="710794"/>
                  </a:cubicBezTo>
                  <a:cubicBezTo>
                    <a:pt x="113820" y="710794"/>
                    <a:pt x="105344" y="696039"/>
                    <a:pt x="110053" y="687720"/>
                  </a:cubicBezTo>
                  <a:cubicBezTo>
                    <a:pt x="111152" y="685680"/>
                    <a:pt x="113192" y="684738"/>
                    <a:pt x="115389" y="684581"/>
                  </a:cubicBezTo>
                  <a:close/>
                  <a:moveTo>
                    <a:pt x="23253" y="684464"/>
                  </a:moveTo>
                  <a:cubicBezTo>
                    <a:pt x="25451" y="684582"/>
                    <a:pt x="27570" y="685445"/>
                    <a:pt x="29846" y="687250"/>
                  </a:cubicBezTo>
                  <a:cubicBezTo>
                    <a:pt x="32200" y="689133"/>
                    <a:pt x="35496" y="690075"/>
                    <a:pt x="38793" y="689290"/>
                  </a:cubicBezTo>
                  <a:cubicBezTo>
                    <a:pt x="44757" y="687878"/>
                    <a:pt x="44600" y="691959"/>
                    <a:pt x="44914" y="695883"/>
                  </a:cubicBezTo>
                  <a:cubicBezTo>
                    <a:pt x="45385" y="700906"/>
                    <a:pt x="41618" y="702318"/>
                    <a:pt x="37851" y="703417"/>
                  </a:cubicBezTo>
                  <a:cubicBezTo>
                    <a:pt x="30631" y="705458"/>
                    <a:pt x="17759" y="700278"/>
                    <a:pt x="13836" y="693685"/>
                  </a:cubicBezTo>
                  <a:cubicBezTo>
                    <a:pt x="11795" y="690389"/>
                    <a:pt x="11481" y="688349"/>
                    <a:pt x="16190" y="686151"/>
                  </a:cubicBezTo>
                  <a:cubicBezTo>
                    <a:pt x="18780" y="684974"/>
                    <a:pt x="21056" y="684346"/>
                    <a:pt x="23253" y="684464"/>
                  </a:cubicBezTo>
                  <a:close/>
                  <a:moveTo>
                    <a:pt x="93258" y="684110"/>
                  </a:moveTo>
                  <a:cubicBezTo>
                    <a:pt x="95927" y="684738"/>
                    <a:pt x="99223" y="685366"/>
                    <a:pt x="102519" y="686151"/>
                  </a:cubicBezTo>
                  <a:cubicBezTo>
                    <a:pt x="102990" y="686308"/>
                    <a:pt x="103775" y="686308"/>
                    <a:pt x="103932" y="686465"/>
                  </a:cubicBezTo>
                  <a:cubicBezTo>
                    <a:pt x="106286" y="692272"/>
                    <a:pt x="106129" y="698551"/>
                    <a:pt x="106129" y="704515"/>
                  </a:cubicBezTo>
                  <a:cubicBezTo>
                    <a:pt x="106129" y="709067"/>
                    <a:pt x="100478" y="709695"/>
                    <a:pt x="96240" y="709538"/>
                  </a:cubicBezTo>
                  <a:cubicBezTo>
                    <a:pt x="88236" y="709067"/>
                    <a:pt x="78190" y="700277"/>
                    <a:pt x="76620" y="692429"/>
                  </a:cubicBezTo>
                  <a:cubicBezTo>
                    <a:pt x="75992" y="689447"/>
                    <a:pt x="77405" y="687877"/>
                    <a:pt x="79917" y="686936"/>
                  </a:cubicBezTo>
                  <a:cubicBezTo>
                    <a:pt x="84154" y="685523"/>
                    <a:pt x="88236" y="684424"/>
                    <a:pt x="93258" y="684110"/>
                  </a:cubicBezTo>
                  <a:close/>
                  <a:moveTo>
                    <a:pt x="177289" y="682985"/>
                  </a:moveTo>
                  <a:cubicBezTo>
                    <a:pt x="185051" y="683669"/>
                    <a:pt x="193321" y="689761"/>
                    <a:pt x="193556" y="696824"/>
                  </a:cubicBezTo>
                  <a:cubicBezTo>
                    <a:pt x="194184" y="711893"/>
                    <a:pt x="185238" y="717544"/>
                    <a:pt x="173465" y="711893"/>
                  </a:cubicBezTo>
                  <a:cubicBezTo>
                    <a:pt x="171896" y="711108"/>
                    <a:pt x="170640" y="710010"/>
                    <a:pt x="170326" y="708126"/>
                  </a:cubicBezTo>
                  <a:cubicBezTo>
                    <a:pt x="169384" y="702161"/>
                    <a:pt x="168129" y="696353"/>
                    <a:pt x="167344" y="690389"/>
                  </a:cubicBezTo>
                  <a:cubicBezTo>
                    <a:pt x="167030" y="687878"/>
                    <a:pt x="167344" y="685680"/>
                    <a:pt x="170012" y="684268"/>
                  </a:cubicBezTo>
                  <a:cubicBezTo>
                    <a:pt x="172170" y="683130"/>
                    <a:pt x="174701" y="682757"/>
                    <a:pt x="177289" y="682985"/>
                  </a:cubicBezTo>
                  <a:close/>
                  <a:moveTo>
                    <a:pt x="151880" y="682271"/>
                  </a:moveTo>
                  <a:cubicBezTo>
                    <a:pt x="153139" y="682462"/>
                    <a:pt x="154551" y="683012"/>
                    <a:pt x="156199" y="684110"/>
                  </a:cubicBezTo>
                  <a:cubicBezTo>
                    <a:pt x="165460" y="690546"/>
                    <a:pt x="163420" y="699179"/>
                    <a:pt x="164990" y="707027"/>
                  </a:cubicBezTo>
                  <a:cubicBezTo>
                    <a:pt x="165931" y="711422"/>
                    <a:pt x="161694" y="712992"/>
                    <a:pt x="157769" y="713462"/>
                  </a:cubicBezTo>
                  <a:cubicBezTo>
                    <a:pt x="145840" y="714875"/>
                    <a:pt x="138933" y="707969"/>
                    <a:pt x="138463" y="693999"/>
                  </a:cubicBezTo>
                  <a:cubicBezTo>
                    <a:pt x="138149" y="690232"/>
                    <a:pt x="138149" y="686151"/>
                    <a:pt x="142544" y="685052"/>
                  </a:cubicBezTo>
                  <a:cubicBezTo>
                    <a:pt x="145722" y="684346"/>
                    <a:pt x="148106" y="681697"/>
                    <a:pt x="151880" y="682271"/>
                  </a:cubicBezTo>
                  <a:close/>
                  <a:moveTo>
                    <a:pt x="212392" y="680343"/>
                  </a:moveTo>
                  <a:cubicBezTo>
                    <a:pt x="219926" y="680186"/>
                    <a:pt x="228088" y="691959"/>
                    <a:pt x="228245" y="703260"/>
                  </a:cubicBezTo>
                  <a:cubicBezTo>
                    <a:pt x="228402" y="709539"/>
                    <a:pt x="223694" y="713463"/>
                    <a:pt x="216003" y="713620"/>
                  </a:cubicBezTo>
                  <a:cubicBezTo>
                    <a:pt x="203916" y="713620"/>
                    <a:pt x="196853" y="707812"/>
                    <a:pt x="196539" y="697766"/>
                  </a:cubicBezTo>
                  <a:cubicBezTo>
                    <a:pt x="196382" y="691017"/>
                    <a:pt x="205957" y="680500"/>
                    <a:pt x="212392" y="680343"/>
                  </a:cubicBezTo>
                  <a:close/>
                  <a:moveTo>
                    <a:pt x="238813" y="678097"/>
                  </a:moveTo>
                  <a:cubicBezTo>
                    <a:pt x="245324" y="679038"/>
                    <a:pt x="253712" y="684306"/>
                    <a:pt x="254771" y="689133"/>
                  </a:cubicBezTo>
                  <a:cubicBezTo>
                    <a:pt x="255870" y="693999"/>
                    <a:pt x="257283" y="699022"/>
                    <a:pt x="259167" y="703574"/>
                  </a:cubicBezTo>
                  <a:cubicBezTo>
                    <a:pt x="260893" y="707812"/>
                    <a:pt x="259637" y="709067"/>
                    <a:pt x="255556" y="709381"/>
                  </a:cubicBezTo>
                  <a:cubicBezTo>
                    <a:pt x="251946" y="709538"/>
                    <a:pt x="248493" y="710323"/>
                    <a:pt x="244883" y="710951"/>
                  </a:cubicBezTo>
                  <a:cubicBezTo>
                    <a:pt x="242686" y="710951"/>
                    <a:pt x="240488" y="710323"/>
                    <a:pt x="238604" y="709381"/>
                  </a:cubicBezTo>
                  <a:cubicBezTo>
                    <a:pt x="233111" y="706556"/>
                    <a:pt x="226833" y="687563"/>
                    <a:pt x="229814" y="682227"/>
                  </a:cubicBezTo>
                  <a:cubicBezTo>
                    <a:pt x="230599" y="680814"/>
                    <a:pt x="231855" y="679558"/>
                    <a:pt x="233268" y="678774"/>
                  </a:cubicBezTo>
                  <a:cubicBezTo>
                    <a:pt x="234680" y="677949"/>
                    <a:pt x="236642" y="677783"/>
                    <a:pt x="238813" y="678097"/>
                  </a:cubicBezTo>
                  <a:close/>
                  <a:moveTo>
                    <a:pt x="278629" y="677832"/>
                  </a:moveTo>
                  <a:cubicBezTo>
                    <a:pt x="281140" y="677832"/>
                    <a:pt x="282552" y="679401"/>
                    <a:pt x="283338" y="681599"/>
                  </a:cubicBezTo>
                  <a:cubicBezTo>
                    <a:pt x="285378" y="688348"/>
                    <a:pt x="286634" y="695255"/>
                    <a:pt x="287418" y="702161"/>
                  </a:cubicBezTo>
                  <a:cubicBezTo>
                    <a:pt x="287889" y="705457"/>
                    <a:pt x="286790" y="707655"/>
                    <a:pt x="283338" y="708597"/>
                  </a:cubicBezTo>
                  <a:cubicBezTo>
                    <a:pt x="278315" y="710009"/>
                    <a:pt x="273292" y="713306"/>
                    <a:pt x="268741" y="707969"/>
                  </a:cubicBezTo>
                  <a:cubicBezTo>
                    <a:pt x="262619" y="701220"/>
                    <a:pt x="261834" y="692273"/>
                    <a:pt x="259323" y="684111"/>
                  </a:cubicBezTo>
                  <a:cubicBezTo>
                    <a:pt x="259009" y="683012"/>
                    <a:pt x="259323" y="682070"/>
                    <a:pt x="260422" y="681913"/>
                  </a:cubicBezTo>
                  <a:cubicBezTo>
                    <a:pt x="266543" y="680657"/>
                    <a:pt x="272194" y="677675"/>
                    <a:pt x="278629" y="677832"/>
                  </a:cubicBezTo>
                  <a:close/>
                  <a:moveTo>
                    <a:pt x="604323" y="677518"/>
                  </a:moveTo>
                  <a:cubicBezTo>
                    <a:pt x="609660" y="676890"/>
                    <a:pt x="609660" y="680343"/>
                    <a:pt x="609503" y="682698"/>
                  </a:cubicBezTo>
                  <a:cubicBezTo>
                    <a:pt x="609817" y="686779"/>
                    <a:pt x="609189" y="689290"/>
                    <a:pt x="606206" y="690389"/>
                  </a:cubicBezTo>
                  <a:cubicBezTo>
                    <a:pt x="598986" y="693214"/>
                    <a:pt x="591923" y="696039"/>
                    <a:pt x="584545" y="698551"/>
                  </a:cubicBezTo>
                  <a:cubicBezTo>
                    <a:pt x="582034" y="699493"/>
                    <a:pt x="578895" y="699650"/>
                    <a:pt x="577639" y="696510"/>
                  </a:cubicBezTo>
                  <a:cubicBezTo>
                    <a:pt x="576383" y="693057"/>
                    <a:pt x="575756" y="689133"/>
                    <a:pt x="575128" y="685523"/>
                  </a:cubicBezTo>
                  <a:cubicBezTo>
                    <a:pt x="575128" y="685366"/>
                    <a:pt x="575913" y="685052"/>
                    <a:pt x="576383" y="684895"/>
                  </a:cubicBezTo>
                  <a:cubicBezTo>
                    <a:pt x="585958" y="683169"/>
                    <a:pt x="594591" y="678617"/>
                    <a:pt x="604323" y="677518"/>
                  </a:cubicBezTo>
                  <a:close/>
                  <a:moveTo>
                    <a:pt x="336548" y="675321"/>
                  </a:moveTo>
                  <a:cubicBezTo>
                    <a:pt x="347693" y="677361"/>
                    <a:pt x="354913" y="692116"/>
                    <a:pt x="349576" y="702319"/>
                  </a:cubicBezTo>
                  <a:cubicBezTo>
                    <a:pt x="349105" y="703261"/>
                    <a:pt x="347378" y="703731"/>
                    <a:pt x="348634" y="705144"/>
                  </a:cubicBezTo>
                  <a:lnTo>
                    <a:pt x="348634" y="704987"/>
                  </a:lnTo>
                  <a:cubicBezTo>
                    <a:pt x="345181" y="704045"/>
                    <a:pt x="342356" y="706557"/>
                    <a:pt x="339373" y="707184"/>
                  </a:cubicBezTo>
                  <a:cubicBezTo>
                    <a:pt x="327130" y="710167"/>
                    <a:pt x="319753" y="705615"/>
                    <a:pt x="317869" y="693372"/>
                  </a:cubicBezTo>
                  <a:cubicBezTo>
                    <a:pt x="317241" y="689604"/>
                    <a:pt x="315672" y="685523"/>
                    <a:pt x="316613" y="682070"/>
                  </a:cubicBezTo>
                  <a:cubicBezTo>
                    <a:pt x="317712" y="677832"/>
                    <a:pt x="323206" y="679873"/>
                    <a:pt x="326345" y="677989"/>
                  </a:cubicBezTo>
                  <a:cubicBezTo>
                    <a:pt x="329328" y="676263"/>
                    <a:pt x="332467" y="674536"/>
                    <a:pt x="336548" y="675321"/>
                  </a:cubicBezTo>
                  <a:close/>
                  <a:moveTo>
                    <a:pt x="297778" y="674379"/>
                  </a:moveTo>
                  <a:cubicBezTo>
                    <a:pt x="299348" y="673908"/>
                    <a:pt x="299819" y="675164"/>
                    <a:pt x="300761" y="675478"/>
                  </a:cubicBezTo>
                  <a:cubicBezTo>
                    <a:pt x="312062" y="679245"/>
                    <a:pt x="315044" y="686622"/>
                    <a:pt x="312847" y="698394"/>
                  </a:cubicBezTo>
                  <a:cubicBezTo>
                    <a:pt x="311277" y="707655"/>
                    <a:pt x="312219" y="708440"/>
                    <a:pt x="302173" y="708440"/>
                  </a:cubicBezTo>
                  <a:cubicBezTo>
                    <a:pt x="296993" y="708754"/>
                    <a:pt x="292755" y="706871"/>
                    <a:pt x="291657" y="700121"/>
                  </a:cubicBezTo>
                  <a:cubicBezTo>
                    <a:pt x="291185" y="697139"/>
                    <a:pt x="289302" y="694313"/>
                    <a:pt x="288517" y="691331"/>
                  </a:cubicBezTo>
                  <a:cubicBezTo>
                    <a:pt x="286006" y="682227"/>
                    <a:pt x="289145" y="676890"/>
                    <a:pt x="297778" y="674379"/>
                  </a:cubicBezTo>
                  <a:close/>
                  <a:moveTo>
                    <a:pt x="11952" y="671867"/>
                  </a:moveTo>
                  <a:cubicBezTo>
                    <a:pt x="13836" y="672495"/>
                    <a:pt x="16033" y="672652"/>
                    <a:pt x="17759" y="673751"/>
                  </a:cubicBezTo>
                  <a:cubicBezTo>
                    <a:pt x="19015" y="674536"/>
                    <a:pt x="20271" y="676262"/>
                    <a:pt x="20585" y="677675"/>
                  </a:cubicBezTo>
                  <a:cubicBezTo>
                    <a:pt x="21213" y="680029"/>
                    <a:pt x="18544" y="679715"/>
                    <a:pt x="17288" y="680343"/>
                  </a:cubicBezTo>
                  <a:cubicBezTo>
                    <a:pt x="14934" y="681599"/>
                    <a:pt x="12580" y="682855"/>
                    <a:pt x="10225" y="683953"/>
                  </a:cubicBezTo>
                  <a:cubicBezTo>
                    <a:pt x="6301" y="685837"/>
                    <a:pt x="2691" y="686308"/>
                    <a:pt x="651" y="681599"/>
                  </a:cubicBezTo>
                  <a:cubicBezTo>
                    <a:pt x="-1547" y="676576"/>
                    <a:pt x="2220" y="674693"/>
                    <a:pt x="5987" y="673280"/>
                  </a:cubicBezTo>
                  <a:cubicBezTo>
                    <a:pt x="7714" y="672495"/>
                    <a:pt x="9754" y="672338"/>
                    <a:pt x="11952" y="671867"/>
                  </a:cubicBezTo>
                  <a:close/>
                  <a:moveTo>
                    <a:pt x="370569" y="669454"/>
                  </a:moveTo>
                  <a:cubicBezTo>
                    <a:pt x="373041" y="669749"/>
                    <a:pt x="375553" y="671083"/>
                    <a:pt x="378142" y="672338"/>
                  </a:cubicBezTo>
                  <a:cubicBezTo>
                    <a:pt x="383793" y="675164"/>
                    <a:pt x="379398" y="679715"/>
                    <a:pt x="380811" y="682698"/>
                  </a:cubicBezTo>
                  <a:cubicBezTo>
                    <a:pt x="380497" y="688034"/>
                    <a:pt x="380811" y="692743"/>
                    <a:pt x="382694" y="697452"/>
                  </a:cubicBezTo>
                  <a:cubicBezTo>
                    <a:pt x="384421" y="701533"/>
                    <a:pt x="382537" y="703730"/>
                    <a:pt x="378770" y="705143"/>
                  </a:cubicBezTo>
                  <a:cubicBezTo>
                    <a:pt x="370137" y="708753"/>
                    <a:pt x="361661" y="705928"/>
                    <a:pt x="357266" y="697609"/>
                  </a:cubicBezTo>
                  <a:cubicBezTo>
                    <a:pt x="355540" y="694470"/>
                    <a:pt x="354127" y="691174"/>
                    <a:pt x="352871" y="687720"/>
                  </a:cubicBezTo>
                  <a:cubicBezTo>
                    <a:pt x="350831" y="681756"/>
                    <a:pt x="352714" y="677361"/>
                    <a:pt x="358680" y="674850"/>
                  </a:cubicBezTo>
                  <a:cubicBezTo>
                    <a:pt x="360248" y="674222"/>
                    <a:pt x="362289" y="673908"/>
                    <a:pt x="363231" y="672809"/>
                  </a:cubicBezTo>
                  <a:cubicBezTo>
                    <a:pt x="365664" y="669905"/>
                    <a:pt x="368097" y="669160"/>
                    <a:pt x="370569" y="669454"/>
                  </a:cubicBezTo>
                  <a:close/>
                  <a:moveTo>
                    <a:pt x="629750" y="668414"/>
                  </a:moveTo>
                  <a:cubicBezTo>
                    <a:pt x="633204" y="669042"/>
                    <a:pt x="635872" y="668257"/>
                    <a:pt x="636814" y="670769"/>
                  </a:cubicBezTo>
                  <a:cubicBezTo>
                    <a:pt x="637913" y="673751"/>
                    <a:pt x="635244" y="674850"/>
                    <a:pt x="633517" y="676419"/>
                  </a:cubicBezTo>
                  <a:cubicBezTo>
                    <a:pt x="629437" y="679873"/>
                    <a:pt x="625041" y="682698"/>
                    <a:pt x="619862" y="684111"/>
                  </a:cubicBezTo>
                  <a:cubicBezTo>
                    <a:pt x="616409" y="685052"/>
                    <a:pt x="613426" y="684582"/>
                    <a:pt x="612798" y="680501"/>
                  </a:cubicBezTo>
                  <a:cubicBezTo>
                    <a:pt x="612327" y="677204"/>
                    <a:pt x="611856" y="673437"/>
                    <a:pt x="617036" y="673123"/>
                  </a:cubicBezTo>
                  <a:cubicBezTo>
                    <a:pt x="622216" y="672809"/>
                    <a:pt x="625826" y="667473"/>
                    <a:pt x="629750" y="668414"/>
                  </a:cubicBezTo>
                  <a:close/>
                  <a:moveTo>
                    <a:pt x="406760" y="667786"/>
                  </a:moveTo>
                  <a:cubicBezTo>
                    <a:pt x="408700" y="667963"/>
                    <a:pt x="410672" y="668414"/>
                    <a:pt x="412673" y="669199"/>
                  </a:cubicBezTo>
                  <a:cubicBezTo>
                    <a:pt x="414400" y="669827"/>
                    <a:pt x="414086" y="671553"/>
                    <a:pt x="414243" y="672966"/>
                  </a:cubicBezTo>
                  <a:cubicBezTo>
                    <a:pt x="415028" y="680344"/>
                    <a:pt x="415813" y="687878"/>
                    <a:pt x="419265" y="694627"/>
                  </a:cubicBezTo>
                  <a:cubicBezTo>
                    <a:pt x="420207" y="696354"/>
                    <a:pt x="420050" y="697767"/>
                    <a:pt x="417853" y="698551"/>
                  </a:cubicBezTo>
                  <a:cubicBezTo>
                    <a:pt x="411888" y="700749"/>
                    <a:pt x="405924" y="703260"/>
                    <a:pt x="399331" y="703574"/>
                  </a:cubicBezTo>
                  <a:cubicBezTo>
                    <a:pt x="392896" y="703888"/>
                    <a:pt x="389286" y="700906"/>
                    <a:pt x="388187" y="694784"/>
                  </a:cubicBezTo>
                  <a:cubicBezTo>
                    <a:pt x="387717" y="691488"/>
                    <a:pt x="387403" y="688035"/>
                    <a:pt x="387403" y="684738"/>
                  </a:cubicBezTo>
                  <a:cubicBezTo>
                    <a:pt x="387403" y="680344"/>
                    <a:pt x="385676" y="674693"/>
                    <a:pt x="390228" y="672024"/>
                  </a:cubicBezTo>
                  <a:cubicBezTo>
                    <a:pt x="395407" y="669199"/>
                    <a:pt x="400940" y="667257"/>
                    <a:pt x="406760" y="667786"/>
                  </a:cubicBezTo>
                  <a:close/>
                  <a:moveTo>
                    <a:pt x="50798" y="666911"/>
                  </a:moveTo>
                  <a:cubicBezTo>
                    <a:pt x="54411" y="667816"/>
                    <a:pt x="56412" y="671436"/>
                    <a:pt x="57001" y="675321"/>
                  </a:cubicBezTo>
                  <a:cubicBezTo>
                    <a:pt x="57942" y="681756"/>
                    <a:pt x="61082" y="684582"/>
                    <a:pt x="67203" y="685209"/>
                  </a:cubicBezTo>
                  <a:cubicBezTo>
                    <a:pt x="71441" y="685680"/>
                    <a:pt x="73482" y="688192"/>
                    <a:pt x="73011" y="692743"/>
                  </a:cubicBezTo>
                  <a:cubicBezTo>
                    <a:pt x="72854" y="695098"/>
                    <a:pt x="72069" y="697923"/>
                    <a:pt x="73482" y="699807"/>
                  </a:cubicBezTo>
                  <a:cubicBezTo>
                    <a:pt x="78819" y="706713"/>
                    <a:pt x="73168" y="706713"/>
                    <a:pt x="68930" y="707184"/>
                  </a:cubicBezTo>
                  <a:cubicBezTo>
                    <a:pt x="57472" y="708440"/>
                    <a:pt x="50722" y="702789"/>
                    <a:pt x="48682" y="691488"/>
                  </a:cubicBezTo>
                  <a:cubicBezTo>
                    <a:pt x="48054" y="686465"/>
                    <a:pt x="53234" y="687564"/>
                    <a:pt x="54333" y="684111"/>
                  </a:cubicBezTo>
                  <a:cubicBezTo>
                    <a:pt x="48996" y="682070"/>
                    <a:pt x="43973" y="683012"/>
                    <a:pt x="39107" y="683797"/>
                  </a:cubicBezTo>
                  <a:cubicBezTo>
                    <a:pt x="35968" y="684268"/>
                    <a:pt x="32829" y="684582"/>
                    <a:pt x="29846" y="683169"/>
                  </a:cubicBezTo>
                  <a:cubicBezTo>
                    <a:pt x="26864" y="681756"/>
                    <a:pt x="24667" y="679559"/>
                    <a:pt x="25138" y="675792"/>
                  </a:cubicBezTo>
                  <a:cubicBezTo>
                    <a:pt x="25609" y="671868"/>
                    <a:pt x="28120" y="669513"/>
                    <a:pt x="31887" y="669513"/>
                  </a:cubicBezTo>
                  <a:cubicBezTo>
                    <a:pt x="37067" y="669513"/>
                    <a:pt x="41776" y="668258"/>
                    <a:pt x="46641" y="667002"/>
                  </a:cubicBezTo>
                  <a:cubicBezTo>
                    <a:pt x="48211" y="666609"/>
                    <a:pt x="49594" y="666609"/>
                    <a:pt x="50798" y="666911"/>
                  </a:cubicBezTo>
                  <a:close/>
                  <a:moveTo>
                    <a:pt x="650391" y="664765"/>
                  </a:moveTo>
                  <a:cubicBezTo>
                    <a:pt x="653059" y="664804"/>
                    <a:pt x="655806" y="665275"/>
                    <a:pt x="658631" y="665903"/>
                  </a:cubicBezTo>
                  <a:cubicBezTo>
                    <a:pt x="653922" y="667943"/>
                    <a:pt x="649213" y="669984"/>
                    <a:pt x="644661" y="672182"/>
                  </a:cubicBezTo>
                  <a:cubicBezTo>
                    <a:pt x="642621" y="673123"/>
                    <a:pt x="641679" y="672810"/>
                    <a:pt x="641051" y="670612"/>
                  </a:cubicBezTo>
                  <a:cubicBezTo>
                    <a:pt x="640424" y="668728"/>
                    <a:pt x="639796" y="667316"/>
                    <a:pt x="642621" y="666217"/>
                  </a:cubicBezTo>
                  <a:cubicBezTo>
                    <a:pt x="645132" y="665118"/>
                    <a:pt x="647722" y="664726"/>
                    <a:pt x="650391" y="664765"/>
                  </a:cubicBezTo>
                  <a:close/>
                  <a:moveTo>
                    <a:pt x="466197" y="663391"/>
                  </a:moveTo>
                  <a:cubicBezTo>
                    <a:pt x="466668" y="663391"/>
                    <a:pt x="467139" y="663391"/>
                    <a:pt x="467610" y="663548"/>
                  </a:cubicBezTo>
                  <a:cubicBezTo>
                    <a:pt x="480794" y="664333"/>
                    <a:pt x="481422" y="664961"/>
                    <a:pt x="483463" y="678460"/>
                  </a:cubicBezTo>
                  <a:cubicBezTo>
                    <a:pt x="483620" y="679402"/>
                    <a:pt x="483934" y="680344"/>
                    <a:pt x="483934" y="681285"/>
                  </a:cubicBezTo>
                  <a:cubicBezTo>
                    <a:pt x="483777" y="685523"/>
                    <a:pt x="490055" y="690232"/>
                    <a:pt x="486288" y="693057"/>
                  </a:cubicBezTo>
                  <a:cubicBezTo>
                    <a:pt x="482207" y="696197"/>
                    <a:pt x="475772" y="696825"/>
                    <a:pt x="470121" y="697767"/>
                  </a:cubicBezTo>
                  <a:cubicBezTo>
                    <a:pt x="463842" y="698865"/>
                    <a:pt x="459291" y="695726"/>
                    <a:pt x="457093" y="689918"/>
                  </a:cubicBezTo>
                  <a:cubicBezTo>
                    <a:pt x="455523" y="686151"/>
                    <a:pt x="454425" y="682227"/>
                    <a:pt x="453640" y="678146"/>
                  </a:cubicBezTo>
                  <a:cubicBezTo>
                    <a:pt x="451286" y="666845"/>
                    <a:pt x="454738" y="662920"/>
                    <a:pt x="466197" y="663391"/>
                  </a:cubicBezTo>
                  <a:close/>
                  <a:moveTo>
                    <a:pt x="431563" y="662646"/>
                  </a:moveTo>
                  <a:cubicBezTo>
                    <a:pt x="436080" y="661469"/>
                    <a:pt x="440377" y="665942"/>
                    <a:pt x="444850" y="666531"/>
                  </a:cubicBezTo>
                  <a:cubicBezTo>
                    <a:pt x="446106" y="666688"/>
                    <a:pt x="447048" y="667473"/>
                    <a:pt x="447362" y="668728"/>
                  </a:cubicBezTo>
                  <a:cubicBezTo>
                    <a:pt x="450187" y="675791"/>
                    <a:pt x="452855" y="682698"/>
                    <a:pt x="453326" y="692272"/>
                  </a:cubicBezTo>
                  <a:cubicBezTo>
                    <a:pt x="453797" y="696196"/>
                    <a:pt x="450501" y="698237"/>
                    <a:pt x="445321" y="699493"/>
                  </a:cubicBezTo>
                  <a:cubicBezTo>
                    <a:pt x="434334" y="702161"/>
                    <a:pt x="428369" y="701062"/>
                    <a:pt x="424916" y="694313"/>
                  </a:cubicBezTo>
                  <a:cubicBezTo>
                    <a:pt x="421149" y="686779"/>
                    <a:pt x="421149" y="678617"/>
                    <a:pt x="420678" y="670455"/>
                  </a:cubicBezTo>
                  <a:cubicBezTo>
                    <a:pt x="420521" y="668571"/>
                    <a:pt x="421620" y="667316"/>
                    <a:pt x="423503" y="666845"/>
                  </a:cubicBezTo>
                  <a:cubicBezTo>
                    <a:pt x="424602" y="666531"/>
                    <a:pt x="426329" y="666845"/>
                    <a:pt x="426957" y="666060"/>
                  </a:cubicBezTo>
                  <a:cubicBezTo>
                    <a:pt x="428526" y="664059"/>
                    <a:pt x="430057" y="663038"/>
                    <a:pt x="431563" y="662646"/>
                  </a:cubicBezTo>
                  <a:close/>
                  <a:moveTo>
                    <a:pt x="75678" y="661037"/>
                  </a:moveTo>
                  <a:cubicBezTo>
                    <a:pt x="82585" y="661194"/>
                    <a:pt x="91061" y="670454"/>
                    <a:pt x="88863" y="677832"/>
                  </a:cubicBezTo>
                  <a:cubicBezTo>
                    <a:pt x="87294" y="683169"/>
                    <a:pt x="79917" y="680343"/>
                    <a:pt x="76149" y="681913"/>
                  </a:cubicBezTo>
                  <a:cubicBezTo>
                    <a:pt x="67516" y="681913"/>
                    <a:pt x="61081" y="677047"/>
                    <a:pt x="61238" y="671396"/>
                  </a:cubicBezTo>
                  <a:cubicBezTo>
                    <a:pt x="61395" y="665903"/>
                    <a:pt x="68458" y="660880"/>
                    <a:pt x="75678" y="661037"/>
                  </a:cubicBezTo>
                  <a:close/>
                  <a:moveTo>
                    <a:pt x="502815" y="658415"/>
                  </a:moveTo>
                  <a:cubicBezTo>
                    <a:pt x="504476" y="658447"/>
                    <a:pt x="506183" y="658722"/>
                    <a:pt x="507948" y="659311"/>
                  </a:cubicBezTo>
                  <a:cubicBezTo>
                    <a:pt x="513599" y="661351"/>
                    <a:pt x="519093" y="671397"/>
                    <a:pt x="519250" y="680344"/>
                  </a:cubicBezTo>
                  <a:cubicBezTo>
                    <a:pt x="519407" y="685053"/>
                    <a:pt x="516895" y="688035"/>
                    <a:pt x="512815" y="689762"/>
                  </a:cubicBezTo>
                  <a:cubicBezTo>
                    <a:pt x="507948" y="691802"/>
                    <a:pt x="502926" y="694470"/>
                    <a:pt x="498059" y="690076"/>
                  </a:cubicBezTo>
                  <a:cubicBezTo>
                    <a:pt x="491467" y="684268"/>
                    <a:pt x="488014" y="676734"/>
                    <a:pt x="486445" y="668258"/>
                  </a:cubicBezTo>
                  <a:cubicBezTo>
                    <a:pt x="485974" y="666060"/>
                    <a:pt x="486601" y="663862"/>
                    <a:pt x="488799" y="662764"/>
                  </a:cubicBezTo>
                  <a:cubicBezTo>
                    <a:pt x="493272" y="660410"/>
                    <a:pt x="497834" y="658320"/>
                    <a:pt x="502815" y="658415"/>
                  </a:cubicBezTo>
                  <a:close/>
                  <a:moveTo>
                    <a:pt x="106913" y="657270"/>
                  </a:moveTo>
                  <a:cubicBezTo>
                    <a:pt x="113506" y="657113"/>
                    <a:pt x="114605" y="659468"/>
                    <a:pt x="115389" y="674536"/>
                  </a:cubicBezTo>
                  <a:cubicBezTo>
                    <a:pt x="115546" y="677989"/>
                    <a:pt x="116017" y="681443"/>
                    <a:pt x="110837" y="681757"/>
                  </a:cubicBezTo>
                  <a:cubicBezTo>
                    <a:pt x="100635" y="682384"/>
                    <a:pt x="92630" y="678303"/>
                    <a:pt x="92473" y="672182"/>
                  </a:cubicBezTo>
                  <a:cubicBezTo>
                    <a:pt x="92159" y="664333"/>
                    <a:pt x="98751" y="657584"/>
                    <a:pt x="106913" y="657270"/>
                  </a:cubicBezTo>
                  <a:close/>
                  <a:moveTo>
                    <a:pt x="535829" y="651286"/>
                  </a:moveTo>
                  <a:cubicBezTo>
                    <a:pt x="538438" y="651815"/>
                    <a:pt x="541146" y="652953"/>
                    <a:pt x="543579" y="651933"/>
                  </a:cubicBezTo>
                  <a:cubicBezTo>
                    <a:pt x="545462" y="651149"/>
                    <a:pt x="546561" y="654602"/>
                    <a:pt x="546875" y="656642"/>
                  </a:cubicBezTo>
                  <a:cubicBezTo>
                    <a:pt x="547817" y="662293"/>
                    <a:pt x="549073" y="667943"/>
                    <a:pt x="550642" y="673437"/>
                  </a:cubicBezTo>
                  <a:cubicBezTo>
                    <a:pt x="552996" y="681285"/>
                    <a:pt x="550642" y="684424"/>
                    <a:pt x="542637" y="686308"/>
                  </a:cubicBezTo>
                  <a:cubicBezTo>
                    <a:pt x="540125" y="686935"/>
                    <a:pt x="537300" y="687250"/>
                    <a:pt x="536044" y="687563"/>
                  </a:cubicBezTo>
                  <a:cubicBezTo>
                    <a:pt x="529295" y="687877"/>
                    <a:pt x="525999" y="685837"/>
                    <a:pt x="524900" y="680814"/>
                  </a:cubicBezTo>
                  <a:cubicBezTo>
                    <a:pt x="523801" y="675477"/>
                    <a:pt x="522231" y="670141"/>
                    <a:pt x="519877" y="665118"/>
                  </a:cubicBezTo>
                  <a:cubicBezTo>
                    <a:pt x="517994" y="660723"/>
                    <a:pt x="518465" y="656485"/>
                    <a:pt x="524743" y="655700"/>
                  </a:cubicBezTo>
                  <a:cubicBezTo>
                    <a:pt x="526156" y="655543"/>
                    <a:pt x="528196" y="655229"/>
                    <a:pt x="528667" y="654287"/>
                  </a:cubicBezTo>
                  <a:cubicBezTo>
                    <a:pt x="530708" y="650834"/>
                    <a:pt x="533219" y="650756"/>
                    <a:pt x="535829" y="651286"/>
                  </a:cubicBezTo>
                  <a:close/>
                  <a:moveTo>
                    <a:pt x="559529" y="649775"/>
                  </a:moveTo>
                  <a:cubicBezTo>
                    <a:pt x="561629" y="649108"/>
                    <a:pt x="563905" y="649029"/>
                    <a:pt x="566338" y="649892"/>
                  </a:cubicBezTo>
                  <a:cubicBezTo>
                    <a:pt x="570890" y="651462"/>
                    <a:pt x="575284" y="653660"/>
                    <a:pt x="580308" y="652247"/>
                  </a:cubicBezTo>
                  <a:cubicBezTo>
                    <a:pt x="583133" y="651462"/>
                    <a:pt x="582819" y="653660"/>
                    <a:pt x="582819" y="655229"/>
                  </a:cubicBezTo>
                  <a:cubicBezTo>
                    <a:pt x="582662" y="661037"/>
                    <a:pt x="583447" y="666845"/>
                    <a:pt x="585173" y="672339"/>
                  </a:cubicBezTo>
                  <a:cubicBezTo>
                    <a:pt x="586429" y="676105"/>
                    <a:pt x="584232" y="677832"/>
                    <a:pt x="581249" y="678617"/>
                  </a:cubicBezTo>
                  <a:cubicBezTo>
                    <a:pt x="576383" y="679873"/>
                    <a:pt x="571518" y="680815"/>
                    <a:pt x="568221" y="681442"/>
                  </a:cubicBezTo>
                  <a:cubicBezTo>
                    <a:pt x="561315" y="681442"/>
                    <a:pt x="557705" y="679559"/>
                    <a:pt x="556292" y="674065"/>
                  </a:cubicBezTo>
                  <a:cubicBezTo>
                    <a:pt x="555507" y="670612"/>
                    <a:pt x="554094" y="667158"/>
                    <a:pt x="552839" y="663862"/>
                  </a:cubicBezTo>
                  <a:cubicBezTo>
                    <a:pt x="551583" y="660095"/>
                    <a:pt x="550171" y="656171"/>
                    <a:pt x="553781" y="653189"/>
                  </a:cubicBezTo>
                  <a:cubicBezTo>
                    <a:pt x="555507" y="651697"/>
                    <a:pt x="557430" y="650442"/>
                    <a:pt x="559529" y="649775"/>
                  </a:cubicBezTo>
                  <a:close/>
                  <a:moveTo>
                    <a:pt x="163891" y="647224"/>
                  </a:moveTo>
                  <a:cubicBezTo>
                    <a:pt x="169385" y="647695"/>
                    <a:pt x="173780" y="649579"/>
                    <a:pt x="173780" y="656171"/>
                  </a:cubicBezTo>
                  <a:cubicBezTo>
                    <a:pt x="173780" y="658525"/>
                    <a:pt x="174565" y="660880"/>
                    <a:pt x="175036" y="663235"/>
                  </a:cubicBezTo>
                  <a:cubicBezTo>
                    <a:pt x="177704" y="678931"/>
                    <a:pt x="177704" y="678931"/>
                    <a:pt x="163420" y="680187"/>
                  </a:cubicBezTo>
                  <a:cubicBezTo>
                    <a:pt x="153531" y="681286"/>
                    <a:pt x="148980" y="675949"/>
                    <a:pt x="148980" y="663549"/>
                  </a:cubicBezTo>
                  <a:cubicBezTo>
                    <a:pt x="148980" y="651933"/>
                    <a:pt x="154159" y="646283"/>
                    <a:pt x="163891" y="647224"/>
                  </a:cubicBezTo>
                  <a:close/>
                  <a:moveTo>
                    <a:pt x="66794" y="644821"/>
                  </a:moveTo>
                  <a:cubicBezTo>
                    <a:pt x="70597" y="644556"/>
                    <a:pt x="71598" y="647028"/>
                    <a:pt x="70656" y="653032"/>
                  </a:cubicBezTo>
                  <a:cubicBezTo>
                    <a:pt x="69715" y="659153"/>
                    <a:pt x="62023" y="665589"/>
                    <a:pt x="56059" y="664020"/>
                  </a:cubicBezTo>
                  <a:cubicBezTo>
                    <a:pt x="48211" y="661822"/>
                    <a:pt x="41305" y="663706"/>
                    <a:pt x="34241" y="666060"/>
                  </a:cubicBezTo>
                  <a:cubicBezTo>
                    <a:pt x="29846" y="667473"/>
                    <a:pt x="25608" y="669042"/>
                    <a:pt x="20899" y="668885"/>
                  </a:cubicBezTo>
                  <a:cubicBezTo>
                    <a:pt x="17603" y="668885"/>
                    <a:pt x="13836" y="668415"/>
                    <a:pt x="14621" y="664020"/>
                  </a:cubicBezTo>
                  <a:cubicBezTo>
                    <a:pt x="15406" y="660252"/>
                    <a:pt x="12423" y="654131"/>
                    <a:pt x="20114" y="653660"/>
                  </a:cubicBezTo>
                  <a:cubicBezTo>
                    <a:pt x="27178" y="653346"/>
                    <a:pt x="34241" y="648951"/>
                    <a:pt x="42560" y="652090"/>
                  </a:cubicBezTo>
                  <a:cubicBezTo>
                    <a:pt x="42246" y="654759"/>
                    <a:pt x="40991" y="657427"/>
                    <a:pt x="42717" y="661822"/>
                  </a:cubicBezTo>
                  <a:cubicBezTo>
                    <a:pt x="47269" y="653503"/>
                    <a:pt x="53861" y="648794"/>
                    <a:pt x="62023" y="645969"/>
                  </a:cubicBezTo>
                  <a:cubicBezTo>
                    <a:pt x="63946" y="645302"/>
                    <a:pt x="65526" y="644909"/>
                    <a:pt x="66794" y="644821"/>
                  </a:cubicBezTo>
                  <a:close/>
                  <a:moveTo>
                    <a:pt x="194950" y="642358"/>
                  </a:moveTo>
                  <a:cubicBezTo>
                    <a:pt x="197873" y="642319"/>
                    <a:pt x="200777" y="642986"/>
                    <a:pt x="203603" y="644713"/>
                  </a:cubicBezTo>
                  <a:cubicBezTo>
                    <a:pt x="207997" y="647695"/>
                    <a:pt x="205329" y="651933"/>
                    <a:pt x="205643" y="655073"/>
                  </a:cubicBezTo>
                  <a:cubicBezTo>
                    <a:pt x="205329" y="660566"/>
                    <a:pt x="206428" y="665589"/>
                    <a:pt x="207683" y="670455"/>
                  </a:cubicBezTo>
                  <a:cubicBezTo>
                    <a:pt x="209567" y="677361"/>
                    <a:pt x="207526" y="680344"/>
                    <a:pt x="200463" y="681599"/>
                  </a:cubicBezTo>
                  <a:cubicBezTo>
                    <a:pt x="197951" y="682070"/>
                    <a:pt x="195127" y="681913"/>
                    <a:pt x="192615" y="681913"/>
                  </a:cubicBezTo>
                  <a:cubicBezTo>
                    <a:pt x="185709" y="681913"/>
                    <a:pt x="181157" y="679559"/>
                    <a:pt x="180843" y="671554"/>
                  </a:cubicBezTo>
                  <a:cubicBezTo>
                    <a:pt x="180686" y="666217"/>
                    <a:pt x="178645" y="661194"/>
                    <a:pt x="179116" y="655857"/>
                  </a:cubicBezTo>
                  <a:cubicBezTo>
                    <a:pt x="179430" y="650677"/>
                    <a:pt x="181000" y="646283"/>
                    <a:pt x="186180" y="644242"/>
                  </a:cubicBezTo>
                  <a:cubicBezTo>
                    <a:pt x="189083" y="643143"/>
                    <a:pt x="192026" y="642398"/>
                    <a:pt x="194950" y="642358"/>
                  </a:cubicBezTo>
                  <a:close/>
                  <a:moveTo>
                    <a:pt x="599456" y="641417"/>
                  </a:moveTo>
                  <a:cubicBezTo>
                    <a:pt x="603695" y="642830"/>
                    <a:pt x="609659" y="643301"/>
                    <a:pt x="611857" y="646283"/>
                  </a:cubicBezTo>
                  <a:cubicBezTo>
                    <a:pt x="615624" y="651620"/>
                    <a:pt x="617037" y="658526"/>
                    <a:pt x="619234" y="664805"/>
                  </a:cubicBezTo>
                  <a:cubicBezTo>
                    <a:pt x="619548" y="666374"/>
                    <a:pt x="602282" y="674379"/>
                    <a:pt x="598672" y="674379"/>
                  </a:cubicBezTo>
                  <a:cubicBezTo>
                    <a:pt x="591922" y="674379"/>
                    <a:pt x="586115" y="664020"/>
                    <a:pt x="585958" y="651463"/>
                  </a:cubicBezTo>
                  <a:cubicBezTo>
                    <a:pt x="585958" y="650521"/>
                    <a:pt x="598201" y="640947"/>
                    <a:pt x="599456" y="641417"/>
                  </a:cubicBezTo>
                  <a:close/>
                  <a:moveTo>
                    <a:pt x="220228" y="640063"/>
                  </a:moveTo>
                  <a:cubicBezTo>
                    <a:pt x="222664" y="639631"/>
                    <a:pt x="225538" y="639730"/>
                    <a:pt x="228873" y="640318"/>
                  </a:cubicBezTo>
                  <a:cubicBezTo>
                    <a:pt x="232327" y="640946"/>
                    <a:pt x="234681" y="642202"/>
                    <a:pt x="234524" y="646283"/>
                  </a:cubicBezTo>
                  <a:cubicBezTo>
                    <a:pt x="234367" y="654916"/>
                    <a:pt x="234681" y="663705"/>
                    <a:pt x="235937" y="672181"/>
                  </a:cubicBezTo>
                  <a:cubicBezTo>
                    <a:pt x="236094" y="673123"/>
                    <a:pt x="236094" y="674222"/>
                    <a:pt x="235623" y="674850"/>
                  </a:cubicBezTo>
                  <a:cubicBezTo>
                    <a:pt x="231699" y="680343"/>
                    <a:pt x="215217" y="678459"/>
                    <a:pt x="212078" y="672181"/>
                  </a:cubicBezTo>
                  <a:cubicBezTo>
                    <a:pt x="210038" y="667944"/>
                    <a:pt x="209724" y="663077"/>
                    <a:pt x="209567" y="659311"/>
                  </a:cubicBezTo>
                  <a:cubicBezTo>
                    <a:pt x="209567" y="647421"/>
                    <a:pt x="212922" y="641358"/>
                    <a:pt x="220228" y="640063"/>
                  </a:cubicBezTo>
                  <a:close/>
                  <a:moveTo>
                    <a:pt x="98908" y="637493"/>
                  </a:moveTo>
                  <a:cubicBezTo>
                    <a:pt x="99065" y="639377"/>
                    <a:pt x="99222" y="640789"/>
                    <a:pt x="99222" y="642202"/>
                  </a:cubicBezTo>
                  <a:cubicBezTo>
                    <a:pt x="100007" y="658212"/>
                    <a:pt x="94514" y="662607"/>
                    <a:pt x="78975" y="658055"/>
                  </a:cubicBezTo>
                  <a:cubicBezTo>
                    <a:pt x="73795" y="656486"/>
                    <a:pt x="75992" y="653346"/>
                    <a:pt x="78033" y="650835"/>
                  </a:cubicBezTo>
                  <a:cubicBezTo>
                    <a:pt x="83212" y="644242"/>
                    <a:pt x="90118" y="640162"/>
                    <a:pt x="98908" y="637493"/>
                  </a:cubicBezTo>
                  <a:close/>
                  <a:moveTo>
                    <a:pt x="632732" y="636394"/>
                  </a:moveTo>
                  <a:cubicBezTo>
                    <a:pt x="636499" y="637022"/>
                    <a:pt x="642935" y="636708"/>
                    <a:pt x="643563" y="638120"/>
                  </a:cubicBezTo>
                  <a:cubicBezTo>
                    <a:pt x="646074" y="643144"/>
                    <a:pt x="646859" y="649108"/>
                    <a:pt x="647643" y="654759"/>
                  </a:cubicBezTo>
                  <a:cubicBezTo>
                    <a:pt x="648428" y="658840"/>
                    <a:pt x="638697" y="663549"/>
                    <a:pt x="630378" y="663706"/>
                  </a:cubicBezTo>
                  <a:cubicBezTo>
                    <a:pt x="623472" y="663706"/>
                    <a:pt x="618606" y="657113"/>
                    <a:pt x="617978" y="646911"/>
                  </a:cubicBezTo>
                  <a:cubicBezTo>
                    <a:pt x="617821" y="644556"/>
                    <a:pt x="629436" y="635766"/>
                    <a:pt x="632732" y="636394"/>
                  </a:cubicBezTo>
                  <a:close/>
                  <a:moveTo>
                    <a:pt x="252827" y="635237"/>
                  </a:moveTo>
                  <a:cubicBezTo>
                    <a:pt x="254713" y="635050"/>
                    <a:pt x="256734" y="635217"/>
                    <a:pt x="258853" y="635766"/>
                  </a:cubicBezTo>
                  <a:cubicBezTo>
                    <a:pt x="261835" y="636551"/>
                    <a:pt x="263561" y="637964"/>
                    <a:pt x="263247" y="641260"/>
                  </a:cubicBezTo>
                  <a:cubicBezTo>
                    <a:pt x="262934" y="643928"/>
                    <a:pt x="263090" y="646597"/>
                    <a:pt x="263090" y="649265"/>
                  </a:cubicBezTo>
                  <a:cubicBezTo>
                    <a:pt x="262934" y="656956"/>
                    <a:pt x="262776" y="664805"/>
                    <a:pt x="268113" y="671240"/>
                  </a:cubicBezTo>
                  <a:cubicBezTo>
                    <a:pt x="269997" y="673594"/>
                    <a:pt x="268270" y="674536"/>
                    <a:pt x="266544" y="675635"/>
                  </a:cubicBezTo>
                  <a:cubicBezTo>
                    <a:pt x="255085" y="682698"/>
                    <a:pt x="243471" y="677518"/>
                    <a:pt x="241116" y="664177"/>
                  </a:cubicBezTo>
                  <a:cubicBezTo>
                    <a:pt x="240017" y="658055"/>
                    <a:pt x="238133" y="651933"/>
                    <a:pt x="240488" y="645655"/>
                  </a:cubicBezTo>
                  <a:cubicBezTo>
                    <a:pt x="242725" y="639533"/>
                    <a:pt x="247169" y="635796"/>
                    <a:pt x="252827" y="635237"/>
                  </a:cubicBezTo>
                  <a:close/>
                  <a:moveTo>
                    <a:pt x="658788" y="632156"/>
                  </a:moveTo>
                  <a:cubicBezTo>
                    <a:pt x="668833" y="631999"/>
                    <a:pt x="676368" y="637964"/>
                    <a:pt x="676054" y="644714"/>
                  </a:cubicBezTo>
                  <a:cubicBezTo>
                    <a:pt x="675897" y="650207"/>
                    <a:pt x="666636" y="658526"/>
                    <a:pt x="660985" y="658369"/>
                  </a:cubicBezTo>
                  <a:cubicBezTo>
                    <a:pt x="654079" y="658212"/>
                    <a:pt x="648899" y="650050"/>
                    <a:pt x="649370" y="639848"/>
                  </a:cubicBezTo>
                  <a:cubicBezTo>
                    <a:pt x="649684" y="633726"/>
                    <a:pt x="654393" y="632313"/>
                    <a:pt x="658788" y="632156"/>
                  </a:cubicBezTo>
                  <a:close/>
                  <a:moveTo>
                    <a:pt x="286791" y="630116"/>
                  </a:moveTo>
                  <a:cubicBezTo>
                    <a:pt x="293070" y="631528"/>
                    <a:pt x="296679" y="635452"/>
                    <a:pt x="296679" y="642359"/>
                  </a:cubicBezTo>
                  <a:cubicBezTo>
                    <a:pt x="296679" y="645969"/>
                    <a:pt x="297621" y="649422"/>
                    <a:pt x="298092" y="653032"/>
                  </a:cubicBezTo>
                  <a:cubicBezTo>
                    <a:pt x="298406" y="656328"/>
                    <a:pt x="298877" y="659624"/>
                    <a:pt x="299191" y="662606"/>
                  </a:cubicBezTo>
                  <a:cubicBezTo>
                    <a:pt x="298720" y="667316"/>
                    <a:pt x="299348" y="671867"/>
                    <a:pt x="293541" y="673437"/>
                  </a:cubicBezTo>
                  <a:cubicBezTo>
                    <a:pt x="281141" y="676419"/>
                    <a:pt x="274077" y="675164"/>
                    <a:pt x="271096" y="668257"/>
                  </a:cubicBezTo>
                  <a:cubicBezTo>
                    <a:pt x="267171" y="659153"/>
                    <a:pt x="266386" y="649579"/>
                    <a:pt x="268741" y="640004"/>
                  </a:cubicBezTo>
                  <a:cubicBezTo>
                    <a:pt x="269997" y="634824"/>
                    <a:pt x="280670" y="628860"/>
                    <a:pt x="286791" y="630116"/>
                  </a:cubicBezTo>
                  <a:close/>
                  <a:moveTo>
                    <a:pt x="682018" y="629802"/>
                  </a:moveTo>
                  <a:lnTo>
                    <a:pt x="681970" y="629953"/>
                  </a:lnTo>
                  <a:lnTo>
                    <a:pt x="681704" y="629959"/>
                  </a:lnTo>
                  <a:cubicBezTo>
                    <a:pt x="681704" y="629959"/>
                    <a:pt x="681861" y="629645"/>
                    <a:pt x="682018" y="629802"/>
                  </a:cubicBezTo>
                  <a:close/>
                  <a:moveTo>
                    <a:pt x="694536" y="629665"/>
                  </a:moveTo>
                  <a:cubicBezTo>
                    <a:pt x="698774" y="630155"/>
                    <a:pt x="702972" y="631058"/>
                    <a:pt x="707132" y="631843"/>
                  </a:cubicBezTo>
                  <a:cubicBezTo>
                    <a:pt x="705563" y="642987"/>
                    <a:pt x="697871" y="651306"/>
                    <a:pt x="688768" y="651777"/>
                  </a:cubicBezTo>
                  <a:cubicBezTo>
                    <a:pt x="685000" y="651934"/>
                    <a:pt x="682018" y="650992"/>
                    <a:pt x="681390" y="646754"/>
                  </a:cubicBezTo>
                  <a:cubicBezTo>
                    <a:pt x="680919" y="643929"/>
                    <a:pt x="679742" y="641064"/>
                    <a:pt x="679349" y="638219"/>
                  </a:cubicBezTo>
                  <a:lnTo>
                    <a:pt x="681970" y="629953"/>
                  </a:lnTo>
                  <a:close/>
                  <a:moveTo>
                    <a:pt x="681651" y="629611"/>
                  </a:moveTo>
                  <a:lnTo>
                    <a:pt x="681861" y="629646"/>
                  </a:lnTo>
                  <a:lnTo>
                    <a:pt x="681547" y="629803"/>
                  </a:lnTo>
                  <a:close/>
                  <a:moveTo>
                    <a:pt x="315476" y="628279"/>
                  </a:moveTo>
                  <a:cubicBezTo>
                    <a:pt x="322274" y="628742"/>
                    <a:pt x="326424" y="633686"/>
                    <a:pt x="327130" y="642515"/>
                  </a:cubicBezTo>
                  <a:cubicBezTo>
                    <a:pt x="327601" y="650363"/>
                    <a:pt x="328856" y="658212"/>
                    <a:pt x="329955" y="667158"/>
                  </a:cubicBezTo>
                  <a:cubicBezTo>
                    <a:pt x="332467" y="672652"/>
                    <a:pt x="328856" y="674379"/>
                    <a:pt x="323206" y="674850"/>
                  </a:cubicBezTo>
                  <a:cubicBezTo>
                    <a:pt x="320851" y="675007"/>
                    <a:pt x="318497" y="675791"/>
                    <a:pt x="316142" y="676262"/>
                  </a:cubicBezTo>
                  <a:cubicBezTo>
                    <a:pt x="309550" y="677204"/>
                    <a:pt x="305155" y="674222"/>
                    <a:pt x="303900" y="667943"/>
                  </a:cubicBezTo>
                  <a:cubicBezTo>
                    <a:pt x="301545" y="656799"/>
                    <a:pt x="302016" y="645498"/>
                    <a:pt x="303272" y="634197"/>
                  </a:cubicBezTo>
                  <a:cubicBezTo>
                    <a:pt x="303586" y="631528"/>
                    <a:pt x="304998" y="630272"/>
                    <a:pt x="307824" y="629331"/>
                  </a:cubicBezTo>
                  <a:cubicBezTo>
                    <a:pt x="310649" y="628467"/>
                    <a:pt x="313209" y="628124"/>
                    <a:pt x="315476" y="628279"/>
                  </a:cubicBezTo>
                  <a:close/>
                  <a:moveTo>
                    <a:pt x="716240" y="624212"/>
                  </a:moveTo>
                  <a:cubicBezTo>
                    <a:pt x="717569" y="624436"/>
                    <a:pt x="719178" y="625054"/>
                    <a:pt x="721101" y="626035"/>
                  </a:cubicBezTo>
                  <a:cubicBezTo>
                    <a:pt x="724554" y="627761"/>
                    <a:pt x="727694" y="631057"/>
                    <a:pt x="732089" y="627761"/>
                  </a:cubicBezTo>
                  <a:cubicBezTo>
                    <a:pt x="733031" y="626977"/>
                    <a:pt x="734443" y="627761"/>
                    <a:pt x="735071" y="628860"/>
                  </a:cubicBezTo>
                  <a:cubicBezTo>
                    <a:pt x="735856" y="630116"/>
                    <a:pt x="735385" y="631215"/>
                    <a:pt x="734443" y="632156"/>
                  </a:cubicBezTo>
                  <a:cubicBezTo>
                    <a:pt x="728322" y="637022"/>
                    <a:pt x="721101" y="640162"/>
                    <a:pt x="713724" y="641417"/>
                  </a:cubicBezTo>
                  <a:cubicBezTo>
                    <a:pt x="709800" y="642045"/>
                    <a:pt x="712468" y="635609"/>
                    <a:pt x="710899" y="633726"/>
                  </a:cubicBezTo>
                  <a:cubicBezTo>
                    <a:pt x="710781" y="626427"/>
                    <a:pt x="712252" y="623543"/>
                    <a:pt x="716240" y="624212"/>
                  </a:cubicBezTo>
                  <a:close/>
                  <a:moveTo>
                    <a:pt x="133126" y="623680"/>
                  </a:moveTo>
                  <a:cubicBezTo>
                    <a:pt x="131242" y="632941"/>
                    <a:pt x="129045" y="641260"/>
                    <a:pt x="125121" y="648951"/>
                  </a:cubicBezTo>
                  <a:cubicBezTo>
                    <a:pt x="122610" y="653817"/>
                    <a:pt x="117430" y="653660"/>
                    <a:pt x="112878" y="652404"/>
                  </a:cubicBezTo>
                  <a:cubicBezTo>
                    <a:pt x="109896" y="651619"/>
                    <a:pt x="105344" y="654131"/>
                    <a:pt x="104088" y="650835"/>
                  </a:cubicBezTo>
                  <a:cubicBezTo>
                    <a:pt x="102833" y="647224"/>
                    <a:pt x="105658" y="643457"/>
                    <a:pt x="108169" y="640475"/>
                  </a:cubicBezTo>
                  <a:cubicBezTo>
                    <a:pt x="114448" y="632470"/>
                    <a:pt x="123395" y="628075"/>
                    <a:pt x="133126" y="623680"/>
                  </a:cubicBezTo>
                  <a:close/>
                  <a:moveTo>
                    <a:pt x="346473" y="623344"/>
                  </a:moveTo>
                  <a:cubicBezTo>
                    <a:pt x="349242" y="623180"/>
                    <a:pt x="352087" y="623720"/>
                    <a:pt x="354756" y="625093"/>
                  </a:cubicBezTo>
                  <a:cubicBezTo>
                    <a:pt x="357894" y="626663"/>
                    <a:pt x="359464" y="629331"/>
                    <a:pt x="359464" y="632470"/>
                  </a:cubicBezTo>
                  <a:cubicBezTo>
                    <a:pt x="359464" y="641260"/>
                    <a:pt x="361662" y="649579"/>
                    <a:pt x="364644" y="657741"/>
                  </a:cubicBezTo>
                  <a:cubicBezTo>
                    <a:pt x="367312" y="664805"/>
                    <a:pt x="365272" y="667944"/>
                    <a:pt x="357894" y="669827"/>
                  </a:cubicBezTo>
                  <a:cubicBezTo>
                    <a:pt x="357737" y="669827"/>
                    <a:pt x="357424" y="669984"/>
                    <a:pt x="357267" y="669984"/>
                  </a:cubicBezTo>
                  <a:cubicBezTo>
                    <a:pt x="335449" y="675164"/>
                    <a:pt x="334507" y="674379"/>
                    <a:pt x="331996" y="652090"/>
                  </a:cubicBezTo>
                  <a:cubicBezTo>
                    <a:pt x="331368" y="647696"/>
                    <a:pt x="330897" y="643457"/>
                    <a:pt x="330426" y="640318"/>
                  </a:cubicBezTo>
                  <a:cubicBezTo>
                    <a:pt x="330544" y="630665"/>
                    <a:pt x="338166" y="623837"/>
                    <a:pt x="346473" y="623344"/>
                  </a:cubicBezTo>
                  <a:close/>
                  <a:moveTo>
                    <a:pt x="374532" y="618658"/>
                  </a:moveTo>
                  <a:cubicBezTo>
                    <a:pt x="382224" y="617559"/>
                    <a:pt x="389444" y="621169"/>
                    <a:pt x="390543" y="627605"/>
                  </a:cubicBezTo>
                  <a:cubicBezTo>
                    <a:pt x="392426" y="639220"/>
                    <a:pt x="392112" y="651306"/>
                    <a:pt x="397762" y="661980"/>
                  </a:cubicBezTo>
                  <a:cubicBezTo>
                    <a:pt x="399018" y="664491"/>
                    <a:pt x="396664" y="665276"/>
                    <a:pt x="395251" y="666375"/>
                  </a:cubicBezTo>
                  <a:cubicBezTo>
                    <a:pt x="392583" y="667944"/>
                    <a:pt x="389915" y="667002"/>
                    <a:pt x="386775" y="667002"/>
                  </a:cubicBezTo>
                  <a:cubicBezTo>
                    <a:pt x="383323" y="664805"/>
                    <a:pt x="379712" y="670299"/>
                    <a:pt x="375631" y="667630"/>
                  </a:cubicBezTo>
                  <a:cubicBezTo>
                    <a:pt x="370922" y="664648"/>
                    <a:pt x="367783" y="660567"/>
                    <a:pt x="367155" y="654916"/>
                  </a:cubicBezTo>
                  <a:cubicBezTo>
                    <a:pt x="366213" y="647068"/>
                    <a:pt x="364958" y="639220"/>
                    <a:pt x="364173" y="631215"/>
                  </a:cubicBezTo>
                  <a:cubicBezTo>
                    <a:pt x="363231" y="623210"/>
                    <a:pt x="366057" y="620071"/>
                    <a:pt x="374532" y="618658"/>
                  </a:cubicBezTo>
                  <a:close/>
                  <a:moveTo>
                    <a:pt x="157926" y="614733"/>
                  </a:moveTo>
                  <a:cubicBezTo>
                    <a:pt x="162007" y="613791"/>
                    <a:pt x="164205" y="615675"/>
                    <a:pt x="162321" y="619128"/>
                  </a:cubicBezTo>
                  <a:cubicBezTo>
                    <a:pt x="158868" y="625250"/>
                    <a:pt x="160281" y="631842"/>
                    <a:pt x="159496" y="638120"/>
                  </a:cubicBezTo>
                  <a:cubicBezTo>
                    <a:pt x="159025" y="641417"/>
                    <a:pt x="158240" y="643771"/>
                    <a:pt x="155415" y="645655"/>
                  </a:cubicBezTo>
                  <a:cubicBezTo>
                    <a:pt x="144898" y="653032"/>
                    <a:pt x="142544" y="659153"/>
                    <a:pt x="145369" y="671396"/>
                  </a:cubicBezTo>
                  <a:cubicBezTo>
                    <a:pt x="147253" y="679558"/>
                    <a:pt x="146782" y="680186"/>
                    <a:pt x="138620" y="680343"/>
                  </a:cubicBezTo>
                  <a:cubicBezTo>
                    <a:pt x="137835" y="680343"/>
                    <a:pt x="137050" y="680186"/>
                    <a:pt x="136422" y="680343"/>
                  </a:cubicBezTo>
                  <a:cubicBezTo>
                    <a:pt x="130929" y="682383"/>
                    <a:pt x="125278" y="683639"/>
                    <a:pt x="121197" y="678303"/>
                  </a:cubicBezTo>
                  <a:cubicBezTo>
                    <a:pt x="116803" y="672495"/>
                    <a:pt x="117744" y="665431"/>
                    <a:pt x="118686" y="658839"/>
                  </a:cubicBezTo>
                  <a:cubicBezTo>
                    <a:pt x="119314" y="654131"/>
                    <a:pt x="123709" y="653660"/>
                    <a:pt x="127633" y="653189"/>
                  </a:cubicBezTo>
                  <a:cubicBezTo>
                    <a:pt x="132656" y="652718"/>
                    <a:pt x="137835" y="654445"/>
                    <a:pt x="143015" y="650363"/>
                  </a:cubicBezTo>
                  <a:cubicBezTo>
                    <a:pt x="130929" y="649735"/>
                    <a:pt x="130458" y="648323"/>
                    <a:pt x="133283" y="637022"/>
                  </a:cubicBezTo>
                  <a:cubicBezTo>
                    <a:pt x="136579" y="623680"/>
                    <a:pt x="145369" y="617559"/>
                    <a:pt x="157926" y="614733"/>
                  </a:cubicBezTo>
                  <a:close/>
                  <a:moveTo>
                    <a:pt x="409848" y="614263"/>
                  </a:moveTo>
                  <a:cubicBezTo>
                    <a:pt x="417853" y="613792"/>
                    <a:pt x="425544" y="617559"/>
                    <a:pt x="426957" y="623524"/>
                  </a:cubicBezTo>
                  <a:cubicBezTo>
                    <a:pt x="428840" y="631843"/>
                    <a:pt x="430096" y="640476"/>
                    <a:pt x="430881" y="645656"/>
                  </a:cubicBezTo>
                  <a:cubicBezTo>
                    <a:pt x="431352" y="655701"/>
                    <a:pt x="428840" y="660724"/>
                    <a:pt x="422405" y="663392"/>
                  </a:cubicBezTo>
                  <a:cubicBezTo>
                    <a:pt x="415812" y="666061"/>
                    <a:pt x="409534" y="664805"/>
                    <a:pt x="405453" y="659468"/>
                  </a:cubicBezTo>
                  <a:cubicBezTo>
                    <a:pt x="397604" y="649265"/>
                    <a:pt x="393995" y="637493"/>
                    <a:pt x="395564" y="624465"/>
                  </a:cubicBezTo>
                  <a:cubicBezTo>
                    <a:pt x="396663" y="615990"/>
                    <a:pt x="403098" y="614734"/>
                    <a:pt x="409848" y="614263"/>
                  </a:cubicBezTo>
                  <a:close/>
                  <a:moveTo>
                    <a:pt x="190574" y="610339"/>
                  </a:moveTo>
                  <a:cubicBezTo>
                    <a:pt x="188534" y="618344"/>
                    <a:pt x="188534" y="625721"/>
                    <a:pt x="188691" y="633098"/>
                  </a:cubicBezTo>
                  <a:cubicBezTo>
                    <a:pt x="188691" y="638435"/>
                    <a:pt x="179901" y="644871"/>
                    <a:pt x="172994" y="644557"/>
                  </a:cubicBezTo>
                  <a:cubicBezTo>
                    <a:pt x="166088" y="644400"/>
                    <a:pt x="163890" y="641260"/>
                    <a:pt x="164675" y="632627"/>
                  </a:cubicBezTo>
                  <a:cubicBezTo>
                    <a:pt x="165617" y="620855"/>
                    <a:pt x="175662" y="612065"/>
                    <a:pt x="190574" y="610339"/>
                  </a:cubicBezTo>
                  <a:close/>
                  <a:moveTo>
                    <a:pt x="440298" y="609397"/>
                  </a:moveTo>
                  <a:cubicBezTo>
                    <a:pt x="448303" y="608456"/>
                    <a:pt x="455681" y="612379"/>
                    <a:pt x="456936" y="618501"/>
                  </a:cubicBezTo>
                  <a:cubicBezTo>
                    <a:pt x="459448" y="630587"/>
                    <a:pt x="462116" y="642673"/>
                    <a:pt x="463372" y="655073"/>
                  </a:cubicBezTo>
                  <a:cubicBezTo>
                    <a:pt x="463529" y="656171"/>
                    <a:pt x="464314" y="657741"/>
                    <a:pt x="462744" y="658055"/>
                  </a:cubicBezTo>
                  <a:cubicBezTo>
                    <a:pt x="456465" y="658997"/>
                    <a:pt x="450501" y="663392"/>
                    <a:pt x="443909" y="660723"/>
                  </a:cubicBezTo>
                  <a:cubicBezTo>
                    <a:pt x="438258" y="658369"/>
                    <a:pt x="436060" y="653503"/>
                    <a:pt x="435119" y="647539"/>
                  </a:cubicBezTo>
                  <a:cubicBezTo>
                    <a:pt x="434020" y="638906"/>
                    <a:pt x="432293" y="630116"/>
                    <a:pt x="430723" y="621954"/>
                  </a:cubicBezTo>
                  <a:cubicBezTo>
                    <a:pt x="430566" y="614263"/>
                    <a:pt x="433863" y="610182"/>
                    <a:pt x="440298" y="609397"/>
                  </a:cubicBezTo>
                  <a:close/>
                  <a:moveTo>
                    <a:pt x="476399" y="608455"/>
                  </a:moveTo>
                  <a:cubicBezTo>
                    <a:pt x="484561" y="607984"/>
                    <a:pt x="488642" y="611908"/>
                    <a:pt x="488799" y="620541"/>
                  </a:cubicBezTo>
                  <a:cubicBezTo>
                    <a:pt x="489113" y="629959"/>
                    <a:pt x="490525" y="639220"/>
                    <a:pt x="492880" y="648324"/>
                  </a:cubicBezTo>
                  <a:cubicBezTo>
                    <a:pt x="495391" y="657114"/>
                    <a:pt x="494293" y="658369"/>
                    <a:pt x="482834" y="658212"/>
                  </a:cubicBezTo>
                  <a:cubicBezTo>
                    <a:pt x="482834" y="658212"/>
                    <a:pt x="480794" y="658369"/>
                    <a:pt x="479067" y="658840"/>
                  </a:cubicBezTo>
                  <a:cubicBezTo>
                    <a:pt x="471376" y="660567"/>
                    <a:pt x="467609" y="658840"/>
                    <a:pt x="466981" y="651306"/>
                  </a:cubicBezTo>
                  <a:cubicBezTo>
                    <a:pt x="466196" y="641417"/>
                    <a:pt x="464784" y="631843"/>
                    <a:pt x="463214" y="622111"/>
                  </a:cubicBezTo>
                  <a:cubicBezTo>
                    <a:pt x="461959" y="614263"/>
                    <a:pt x="467766" y="608926"/>
                    <a:pt x="476399" y="608455"/>
                  </a:cubicBezTo>
                  <a:close/>
                  <a:moveTo>
                    <a:pt x="206584" y="607513"/>
                  </a:moveTo>
                  <a:cubicBezTo>
                    <a:pt x="215531" y="606571"/>
                    <a:pt x="219455" y="610496"/>
                    <a:pt x="218513" y="619286"/>
                  </a:cubicBezTo>
                  <a:cubicBezTo>
                    <a:pt x="218199" y="622582"/>
                    <a:pt x="217885" y="626035"/>
                    <a:pt x="217414" y="629331"/>
                  </a:cubicBezTo>
                  <a:cubicBezTo>
                    <a:pt x="216473" y="638278"/>
                    <a:pt x="210822" y="641888"/>
                    <a:pt x="202660" y="638906"/>
                  </a:cubicBezTo>
                  <a:cubicBezTo>
                    <a:pt x="202032" y="638592"/>
                    <a:pt x="201247" y="638435"/>
                    <a:pt x="200619" y="638435"/>
                  </a:cubicBezTo>
                  <a:cubicBezTo>
                    <a:pt x="191986" y="637179"/>
                    <a:pt x="191986" y="637179"/>
                    <a:pt x="192457" y="626820"/>
                  </a:cubicBezTo>
                  <a:cubicBezTo>
                    <a:pt x="192300" y="620698"/>
                    <a:pt x="193870" y="613478"/>
                    <a:pt x="202032" y="609397"/>
                  </a:cubicBezTo>
                  <a:cubicBezTo>
                    <a:pt x="203445" y="608612"/>
                    <a:pt x="205014" y="607827"/>
                    <a:pt x="206584" y="607513"/>
                  </a:cubicBezTo>
                  <a:close/>
                  <a:moveTo>
                    <a:pt x="506849" y="604688"/>
                  </a:moveTo>
                  <a:cubicBezTo>
                    <a:pt x="515482" y="604688"/>
                    <a:pt x="520034" y="607671"/>
                    <a:pt x="522702" y="615989"/>
                  </a:cubicBezTo>
                  <a:cubicBezTo>
                    <a:pt x="525214" y="623524"/>
                    <a:pt x="527411" y="631215"/>
                    <a:pt x="529138" y="638906"/>
                  </a:cubicBezTo>
                  <a:cubicBezTo>
                    <a:pt x="530864" y="646126"/>
                    <a:pt x="528667" y="649422"/>
                    <a:pt x="521290" y="651620"/>
                  </a:cubicBezTo>
                  <a:cubicBezTo>
                    <a:pt x="518779" y="652405"/>
                    <a:pt x="516267" y="653033"/>
                    <a:pt x="513756" y="653818"/>
                  </a:cubicBezTo>
                  <a:cubicBezTo>
                    <a:pt x="504495" y="656957"/>
                    <a:pt x="498844" y="654288"/>
                    <a:pt x="496647" y="644871"/>
                  </a:cubicBezTo>
                  <a:cubicBezTo>
                    <a:pt x="494763" y="636866"/>
                    <a:pt x="493351" y="628860"/>
                    <a:pt x="492409" y="620698"/>
                  </a:cubicBezTo>
                  <a:cubicBezTo>
                    <a:pt x="491310" y="611123"/>
                    <a:pt x="497431" y="604688"/>
                    <a:pt x="506849" y="604688"/>
                  </a:cubicBezTo>
                  <a:close/>
                  <a:moveTo>
                    <a:pt x="231737" y="603452"/>
                  </a:moveTo>
                  <a:cubicBezTo>
                    <a:pt x="233503" y="603001"/>
                    <a:pt x="235465" y="603354"/>
                    <a:pt x="237662" y="604688"/>
                  </a:cubicBezTo>
                  <a:cubicBezTo>
                    <a:pt x="242214" y="607514"/>
                    <a:pt x="249434" y="608299"/>
                    <a:pt x="246923" y="616461"/>
                  </a:cubicBezTo>
                  <a:cubicBezTo>
                    <a:pt x="246295" y="618501"/>
                    <a:pt x="245824" y="620542"/>
                    <a:pt x="245824" y="622739"/>
                  </a:cubicBezTo>
                  <a:cubicBezTo>
                    <a:pt x="246138" y="632157"/>
                    <a:pt x="239232" y="638750"/>
                    <a:pt x="229814" y="638279"/>
                  </a:cubicBezTo>
                  <a:cubicBezTo>
                    <a:pt x="222437" y="638122"/>
                    <a:pt x="220082" y="635453"/>
                    <a:pt x="220082" y="626977"/>
                  </a:cubicBezTo>
                  <a:cubicBezTo>
                    <a:pt x="220553" y="620385"/>
                    <a:pt x="222437" y="613321"/>
                    <a:pt x="226988" y="607043"/>
                  </a:cubicBezTo>
                  <a:cubicBezTo>
                    <a:pt x="228401" y="605159"/>
                    <a:pt x="229971" y="603904"/>
                    <a:pt x="231737" y="603452"/>
                  </a:cubicBezTo>
                  <a:close/>
                  <a:moveTo>
                    <a:pt x="545619" y="599351"/>
                  </a:moveTo>
                  <a:cubicBezTo>
                    <a:pt x="554565" y="599508"/>
                    <a:pt x="556763" y="601549"/>
                    <a:pt x="556763" y="609711"/>
                  </a:cubicBezTo>
                  <a:cubicBezTo>
                    <a:pt x="556763" y="618501"/>
                    <a:pt x="558490" y="626819"/>
                    <a:pt x="561472" y="635139"/>
                  </a:cubicBezTo>
                  <a:cubicBezTo>
                    <a:pt x="564454" y="643928"/>
                    <a:pt x="562884" y="645969"/>
                    <a:pt x="553781" y="646283"/>
                  </a:cubicBezTo>
                  <a:cubicBezTo>
                    <a:pt x="551897" y="646283"/>
                    <a:pt x="549543" y="645969"/>
                    <a:pt x="548130" y="646911"/>
                  </a:cubicBezTo>
                  <a:cubicBezTo>
                    <a:pt x="540439" y="651306"/>
                    <a:pt x="536986" y="646597"/>
                    <a:pt x="534004" y="640789"/>
                  </a:cubicBezTo>
                  <a:cubicBezTo>
                    <a:pt x="529609" y="631843"/>
                    <a:pt x="527883" y="621954"/>
                    <a:pt x="525999" y="612379"/>
                  </a:cubicBezTo>
                  <a:cubicBezTo>
                    <a:pt x="525057" y="607984"/>
                    <a:pt x="527412" y="604531"/>
                    <a:pt x="531806" y="602648"/>
                  </a:cubicBezTo>
                  <a:cubicBezTo>
                    <a:pt x="536358" y="600607"/>
                    <a:pt x="541381" y="599665"/>
                    <a:pt x="545619" y="599351"/>
                  </a:cubicBezTo>
                  <a:close/>
                  <a:moveTo>
                    <a:pt x="261834" y="599194"/>
                  </a:moveTo>
                  <a:cubicBezTo>
                    <a:pt x="266857" y="600607"/>
                    <a:pt x="274077" y="599822"/>
                    <a:pt x="274391" y="608298"/>
                  </a:cubicBezTo>
                  <a:cubicBezTo>
                    <a:pt x="274548" y="610653"/>
                    <a:pt x="274705" y="613007"/>
                    <a:pt x="274862" y="615518"/>
                  </a:cubicBezTo>
                  <a:cubicBezTo>
                    <a:pt x="275333" y="629018"/>
                    <a:pt x="269682" y="634668"/>
                    <a:pt x="257439" y="632784"/>
                  </a:cubicBezTo>
                  <a:cubicBezTo>
                    <a:pt x="253358" y="632157"/>
                    <a:pt x="250532" y="630116"/>
                    <a:pt x="250062" y="626035"/>
                  </a:cubicBezTo>
                  <a:cubicBezTo>
                    <a:pt x="249277" y="619129"/>
                    <a:pt x="249277" y="612065"/>
                    <a:pt x="251317" y="605316"/>
                  </a:cubicBezTo>
                  <a:cubicBezTo>
                    <a:pt x="253044" y="599979"/>
                    <a:pt x="256811" y="597782"/>
                    <a:pt x="261834" y="599194"/>
                  </a:cubicBezTo>
                  <a:close/>
                  <a:moveTo>
                    <a:pt x="700226" y="599037"/>
                  </a:moveTo>
                  <a:cubicBezTo>
                    <a:pt x="700697" y="599037"/>
                    <a:pt x="701168" y="599037"/>
                    <a:pt x="701638" y="599037"/>
                  </a:cubicBezTo>
                  <a:cubicBezTo>
                    <a:pt x="711527" y="599037"/>
                    <a:pt x="714666" y="602490"/>
                    <a:pt x="714196" y="612379"/>
                  </a:cubicBezTo>
                  <a:cubicBezTo>
                    <a:pt x="713882" y="618972"/>
                    <a:pt x="704934" y="626035"/>
                    <a:pt x="698185" y="625250"/>
                  </a:cubicBezTo>
                  <a:cubicBezTo>
                    <a:pt x="694418" y="624780"/>
                    <a:pt x="692692" y="622425"/>
                    <a:pt x="692064" y="619128"/>
                  </a:cubicBezTo>
                  <a:cubicBezTo>
                    <a:pt x="691436" y="615989"/>
                    <a:pt x="691436" y="612850"/>
                    <a:pt x="690965" y="609868"/>
                  </a:cubicBezTo>
                  <a:cubicBezTo>
                    <a:pt x="689238" y="599037"/>
                    <a:pt x="689238" y="599037"/>
                    <a:pt x="700226" y="599037"/>
                  </a:cubicBezTo>
                  <a:close/>
                  <a:moveTo>
                    <a:pt x="577953" y="598645"/>
                  </a:moveTo>
                  <a:cubicBezTo>
                    <a:pt x="581092" y="598528"/>
                    <a:pt x="584232" y="599116"/>
                    <a:pt x="587371" y="600921"/>
                  </a:cubicBezTo>
                  <a:cubicBezTo>
                    <a:pt x="587999" y="601235"/>
                    <a:pt x="588627" y="601863"/>
                    <a:pt x="588784" y="602491"/>
                  </a:cubicBezTo>
                  <a:cubicBezTo>
                    <a:pt x="590824" y="613635"/>
                    <a:pt x="595062" y="624308"/>
                    <a:pt x="594591" y="635767"/>
                  </a:cubicBezTo>
                  <a:cubicBezTo>
                    <a:pt x="594120" y="643144"/>
                    <a:pt x="586900" y="647539"/>
                    <a:pt x="576384" y="647382"/>
                  </a:cubicBezTo>
                  <a:cubicBezTo>
                    <a:pt x="571047" y="647853"/>
                    <a:pt x="566809" y="645028"/>
                    <a:pt x="565396" y="639220"/>
                  </a:cubicBezTo>
                  <a:cubicBezTo>
                    <a:pt x="563198" y="630116"/>
                    <a:pt x="561158" y="620855"/>
                    <a:pt x="561629" y="611438"/>
                  </a:cubicBezTo>
                  <a:cubicBezTo>
                    <a:pt x="561786" y="606572"/>
                    <a:pt x="563355" y="602334"/>
                    <a:pt x="568536" y="600607"/>
                  </a:cubicBezTo>
                  <a:cubicBezTo>
                    <a:pt x="571675" y="599587"/>
                    <a:pt x="574814" y="598763"/>
                    <a:pt x="577953" y="598645"/>
                  </a:cubicBezTo>
                  <a:close/>
                  <a:moveTo>
                    <a:pt x="782159" y="597625"/>
                  </a:moveTo>
                  <a:cubicBezTo>
                    <a:pt x="784984" y="601078"/>
                    <a:pt x="784199" y="604845"/>
                    <a:pt x="785612" y="607827"/>
                  </a:cubicBezTo>
                  <a:cubicBezTo>
                    <a:pt x="786397" y="609711"/>
                    <a:pt x="784671" y="610809"/>
                    <a:pt x="783415" y="611908"/>
                  </a:cubicBezTo>
                  <a:cubicBezTo>
                    <a:pt x="782944" y="612222"/>
                    <a:pt x="781845" y="612379"/>
                    <a:pt x="781374" y="612065"/>
                  </a:cubicBezTo>
                  <a:cubicBezTo>
                    <a:pt x="779647" y="610966"/>
                    <a:pt x="780903" y="609554"/>
                    <a:pt x="781060" y="608298"/>
                  </a:cubicBezTo>
                  <a:cubicBezTo>
                    <a:pt x="781531" y="605002"/>
                    <a:pt x="781688" y="601706"/>
                    <a:pt x="782159" y="597625"/>
                  </a:cubicBezTo>
                  <a:close/>
                  <a:moveTo>
                    <a:pt x="748726" y="597625"/>
                  </a:moveTo>
                  <a:cubicBezTo>
                    <a:pt x="753435" y="596997"/>
                    <a:pt x="754376" y="603747"/>
                    <a:pt x="755161" y="607984"/>
                  </a:cubicBezTo>
                  <a:cubicBezTo>
                    <a:pt x="757359" y="620384"/>
                    <a:pt x="754534" y="625093"/>
                    <a:pt x="742605" y="626663"/>
                  </a:cubicBezTo>
                  <a:cubicBezTo>
                    <a:pt x="746529" y="623523"/>
                    <a:pt x="747470" y="620071"/>
                    <a:pt x="747156" y="616303"/>
                  </a:cubicBezTo>
                  <a:cubicBezTo>
                    <a:pt x="747000" y="613949"/>
                    <a:pt x="746842" y="611438"/>
                    <a:pt x="746529" y="609083"/>
                  </a:cubicBezTo>
                  <a:cubicBezTo>
                    <a:pt x="746058" y="604845"/>
                    <a:pt x="744802" y="598095"/>
                    <a:pt x="748726" y="597625"/>
                  </a:cubicBezTo>
                  <a:close/>
                  <a:moveTo>
                    <a:pt x="220357" y="596978"/>
                  </a:moveTo>
                  <a:cubicBezTo>
                    <a:pt x="221181" y="596762"/>
                    <a:pt x="221965" y="596762"/>
                    <a:pt x="222593" y="597468"/>
                  </a:cubicBezTo>
                  <a:cubicBezTo>
                    <a:pt x="224006" y="599038"/>
                    <a:pt x="222593" y="601078"/>
                    <a:pt x="222279" y="602805"/>
                  </a:cubicBezTo>
                  <a:cubicBezTo>
                    <a:pt x="221808" y="605317"/>
                    <a:pt x="219925" y="605317"/>
                    <a:pt x="217884" y="605003"/>
                  </a:cubicBezTo>
                  <a:cubicBezTo>
                    <a:pt x="215216" y="604532"/>
                    <a:pt x="212705" y="603904"/>
                    <a:pt x="209095" y="603276"/>
                  </a:cubicBezTo>
                  <a:cubicBezTo>
                    <a:pt x="211763" y="599665"/>
                    <a:pt x="214588" y="598567"/>
                    <a:pt x="217884" y="597782"/>
                  </a:cubicBezTo>
                  <a:cubicBezTo>
                    <a:pt x="218669" y="597625"/>
                    <a:pt x="219533" y="597193"/>
                    <a:pt x="220357" y="596978"/>
                  </a:cubicBezTo>
                  <a:close/>
                  <a:moveTo>
                    <a:pt x="734679" y="596882"/>
                  </a:moveTo>
                  <a:cubicBezTo>
                    <a:pt x="740005" y="597301"/>
                    <a:pt x="742684" y="601628"/>
                    <a:pt x="742448" y="609397"/>
                  </a:cubicBezTo>
                  <a:cubicBezTo>
                    <a:pt x="742134" y="620699"/>
                    <a:pt x="738053" y="624309"/>
                    <a:pt x="727537" y="623367"/>
                  </a:cubicBezTo>
                  <a:cubicBezTo>
                    <a:pt x="722985" y="622896"/>
                    <a:pt x="720473" y="620699"/>
                    <a:pt x="719689" y="616461"/>
                  </a:cubicBezTo>
                  <a:cubicBezTo>
                    <a:pt x="719375" y="615048"/>
                    <a:pt x="719218" y="613635"/>
                    <a:pt x="719061" y="612222"/>
                  </a:cubicBezTo>
                  <a:cubicBezTo>
                    <a:pt x="718904" y="608142"/>
                    <a:pt x="714979" y="603903"/>
                    <a:pt x="717020" y="600607"/>
                  </a:cubicBezTo>
                  <a:cubicBezTo>
                    <a:pt x="719218" y="597154"/>
                    <a:pt x="724554" y="598881"/>
                    <a:pt x="728479" y="597782"/>
                  </a:cubicBezTo>
                  <a:cubicBezTo>
                    <a:pt x="730833" y="597036"/>
                    <a:pt x="732903" y="596742"/>
                    <a:pt x="734679" y="596882"/>
                  </a:cubicBezTo>
                  <a:close/>
                  <a:moveTo>
                    <a:pt x="286903" y="596840"/>
                  </a:moveTo>
                  <a:cubicBezTo>
                    <a:pt x="288026" y="596938"/>
                    <a:pt x="289380" y="597468"/>
                    <a:pt x="291028" y="598567"/>
                  </a:cubicBezTo>
                  <a:cubicBezTo>
                    <a:pt x="291499" y="598881"/>
                    <a:pt x="292441" y="598881"/>
                    <a:pt x="293069" y="598881"/>
                  </a:cubicBezTo>
                  <a:cubicBezTo>
                    <a:pt x="305783" y="599665"/>
                    <a:pt x="306568" y="600450"/>
                    <a:pt x="306568" y="614106"/>
                  </a:cubicBezTo>
                  <a:cubicBezTo>
                    <a:pt x="306568" y="614577"/>
                    <a:pt x="306568" y="616774"/>
                    <a:pt x="306882" y="618972"/>
                  </a:cubicBezTo>
                  <a:cubicBezTo>
                    <a:pt x="307509" y="624622"/>
                    <a:pt x="302644" y="628703"/>
                    <a:pt x="297150" y="627291"/>
                  </a:cubicBezTo>
                  <a:cubicBezTo>
                    <a:pt x="294168" y="626506"/>
                    <a:pt x="291028" y="625721"/>
                    <a:pt x="287889" y="625878"/>
                  </a:cubicBezTo>
                  <a:cubicBezTo>
                    <a:pt x="281297" y="626035"/>
                    <a:pt x="279413" y="622425"/>
                    <a:pt x="279570" y="616774"/>
                  </a:cubicBezTo>
                  <a:cubicBezTo>
                    <a:pt x="279727" y="612536"/>
                    <a:pt x="280198" y="608141"/>
                    <a:pt x="281297" y="603903"/>
                  </a:cubicBezTo>
                  <a:cubicBezTo>
                    <a:pt x="282239" y="600136"/>
                    <a:pt x="283533" y="596546"/>
                    <a:pt x="286903" y="596840"/>
                  </a:cubicBezTo>
                  <a:close/>
                  <a:moveTo>
                    <a:pt x="607278" y="596051"/>
                  </a:moveTo>
                  <a:cubicBezTo>
                    <a:pt x="609669" y="596095"/>
                    <a:pt x="612367" y="596762"/>
                    <a:pt x="615310" y="598096"/>
                  </a:cubicBezTo>
                  <a:cubicBezTo>
                    <a:pt x="618606" y="599666"/>
                    <a:pt x="620647" y="601863"/>
                    <a:pt x="620961" y="605787"/>
                  </a:cubicBezTo>
                  <a:cubicBezTo>
                    <a:pt x="621746" y="614420"/>
                    <a:pt x="622687" y="623053"/>
                    <a:pt x="627239" y="630744"/>
                  </a:cubicBezTo>
                  <a:cubicBezTo>
                    <a:pt x="628181" y="632314"/>
                    <a:pt x="628809" y="634197"/>
                    <a:pt x="626454" y="635767"/>
                  </a:cubicBezTo>
                  <a:cubicBezTo>
                    <a:pt x="614996" y="643929"/>
                    <a:pt x="600712" y="638592"/>
                    <a:pt x="597730" y="624780"/>
                  </a:cubicBezTo>
                  <a:cubicBezTo>
                    <a:pt x="596788" y="620384"/>
                    <a:pt x="596317" y="615833"/>
                    <a:pt x="595689" y="611281"/>
                  </a:cubicBezTo>
                  <a:cubicBezTo>
                    <a:pt x="595689" y="601392"/>
                    <a:pt x="600104" y="595918"/>
                    <a:pt x="607278" y="596051"/>
                  </a:cubicBezTo>
                  <a:close/>
                  <a:moveTo>
                    <a:pt x="665930" y="595288"/>
                  </a:moveTo>
                  <a:cubicBezTo>
                    <a:pt x="673346" y="595074"/>
                    <a:pt x="682528" y="599077"/>
                    <a:pt x="685000" y="604846"/>
                  </a:cubicBezTo>
                  <a:cubicBezTo>
                    <a:pt x="686963" y="609397"/>
                    <a:pt x="688218" y="613831"/>
                    <a:pt x="687924" y="618030"/>
                  </a:cubicBezTo>
                  <a:lnTo>
                    <a:pt x="681651" y="629611"/>
                  </a:lnTo>
                  <a:lnTo>
                    <a:pt x="679114" y="629195"/>
                  </a:lnTo>
                  <a:cubicBezTo>
                    <a:pt x="678212" y="629410"/>
                    <a:pt x="677309" y="629803"/>
                    <a:pt x="676367" y="629803"/>
                  </a:cubicBezTo>
                  <a:cubicBezTo>
                    <a:pt x="668833" y="630116"/>
                    <a:pt x="663340" y="627448"/>
                    <a:pt x="660201" y="620228"/>
                  </a:cubicBezTo>
                  <a:cubicBezTo>
                    <a:pt x="658003" y="615048"/>
                    <a:pt x="656276" y="609868"/>
                    <a:pt x="655962" y="604375"/>
                  </a:cubicBezTo>
                  <a:cubicBezTo>
                    <a:pt x="655805" y="601235"/>
                    <a:pt x="656747" y="598723"/>
                    <a:pt x="659416" y="596997"/>
                  </a:cubicBezTo>
                  <a:cubicBezTo>
                    <a:pt x="661181" y="595898"/>
                    <a:pt x="663457" y="595359"/>
                    <a:pt x="665930" y="595288"/>
                  </a:cubicBezTo>
                  <a:close/>
                  <a:moveTo>
                    <a:pt x="763010" y="594956"/>
                  </a:moveTo>
                  <a:cubicBezTo>
                    <a:pt x="767875" y="595898"/>
                    <a:pt x="773840" y="596055"/>
                    <a:pt x="775253" y="602805"/>
                  </a:cubicBezTo>
                  <a:cubicBezTo>
                    <a:pt x="776665" y="609711"/>
                    <a:pt x="773840" y="614891"/>
                    <a:pt x="767404" y="617873"/>
                  </a:cubicBezTo>
                  <a:cubicBezTo>
                    <a:pt x="765364" y="618815"/>
                    <a:pt x="763010" y="619442"/>
                    <a:pt x="760341" y="620384"/>
                  </a:cubicBezTo>
                  <a:cubicBezTo>
                    <a:pt x="760184" y="613321"/>
                    <a:pt x="760027" y="607043"/>
                    <a:pt x="757830" y="600921"/>
                  </a:cubicBezTo>
                  <a:cubicBezTo>
                    <a:pt x="756417" y="596840"/>
                    <a:pt x="758772" y="594015"/>
                    <a:pt x="763010" y="594956"/>
                  </a:cubicBezTo>
                  <a:close/>
                  <a:moveTo>
                    <a:pt x="640737" y="594643"/>
                  </a:moveTo>
                  <a:cubicBezTo>
                    <a:pt x="649841" y="594172"/>
                    <a:pt x="652352" y="596055"/>
                    <a:pt x="653765" y="605002"/>
                  </a:cubicBezTo>
                  <a:cubicBezTo>
                    <a:pt x="654549" y="610025"/>
                    <a:pt x="654549" y="615047"/>
                    <a:pt x="655334" y="620070"/>
                  </a:cubicBezTo>
                  <a:cubicBezTo>
                    <a:pt x="656590" y="629331"/>
                    <a:pt x="655334" y="631214"/>
                    <a:pt x="646074" y="631685"/>
                  </a:cubicBezTo>
                  <a:cubicBezTo>
                    <a:pt x="644975" y="631842"/>
                    <a:pt x="643719" y="631842"/>
                    <a:pt x="642464" y="631842"/>
                  </a:cubicBezTo>
                  <a:cubicBezTo>
                    <a:pt x="630535" y="631685"/>
                    <a:pt x="628965" y="630586"/>
                    <a:pt x="626611" y="618815"/>
                  </a:cubicBezTo>
                  <a:cubicBezTo>
                    <a:pt x="626297" y="617245"/>
                    <a:pt x="625983" y="615518"/>
                    <a:pt x="625669" y="613791"/>
                  </a:cubicBezTo>
                  <a:cubicBezTo>
                    <a:pt x="622844" y="598723"/>
                    <a:pt x="625355" y="595427"/>
                    <a:pt x="640737" y="594643"/>
                  </a:cubicBezTo>
                  <a:close/>
                  <a:moveTo>
                    <a:pt x="331502" y="592467"/>
                  </a:moveTo>
                  <a:cubicBezTo>
                    <a:pt x="338440" y="592828"/>
                    <a:pt x="339883" y="596565"/>
                    <a:pt x="340001" y="607984"/>
                  </a:cubicBezTo>
                  <a:cubicBezTo>
                    <a:pt x="340157" y="621169"/>
                    <a:pt x="331681" y="625879"/>
                    <a:pt x="318654" y="624623"/>
                  </a:cubicBezTo>
                  <a:cubicBezTo>
                    <a:pt x="308294" y="623681"/>
                    <a:pt x="310649" y="618344"/>
                    <a:pt x="310806" y="612693"/>
                  </a:cubicBezTo>
                  <a:cubicBezTo>
                    <a:pt x="310963" y="610339"/>
                    <a:pt x="311276" y="607827"/>
                    <a:pt x="311276" y="605473"/>
                  </a:cubicBezTo>
                  <a:cubicBezTo>
                    <a:pt x="311120" y="597625"/>
                    <a:pt x="314416" y="594015"/>
                    <a:pt x="322577" y="593073"/>
                  </a:cubicBezTo>
                  <a:cubicBezTo>
                    <a:pt x="326266" y="592602"/>
                    <a:pt x="329190" y="592347"/>
                    <a:pt x="331502" y="592467"/>
                  </a:cubicBezTo>
                  <a:close/>
                  <a:moveTo>
                    <a:pt x="250690" y="591032"/>
                  </a:moveTo>
                  <a:cubicBezTo>
                    <a:pt x="252730" y="590718"/>
                    <a:pt x="254771" y="591032"/>
                    <a:pt x="255869" y="592916"/>
                  </a:cubicBezTo>
                  <a:cubicBezTo>
                    <a:pt x="256968" y="594957"/>
                    <a:pt x="254456" y="595585"/>
                    <a:pt x="253515" y="596683"/>
                  </a:cubicBezTo>
                  <a:cubicBezTo>
                    <a:pt x="250376" y="600608"/>
                    <a:pt x="247236" y="602962"/>
                    <a:pt x="242057" y="599509"/>
                  </a:cubicBezTo>
                  <a:cubicBezTo>
                    <a:pt x="240173" y="598253"/>
                    <a:pt x="237191" y="599038"/>
                    <a:pt x="233267" y="598724"/>
                  </a:cubicBezTo>
                  <a:cubicBezTo>
                    <a:pt x="239388" y="594329"/>
                    <a:pt x="244725" y="591974"/>
                    <a:pt x="250690" y="591032"/>
                  </a:cubicBezTo>
                  <a:close/>
                  <a:moveTo>
                    <a:pt x="274292" y="589777"/>
                  </a:moveTo>
                  <a:cubicBezTo>
                    <a:pt x="277020" y="589463"/>
                    <a:pt x="280041" y="589934"/>
                    <a:pt x="284436" y="591033"/>
                  </a:cubicBezTo>
                  <a:cubicBezTo>
                    <a:pt x="280198" y="598724"/>
                    <a:pt x="276117" y="599352"/>
                    <a:pt x="265914" y="593230"/>
                  </a:cubicBezTo>
                  <a:cubicBezTo>
                    <a:pt x="269132" y="591189"/>
                    <a:pt x="271565" y="590091"/>
                    <a:pt x="274292" y="589777"/>
                  </a:cubicBezTo>
                  <a:close/>
                  <a:moveTo>
                    <a:pt x="360151" y="587795"/>
                  </a:moveTo>
                  <a:cubicBezTo>
                    <a:pt x="363035" y="588286"/>
                    <a:pt x="365821" y="589463"/>
                    <a:pt x="368411" y="591347"/>
                  </a:cubicBezTo>
                  <a:cubicBezTo>
                    <a:pt x="372335" y="594015"/>
                    <a:pt x="369353" y="598410"/>
                    <a:pt x="370451" y="601078"/>
                  </a:cubicBezTo>
                  <a:cubicBezTo>
                    <a:pt x="370295" y="605944"/>
                    <a:pt x="370608" y="609868"/>
                    <a:pt x="368882" y="613322"/>
                  </a:cubicBezTo>
                  <a:cubicBezTo>
                    <a:pt x="366213" y="618972"/>
                    <a:pt x="362603" y="623210"/>
                    <a:pt x="355383" y="620228"/>
                  </a:cubicBezTo>
                  <a:cubicBezTo>
                    <a:pt x="354755" y="619914"/>
                    <a:pt x="353970" y="619914"/>
                    <a:pt x="353342" y="619757"/>
                  </a:cubicBezTo>
                  <a:cubicBezTo>
                    <a:pt x="342826" y="618030"/>
                    <a:pt x="340785" y="614734"/>
                    <a:pt x="344082" y="604375"/>
                  </a:cubicBezTo>
                  <a:cubicBezTo>
                    <a:pt x="344709" y="602491"/>
                    <a:pt x="345337" y="600765"/>
                    <a:pt x="345494" y="598881"/>
                  </a:cubicBezTo>
                  <a:cubicBezTo>
                    <a:pt x="345965" y="594486"/>
                    <a:pt x="346122" y="589777"/>
                    <a:pt x="351302" y="588364"/>
                  </a:cubicBezTo>
                  <a:cubicBezTo>
                    <a:pt x="354284" y="587501"/>
                    <a:pt x="357266" y="587305"/>
                    <a:pt x="360151" y="587795"/>
                  </a:cubicBezTo>
                  <a:close/>
                  <a:moveTo>
                    <a:pt x="586142" y="586064"/>
                  </a:moveTo>
                  <a:cubicBezTo>
                    <a:pt x="591550" y="585343"/>
                    <a:pt x="596671" y="587933"/>
                    <a:pt x="601968" y="589463"/>
                  </a:cubicBezTo>
                  <a:cubicBezTo>
                    <a:pt x="596318" y="597940"/>
                    <a:pt x="589097" y="597469"/>
                    <a:pt x="581249" y="594643"/>
                  </a:cubicBezTo>
                  <a:cubicBezTo>
                    <a:pt x="579680" y="594015"/>
                    <a:pt x="577953" y="593858"/>
                    <a:pt x="577639" y="591661"/>
                  </a:cubicBezTo>
                  <a:cubicBezTo>
                    <a:pt x="577325" y="589463"/>
                    <a:pt x="579365" y="588835"/>
                    <a:pt x="580621" y="588050"/>
                  </a:cubicBezTo>
                  <a:cubicBezTo>
                    <a:pt x="582505" y="586912"/>
                    <a:pt x="584339" y="586304"/>
                    <a:pt x="586142" y="586064"/>
                  </a:cubicBezTo>
                  <a:close/>
                  <a:moveTo>
                    <a:pt x="72660" y="585813"/>
                  </a:moveTo>
                  <a:cubicBezTo>
                    <a:pt x="74124" y="585700"/>
                    <a:pt x="75743" y="585857"/>
                    <a:pt x="77548" y="586250"/>
                  </a:cubicBezTo>
                  <a:cubicBezTo>
                    <a:pt x="78490" y="586407"/>
                    <a:pt x="79588" y="586250"/>
                    <a:pt x="79588" y="587505"/>
                  </a:cubicBezTo>
                  <a:cubicBezTo>
                    <a:pt x="79745" y="589075"/>
                    <a:pt x="78961" y="590331"/>
                    <a:pt x="77862" y="591273"/>
                  </a:cubicBezTo>
                  <a:cubicBezTo>
                    <a:pt x="73781" y="594726"/>
                    <a:pt x="68601" y="594412"/>
                    <a:pt x="62793" y="595040"/>
                  </a:cubicBezTo>
                  <a:cubicBezTo>
                    <a:pt x="65265" y="588918"/>
                    <a:pt x="68267" y="586151"/>
                    <a:pt x="72660" y="585813"/>
                  </a:cubicBezTo>
                  <a:close/>
                  <a:moveTo>
                    <a:pt x="389556" y="584060"/>
                  </a:moveTo>
                  <a:cubicBezTo>
                    <a:pt x="393072" y="583488"/>
                    <a:pt x="397055" y="583734"/>
                    <a:pt x="401372" y="584911"/>
                  </a:cubicBezTo>
                  <a:cubicBezTo>
                    <a:pt x="401843" y="585068"/>
                    <a:pt x="402314" y="585382"/>
                    <a:pt x="402785" y="585225"/>
                  </a:cubicBezTo>
                  <a:cubicBezTo>
                    <a:pt x="411261" y="585225"/>
                    <a:pt x="413929" y="589149"/>
                    <a:pt x="411103" y="596055"/>
                  </a:cubicBezTo>
                  <a:cubicBezTo>
                    <a:pt x="410946" y="598252"/>
                    <a:pt x="410790" y="599508"/>
                    <a:pt x="410790" y="600764"/>
                  </a:cubicBezTo>
                  <a:cubicBezTo>
                    <a:pt x="410946" y="606414"/>
                    <a:pt x="409063" y="609083"/>
                    <a:pt x="402941" y="610967"/>
                  </a:cubicBezTo>
                  <a:cubicBezTo>
                    <a:pt x="395564" y="613164"/>
                    <a:pt x="388501" y="614576"/>
                    <a:pt x="380810" y="614262"/>
                  </a:cubicBezTo>
                  <a:cubicBezTo>
                    <a:pt x="376101" y="614105"/>
                    <a:pt x="374375" y="612536"/>
                    <a:pt x="374061" y="608141"/>
                  </a:cubicBezTo>
                  <a:cubicBezTo>
                    <a:pt x="372648" y="594838"/>
                    <a:pt x="379005" y="585774"/>
                    <a:pt x="389556" y="584060"/>
                  </a:cubicBezTo>
                  <a:close/>
                  <a:moveTo>
                    <a:pt x="320852" y="583185"/>
                  </a:moveTo>
                  <a:cubicBezTo>
                    <a:pt x="315044" y="595742"/>
                    <a:pt x="306725" y="597940"/>
                    <a:pt x="288517" y="591190"/>
                  </a:cubicBezTo>
                  <a:cubicBezTo>
                    <a:pt x="298720" y="583185"/>
                    <a:pt x="310021" y="585225"/>
                    <a:pt x="320852" y="583185"/>
                  </a:cubicBezTo>
                  <a:close/>
                  <a:moveTo>
                    <a:pt x="546070" y="582949"/>
                  </a:moveTo>
                  <a:cubicBezTo>
                    <a:pt x="547463" y="582674"/>
                    <a:pt x="549150" y="582949"/>
                    <a:pt x="550799" y="583027"/>
                  </a:cubicBezTo>
                  <a:cubicBezTo>
                    <a:pt x="557077" y="583341"/>
                    <a:pt x="563199" y="583498"/>
                    <a:pt x="569477" y="583655"/>
                  </a:cubicBezTo>
                  <a:cubicBezTo>
                    <a:pt x="571518" y="583655"/>
                    <a:pt x="574186" y="582870"/>
                    <a:pt x="574500" y="586167"/>
                  </a:cubicBezTo>
                  <a:cubicBezTo>
                    <a:pt x="574657" y="588992"/>
                    <a:pt x="576227" y="592759"/>
                    <a:pt x="572931" y="594015"/>
                  </a:cubicBezTo>
                  <a:cubicBezTo>
                    <a:pt x="568065" y="595584"/>
                    <a:pt x="563827" y="598723"/>
                    <a:pt x="558490" y="598096"/>
                  </a:cubicBezTo>
                  <a:cubicBezTo>
                    <a:pt x="554566" y="598253"/>
                    <a:pt x="550799" y="597154"/>
                    <a:pt x="547345" y="595741"/>
                  </a:cubicBezTo>
                  <a:cubicBezTo>
                    <a:pt x="543108" y="593858"/>
                    <a:pt x="542166" y="590248"/>
                    <a:pt x="543108" y="586167"/>
                  </a:cubicBezTo>
                  <a:cubicBezTo>
                    <a:pt x="543579" y="584048"/>
                    <a:pt x="544677" y="583224"/>
                    <a:pt x="546070" y="582949"/>
                  </a:cubicBezTo>
                  <a:close/>
                  <a:moveTo>
                    <a:pt x="434177" y="579103"/>
                  </a:moveTo>
                  <a:cubicBezTo>
                    <a:pt x="439670" y="579417"/>
                    <a:pt x="443594" y="581301"/>
                    <a:pt x="441554" y="588207"/>
                  </a:cubicBezTo>
                  <a:cubicBezTo>
                    <a:pt x="440926" y="590404"/>
                    <a:pt x="440926" y="592916"/>
                    <a:pt x="440769" y="595271"/>
                  </a:cubicBezTo>
                  <a:cubicBezTo>
                    <a:pt x="440141" y="605630"/>
                    <a:pt x="430253" y="612694"/>
                    <a:pt x="420207" y="610810"/>
                  </a:cubicBezTo>
                  <a:cubicBezTo>
                    <a:pt x="414242" y="609711"/>
                    <a:pt x="413144" y="606572"/>
                    <a:pt x="413929" y="602177"/>
                  </a:cubicBezTo>
                  <a:cubicBezTo>
                    <a:pt x="414085" y="586794"/>
                    <a:pt x="421776" y="578319"/>
                    <a:pt x="434177" y="579103"/>
                  </a:cubicBezTo>
                  <a:close/>
                  <a:moveTo>
                    <a:pt x="90889" y="578401"/>
                  </a:moveTo>
                  <a:cubicBezTo>
                    <a:pt x="94656" y="578401"/>
                    <a:pt x="96697" y="583895"/>
                    <a:pt x="96226" y="586564"/>
                  </a:cubicBezTo>
                  <a:cubicBezTo>
                    <a:pt x="95441" y="591116"/>
                    <a:pt x="89634" y="588919"/>
                    <a:pt x="86808" y="590645"/>
                  </a:cubicBezTo>
                  <a:cubicBezTo>
                    <a:pt x="83041" y="590802"/>
                    <a:pt x="80373" y="586721"/>
                    <a:pt x="80844" y="586564"/>
                  </a:cubicBezTo>
                  <a:cubicBezTo>
                    <a:pt x="84453" y="584052"/>
                    <a:pt x="86494" y="578401"/>
                    <a:pt x="90889" y="578401"/>
                  </a:cubicBezTo>
                  <a:close/>
                  <a:moveTo>
                    <a:pt x="346333" y="578059"/>
                  </a:moveTo>
                  <a:cubicBezTo>
                    <a:pt x="348516" y="577916"/>
                    <a:pt x="350517" y="578083"/>
                    <a:pt x="352086" y="578632"/>
                  </a:cubicBezTo>
                  <a:cubicBezTo>
                    <a:pt x="355069" y="579731"/>
                    <a:pt x="355226" y="580516"/>
                    <a:pt x="352871" y="582870"/>
                  </a:cubicBezTo>
                  <a:cubicBezTo>
                    <a:pt x="346907" y="588836"/>
                    <a:pt x="340785" y="593074"/>
                    <a:pt x="332466" y="586795"/>
                  </a:cubicBezTo>
                  <a:cubicBezTo>
                    <a:pt x="331995" y="586481"/>
                    <a:pt x="331053" y="586481"/>
                    <a:pt x="330426" y="586324"/>
                  </a:cubicBezTo>
                  <a:cubicBezTo>
                    <a:pt x="329798" y="586167"/>
                    <a:pt x="329170" y="585853"/>
                    <a:pt x="328542" y="585696"/>
                  </a:cubicBezTo>
                  <a:cubicBezTo>
                    <a:pt x="331603" y="581693"/>
                    <a:pt x="339784" y="578485"/>
                    <a:pt x="346333" y="578059"/>
                  </a:cubicBezTo>
                  <a:close/>
                  <a:moveTo>
                    <a:pt x="518151" y="577063"/>
                  </a:moveTo>
                  <a:cubicBezTo>
                    <a:pt x="522703" y="577848"/>
                    <a:pt x="527097" y="579103"/>
                    <a:pt x="531650" y="579731"/>
                  </a:cubicBezTo>
                  <a:cubicBezTo>
                    <a:pt x="537771" y="580359"/>
                    <a:pt x="540283" y="583812"/>
                    <a:pt x="539655" y="588521"/>
                  </a:cubicBezTo>
                  <a:cubicBezTo>
                    <a:pt x="539341" y="593230"/>
                    <a:pt x="540283" y="596997"/>
                    <a:pt x="534632" y="596526"/>
                  </a:cubicBezTo>
                  <a:cubicBezTo>
                    <a:pt x="531964" y="596213"/>
                    <a:pt x="530080" y="598881"/>
                    <a:pt x="528039" y="600607"/>
                  </a:cubicBezTo>
                  <a:cubicBezTo>
                    <a:pt x="524272" y="603904"/>
                    <a:pt x="520662" y="604061"/>
                    <a:pt x="516267" y="601549"/>
                  </a:cubicBezTo>
                  <a:cubicBezTo>
                    <a:pt x="512500" y="599509"/>
                    <a:pt x="510460" y="597939"/>
                    <a:pt x="512029" y="593073"/>
                  </a:cubicBezTo>
                  <a:cubicBezTo>
                    <a:pt x="513128" y="589620"/>
                    <a:pt x="512343" y="585382"/>
                    <a:pt x="512500" y="581615"/>
                  </a:cubicBezTo>
                  <a:cubicBezTo>
                    <a:pt x="512500" y="577848"/>
                    <a:pt x="514541" y="576435"/>
                    <a:pt x="518151" y="577063"/>
                  </a:cubicBezTo>
                  <a:close/>
                  <a:moveTo>
                    <a:pt x="455366" y="573766"/>
                  </a:moveTo>
                  <a:cubicBezTo>
                    <a:pt x="461802" y="573295"/>
                    <a:pt x="466982" y="576121"/>
                    <a:pt x="471690" y="580202"/>
                  </a:cubicBezTo>
                  <a:cubicBezTo>
                    <a:pt x="472946" y="581300"/>
                    <a:pt x="471847" y="582399"/>
                    <a:pt x="471219" y="583341"/>
                  </a:cubicBezTo>
                  <a:cubicBezTo>
                    <a:pt x="469807" y="586166"/>
                    <a:pt x="469650" y="589149"/>
                    <a:pt x="470592" y="591817"/>
                  </a:cubicBezTo>
                  <a:cubicBezTo>
                    <a:pt x="473731" y="599351"/>
                    <a:pt x="471847" y="604374"/>
                    <a:pt x="464313" y="607984"/>
                  </a:cubicBezTo>
                  <a:cubicBezTo>
                    <a:pt x="460232" y="610024"/>
                    <a:pt x="456936" y="613163"/>
                    <a:pt x="453797" y="607042"/>
                  </a:cubicBezTo>
                  <a:cubicBezTo>
                    <a:pt x="453483" y="606257"/>
                    <a:pt x="452227" y="605472"/>
                    <a:pt x="451442" y="605629"/>
                  </a:cubicBezTo>
                  <a:cubicBezTo>
                    <a:pt x="443280" y="606257"/>
                    <a:pt x="443908" y="600764"/>
                    <a:pt x="444065" y="595113"/>
                  </a:cubicBezTo>
                  <a:cubicBezTo>
                    <a:pt x="444693" y="591032"/>
                    <a:pt x="445007" y="586951"/>
                    <a:pt x="445792" y="583027"/>
                  </a:cubicBezTo>
                  <a:cubicBezTo>
                    <a:pt x="446733" y="577848"/>
                    <a:pt x="449873" y="574237"/>
                    <a:pt x="455366" y="573766"/>
                  </a:cubicBezTo>
                  <a:close/>
                  <a:moveTo>
                    <a:pt x="485974" y="573139"/>
                  </a:moveTo>
                  <a:cubicBezTo>
                    <a:pt x="488328" y="573139"/>
                    <a:pt x="490840" y="573139"/>
                    <a:pt x="493194" y="573296"/>
                  </a:cubicBezTo>
                  <a:cubicBezTo>
                    <a:pt x="506065" y="573924"/>
                    <a:pt x="506065" y="574081"/>
                    <a:pt x="506692" y="586952"/>
                  </a:cubicBezTo>
                  <a:cubicBezTo>
                    <a:pt x="507320" y="601392"/>
                    <a:pt x="494921" y="609868"/>
                    <a:pt x="481265" y="604532"/>
                  </a:cubicBezTo>
                  <a:cubicBezTo>
                    <a:pt x="479695" y="603904"/>
                    <a:pt x="477968" y="603276"/>
                    <a:pt x="477812" y="601235"/>
                  </a:cubicBezTo>
                  <a:cubicBezTo>
                    <a:pt x="477341" y="594015"/>
                    <a:pt x="475614" y="586795"/>
                    <a:pt x="477655" y="579731"/>
                  </a:cubicBezTo>
                  <a:cubicBezTo>
                    <a:pt x="478910" y="575651"/>
                    <a:pt x="481265" y="572982"/>
                    <a:pt x="485974" y="573139"/>
                  </a:cubicBezTo>
                  <a:close/>
                  <a:moveTo>
                    <a:pt x="389679" y="570569"/>
                  </a:moveTo>
                  <a:cubicBezTo>
                    <a:pt x="390581" y="570314"/>
                    <a:pt x="391327" y="570471"/>
                    <a:pt x="391484" y="572040"/>
                  </a:cubicBezTo>
                  <a:cubicBezTo>
                    <a:pt x="391641" y="574238"/>
                    <a:pt x="392112" y="578789"/>
                    <a:pt x="388188" y="578789"/>
                  </a:cubicBezTo>
                  <a:cubicBezTo>
                    <a:pt x="384107" y="578947"/>
                    <a:pt x="381281" y="580830"/>
                    <a:pt x="378770" y="583341"/>
                  </a:cubicBezTo>
                  <a:cubicBezTo>
                    <a:pt x="372491" y="589777"/>
                    <a:pt x="366684" y="582870"/>
                    <a:pt x="360092" y="583498"/>
                  </a:cubicBezTo>
                  <a:cubicBezTo>
                    <a:pt x="366056" y="575336"/>
                    <a:pt x="375160" y="575493"/>
                    <a:pt x="382694" y="572511"/>
                  </a:cubicBezTo>
                  <a:cubicBezTo>
                    <a:pt x="383950" y="572040"/>
                    <a:pt x="385520" y="571883"/>
                    <a:pt x="386932" y="571569"/>
                  </a:cubicBezTo>
                  <a:cubicBezTo>
                    <a:pt x="387717" y="571491"/>
                    <a:pt x="388777" y="570824"/>
                    <a:pt x="389679" y="570569"/>
                  </a:cubicBezTo>
                  <a:close/>
                  <a:moveTo>
                    <a:pt x="422562" y="568430"/>
                  </a:moveTo>
                  <a:cubicBezTo>
                    <a:pt x="426957" y="568273"/>
                    <a:pt x="426172" y="571255"/>
                    <a:pt x="425387" y="573610"/>
                  </a:cubicBezTo>
                  <a:cubicBezTo>
                    <a:pt x="423818" y="578789"/>
                    <a:pt x="416911" y="582243"/>
                    <a:pt x="411418" y="580830"/>
                  </a:cubicBezTo>
                  <a:cubicBezTo>
                    <a:pt x="407807" y="579888"/>
                    <a:pt x="404354" y="579103"/>
                    <a:pt x="400430" y="578161"/>
                  </a:cubicBezTo>
                  <a:cubicBezTo>
                    <a:pt x="407179" y="573453"/>
                    <a:pt x="413772" y="568587"/>
                    <a:pt x="422562" y="568430"/>
                  </a:cubicBezTo>
                  <a:close/>
                  <a:moveTo>
                    <a:pt x="455681" y="567959"/>
                  </a:moveTo>
                  <a:cubicBezTo>
                    <a:pt x="444850" y="575964"/>
                    <a:pt x="444850" y="575964"/>
                    <a:pt x="436845" y="572825"/>
                  </a:cubicBezTo>
                  <a:cubicBezTo>
                    <a:pt x="444536" y="567802"/>
                    <a:pt x="445321" y="567488"/>
                    <a:pt x="455681" y="567959"/>
                  </a:cubicBezTo>
                  <a:close/>
                  <a:moveTo>
                    <a:pt x="114259" y="558047"/>
                  </a:moveTo>
                  <a:cubicBezTo>
                    <a:pt x="117062" y="558584"/>
                    <a:pt x="117769" y="560821"/>
                    <a:pt x="118828" y="562705"/>
                  </a:cubicBezTo>
                  <a:cubicBezTo>
                    <a:pt x="120084" y="564902"/>
                    <a:pt x="121653" y="566786"/>
                    <a:pt x="119299" y="569612"/>
                  </a:cubicBezTo>
                  <a:cubicBezTo>
                    <a:pt x="115532" y="574006"/>
                    <a:pt x="110352" y="577460"/>
                    <a:pt x="108626" y="583581"/>
                  </a:cubicBezTo>
                  <a:cubicBezTo>
                    <a:pt x="108155" y="585308"/>
                    <a:pt x="105643" y="586250"/>
                    <a:pt x="103760" y="585465"/>
                  </a:cubicBezTo>
                  <a:cubicBezTo>
                    <a:pt x="100935" y="584523"/>
                    <a:pt x="98580" y="582639"/>
                    <a:pt x="97795" y="579657"/>
                  </a:cubicBezTo>
                  <a:cubicBezTo>
                    <a:pt x="96696" y="575105"/>
                    <a:pt x="105015" y="560194"/>
                    <a:pt x="109410" y="558467"/>
                  </a:cubicBezTo>
                  <a:cubicBezTo>
                    <a:pt x="110352" y="558153"/>
                    <a:pt x="111451" y="557839"/>
                    <a:pt x="110666" y="558153"/>
                  </a:cubicBezTo>
                  <a:cubicBezTo>
                    <a:pt x="112157" y="557878"/>
                    <a:pt x="113325" y="557868"/>
                    <a:pt x="114259" y="558047"/>
                  </a:cubicBezTo>
                  <a:close/>
                  <a:moveTo>
                    <a:pt x="80059" y="546852"/>
                  </a:moveTo>
                  <a:cubicBezTo>
                    <a:pt x="85396" y="552189"/>
                    <a:pt x="90261" y="557212"/>
                    <a:pt x="95128" y="561920"/>
                  </a:cubicBezTo>
                  <a:cubicBezTo>
                    <a:pt x="96383" y="563176"/>
                    <a:pt x="97482" y="564275"/>
                    <a:pt x="95755" y="566002"/>
                  </a:cubicBezTo>
                  <a:cubicBezTo>
                    <a:pt x="90889" y="571025"/>
                    <a:pt x="87122" y="576989"/>
                    <a:pt x="80687" y="580286"/>
                  </a:cubicBezTo>
                  <a:cubicBezTo>
                    <a:pt x="77547" y="581855"/>
                    <a:pt x="74094" y="582640"/>
                    <a:pt x="71112" y="580443"/>
                  </a:cubicBezTo>
                  <a:cubicBezTo>
                    <a:pt x="68444" y="578402"/>
                    <a:pt x="69542" y="575105"/>
                    <a:pt x="70170" y="572437"/>
                  </a:cubicBezTo>
                  <a:cubicBezTo>
                    <a:pt x="72525" y="563804"/>
                    <a:pt x="76292" y="555799"/>
                    <a:pt x="80059" y="546852"/>
                  </a:cubicBezTo>
                  <a:close/>
                  <a:moveTo>
                    <a:pt x="132641" y="540730"/>
                  </a:moveTo>
                  <a:cubicBezTo>
                    <a:pt x="135937" y="541201"/>
                    <a:pt x="139076" y="542143"/>
                    <a:pt x="139076" y="546695"/>
                  </a:cubicBezTo>
                  <a:cubicBezTo>
                    <a:pt x="139076" y="552659"/>
                    <a:pt x="130757" y="562233"/>
                    <a:pt x="125735" y="561763"/>
                  </a:cubicBezTo>
                  <a:cubicBezTo>
                    <a:pt x="121653" y="561449"/>
                    <a:pt x="119770" y="558781"/>
                    <a:pt x="119770" y="555013"/>
                  </a:cubicBezTo>
                  <a:cubicBezTo>
                    <a:pt x="119613" y="547950"/>
                    <a:pt x="126362" y="540573"/>
                    <a:pt x="132641" y="540730"/>
                  </a:cubicBezTo>
                  <a:close/>
                  <a:moveTo>
                    <a:pt x="153517" y="515146"/>
                  </a:moveTo>
                  <a:cubicBezTo>
                    <a:pt x="154772" y="514675"/>
                    <a:pt x="155714" y="514675"/>
                    <a:pt x="156970" y="515303"/>
                  </a:cubicBezTo>
                  <a:cubicBezTo>
                    <a:pt x="160266" y="517343"/>
                    <a:pt x="163248" y="530057"/>
                    <a:pt x="161051" y="533196"/>
                  </a:cubicBezTo>
                  <a:cubicBezTo>
                    <a:pt x="158540" y="536806"/>
                    <a:pt x="155400" y="539789"/>
                    <a:pt x="151633" y="541986"/>
                  </a:cubicBezTo>
                  <a:cubicBezTo>
                    <a:pt x="144884" y="546067"/>
                    <a:pt x="139547" y="542928"/>
                    <a:pt x="139390" y="535237"/>
                  </a:cubicBezTo>
                  <a:cubicBezTo>
                    <a:pt x="139390" y="529900"/>
                    <a:pt x="148337" y="517186"/>
                    <a:pt x="153517" y="515146"/>
                  </a:cubicBezTo>
                  <a:close/>
                  <a:moveTo>
                    <a:pt x="90889" y="495996"/>
                  </a:moveTo>
                  <a:cubicBezTo>
                    <a:pt x="98738" y="500391"/>
                    <a:pt x="97796" y="506670"/>
                    <a:pt x="86651" y="517657"/>
                  </a:cubicBezTo>
                  <a:cubicBezTo>
                    <a:pt x="88064" y="510437"/>
                    <a:pt x="89477" y="503216"/>
                    <a:pt x="90889" y="495996"/>
                  </a:cubicBezTo>
                  <a:close/>
                  <a:moveTo>
                    <a:pt x="111295" y="495683"/>
                  </a:moveTo>
                  <a:cubicBezTo>
                    <a:pt x="113021" y="495369"/>
                    <a:pt x="113963" y="496154"/>
                    <a:pt x="115061" y="497096"/>
                  </a:cubicBezTo>
                  <a:cubicBezTo>
                    <a:pt x="121811" y="503688"/>
                    <a:pt x="128561" y="510123"/>
                    <a:pt x="135153" y="516716"/>
                  </a:cubicBezTo>
                  <a:cubicBezTo>
                    <a:pt x="135938" y="517500"/>
                    <a:pt x="136880" y="519070"/>
                    <a:pt x="136566" y="519698"/>
                  </a:cubicBezTo>
                  <a:cubicBezTo>
                    <a:pt x="133426" y="525506"/>
                    <a:pt x="133740" y="533040"/>
                    <a:pt x="126991" y="536807"/>
                  </a:cubicBezTo>
                  <a:cubicBezTo>
                    <a:pt x="124636" y="538062"/>
                    <a:pt x="121026" y="539475"/>
                    <a:pt x="120712" y="541359"/>
                  </a:cubicBezTo>
                  <a:cubicBezTo>
                    <a:pt x="118829" y="550620"/>
                    <a:pt x="110196" y="551875"/>
                    <a:pt x="104545" y="556584"/>
                  </a:cubicBezTo>
                  <a:cubicBezTo>
                    <a:pt x="101249" y="559253"/>
                    <a:pt x="98110" y="559566"/>
                    <a:pt x="94813" y="556741"/>
                  </a:cubicBezTo>
                  <a:cubicBezTo>
                    <a:pt x="91831" y="554229"/>
                    <a:pt x="88849" y="551875"/>
                    <a:pt x="86180" y="549050"/>
                  </a:cubicBezTo>
                  <a:cubicBezTo>
                    <a:pt x="77861" y="540103"/>
                    <a:pt x="79902" y="528174"/>
                    <a:pt x="90419" y="522209"/>
                  </a:cubicBezTo>
                  <a:cubicBezTo>
                    <a:pt x="93401" y="520483"/>
                    <a:pt x="96069" y="520640"/>
                    <a:pt x="97953" y="523622"/>
                  </a:cubicBezTo>
                  <a:cubicBezTo>
                    <a:pt x="102975" y="531313"/>
                    <a:pt x="110981" y="534766"/>
                    <a:pt x="118829" y="539946"/>
                  </a:cubicBezTo>
                  <a:cubicBezTo>
                    <a:pt x="119143" y="534609"/>
                    <a:pt x="116003" y="533040"/>
                    <a:pt x="113178" y="531156"/>
                  </a:cubicBezTo>
                  <a:cubicBezTo>
                    <a:pt x="107370" y="527389"/>
                    <a:pt x="101406" y="523936"/>
                    <a:pt x="99836" y="516088"/>
                  </a:cubicBezTo>
                  <a:cubicBezTo>
                    <a:pt x="98266" y="508397"/>
                    <a:pt x="103760" y="497409"/>
                    <a:pt x="111295" y="495683"/>
                  </a:cubicBezTo>
                  <a:close/>
                  <a:moveTo>
                    <a:pt x="175943" y="494760"/>
                  </a:moveTo>
                  <a:cubicBezTo>
                    <a:pt x="178356" y="494858"/>
                    <a:pt x="180750" y="496703"/>
                    <a:pt x="183653" y="500235"/>
                  </a:cubicBezTo>
                  <a:cubicBezTo>
                    <a:pt x="184124" y="500784"/>
                    <a:pt x="184399" y="501647"/>
                    <a:pt x="184870" y="502275"/>
                  </a:cubicBezTo>
                  <a:lnTo>
                    <a:pt x="186958" y="502823"/>
                  </a:lnTo>
                  <a:lnTo>
                    <a:pt x="187107" y="504237"/>
                  </a:lnTo>
                  <a:lnTo>
                    <a:pt x="188501" y="504307"/>
                  </a:lnTo>
                  <a:lnTo>
                    <a:pt x="188284" y="506140"/>
                  </a:lnTo>
                  <a:cubicBezTo>
                    <a:pt x="188676" y="506592"/>
                    <a:pt x="189383" y="506906"/>
                    <a:pt x="189932" y="507298"/>
                  </a:cubicBezTo>
                  <a:lnTo>
                    <a:pt x="189775" y="506984"/>
                  </a:lnTo>
                  <a:cubicBezTo>
                    <a:pt x="191816" y="509652"/>
                    <a:pt x="194013" y="512007"/>
                    <a:pt x="197780" y="514204"/>
                  </a:cubicBezTo>
                  <a:cubicBezTo>
                    <a:pt x="191816" y="517657"/>
                    <a:pt x="186479" y="521268"/>
                    <a:pt x="180828" y="524093"/>
                  </a:cubicBezTo>
                  <a:cubicBezTo>
                    <a:pt x="176276" y="526447"/>
                    <a:pt x="170940" y="528802"/>
                    <a:pt x="166858" y="523779"/>
                  </a:cubicBezTo>
                  <a:cubicBezTo>
                    <a:pt x="162934" y="519070"/>
                    <a:pt x="161679" y="512949"/>
                    <a:pt x="163562" y="506984"/>
                  </a:cubicBezTo>
                  <a:cubicBezTo>
                    <a:pt x="164347" y="504316"/>
                    <a:pt x="166230" y="501961"/>
                    <a:pt x="168114" y="499764"/>
                  </a:cubicBezTo>
                  <a:cubicBezTo>
                    <a:pt x="171096" y="496310"/>
                    <a:pt x="173529" y="494662"/>
                    <a:pt x="175943" y="494760"/>
                  </a:cubicBezTo>
                  <a:close/>
                  <a:moveTo>
                    <a:pt x="131542" y="476847"/>
                  </a:moveTo>
                  <a:cubicBezTo>
                    <a:pt x="135309" y="476376"/>
                    <a:pt x="137507" y="478417"/>
                    <a:pt x="138919" y="481399"/>
                  </a:cubicBezTo>
                  <a:cubicBezTo>
                    <a:pt x="140803" y="484696"/>
                    <a:pt x="142844" y="486736"/>
                    <a:pt x="146454" y="486736"/>
                  </a:cubicBezTo>
                  <a:cubicBezTo>
                    <a:pt x="146768" y="492387"/>
                    <a:pt x="150692" y="495369"/>
                    <a:pt x="154930" y="498037"/>
                  </a:cubicBezTo>
                  <a:cubicBezTo>
                    <a:pt x="156656" y="499136"/>
                    <a:pt x="160423" y="498822"/>
                    <a:pt x="159324" y="502432"/>
                  </a:cubicBezTo>
                  <a:cubicBezTo>
                    <a:pt x="158383" y="505414"/>
                    <a:pt x="158540" y="509338"/>
                    <a:pt x="154459" y="510751"/>
                  </a:cubicBezTo>
                  <a:cubicBezTo>
                    <a:pt x="150849" y="512006"/>
                    <a:pt x="147238" y="513105"/>
                    <a:pt x="143786" y="515303"/>
                  </a:cubicBezTo>
                  <a:cubicBezTo>
                    <a:pt x="141117" y="516872"/>
                    <a:pt x="139233" y="514518"/>
                    <a:pt x="137664" y="512791"/>
                  </a:cubicBezTo>
                  <a:cubicBezTo>
                    <a:pt x="133426" y="508240"/>
                    <a:pt x="129344" y="503687"/>
                    <a:pt x="124008" y="500078"/>
                  </a:cubicBezTo>
                  <a:cubicBezTo>
                    <a:pt x="120398" y="497566"/>
                    <a:pt x="118828" y="492387"/>
                    <a:pt x="120241" y="487834"/>
                  </a:cubicBezTo>
                  <a:cubicBezTo>
                    <a:pt x="121967" y="482498"/>
                    <a:pt x="125264" y="477789"/>
                    <a:pt x="131542" y="476847"/>
                  </a:cubicBezTo>
                  <a:close/>
                  <a:moveTo>
                    <a:pt x="190930" y="473678"/>
                  </a:moveTo>
                  <a:cubicBezTo>
                    <a:pt x="195043" y="472884"/>
                    <a:pt x="198957" y="475003"/>
                    <a:pt x="201547" y="480300"/>
                  </a:cubicBezTo>
                  <a:cubicBezTo>
                    <a:pt x="206099" y="489718"/>
                    <a:pt x="213162" y="495212"/>
                    <a:pt x="223679" y="496468"/>
                  </a:cubicBezTo>
                  <a:cubicBezTo>
                    <a:pt x="216145" y="509025"/>
                    <a:pt x="204529" y="512635"/>
                    <a:pt x="192600" y="506827"/>
                  </a:cubicBezTo>
                  <a:cubicBezTo>
                    <a:pt x="192129" y="506592"/>
                    <a:pt x="191658" y="506160"/>
                    <a:pt x="191168" y="505984"/>
                  </a:cubicBezTo>
                  <a:lnTo>
                    <a:pt x="190172" y="506424"/>
                  </a:lnTo>
                  <a:lnTo>
                    <a:pt x="190089" y="507141"/>
                  </a:lnTo>
                  <a:cubicBezTo>
                    <a:pt x="189540" y="506749"/>
                    <a:pt x="188833" y="506435"/>
                    <a:pt x="188441" y="505983"/>
                  </a:cubicBezTo>
                  <a:lnTo>
                    <a:pt x="188639" y="504314"/>
                  </a:lnTo>
                  <a:lnTo>
                    <a:pt x="188501" y="504307"/>
                  </a:lnTo>
                  <a:lnTo>
                    <a:pt x="188519" y="504159"/>
                  </a:lnTo>
                  <a:lnTo>
                    <a:pt x="188643" y="504282"/>
                  </a:lnTo>
                  <a:lnTo>
                    <a:pt x="188658" y="504150"/>
                  </a:lnTo>
                  <a:lnTo>
                    <a:pt x="187263" y="504080"/>
                  </a:lnTo>
                  <a:lnTo>
                    <a:pt x="187136" y="502869"/>
                  </a:lnTo>
                  <a:lnTo>
                    <a:pt x="186958" y="502823"/>
                  </a:lnTo>
                  <a:lnTo>
                    <a:pt x="186950" y="502746"/>
                  </a:lnTo>
                  <a:lnTo>
                    <a:pt x="187132" y="502837"/>
                  </a:lnTo>
                  <a:lnTo>
                    <a:pt x="187106" y="502590"/>
                  </a:lnTo>
                  <a:lnTo>
                    <a:pt x="186949" y="502432"/>
                  </a:lnTo>
                  <a:lnTo>
                    <a:pt x="187256" y="502711"/>
                  </a:lnTo>
                  <a:lnTo>
                    <a:pt x="187259" y="502728"/>
                  </a:lnTo>
                  <a:lnTo>
                    <a:pt x="188675" y="504014"/>
                  </a:lnTo>
                  <a:lnTo>
                    <a:pt x="188676" y="504001"/>
                  </a:lnTo>
                  <a:lnTo>
                    <a:pt x="190161" y="504991"/>
                  </a:lnTo>
                  <a:lnTo>
                    <a:pt x="190167" y="504944"/>
                  </a:lnTo>
                  <a:cubicBezTo>
                    <a:pt x="189735" y="504512"/>
                    <a:pt x="188990" y="504237"/>
                    <a:pt x="188519" y="503845"/>
                  </a:cubicBezTo>
                  <a:lnTo>
                    <a:pt x="188676" y="504002"/>
                  </a:lnTo>
                  <a:lnTo>
                    <a:pt x="187256" y="502711"/>
                  </a:lnTo>
                  <a:lnTo>
                    <a:pt x="186223" y="497527"/>
                  </a:lnTo>
                  <a:cubicBezTo>
                    <a:pt x="185419" y="495957"/>
                    <a:pt x="184281" y="494505"/>
                    <a:pt x="183182" y="493014"/>
                  </a:cubicBezTo>
                  <a:cubicBezTo>
                    <a:pt x="178944" y="487207"/>
                    <a:pt x="180671" y="479515"/>
                    <a:pt x="186792" y="475434"/>
                  </a:cubicBezTo>
                  <a:cubicBezTo>
                    <a:pt x="188166" y="474532"/>
                    <a:pt x="189559" y="473943"/>
                    <a:pt x="190930" y="473678"/>
                  </a:cubicBezTo>
                  <a:close/>
                  <a:moveTo>
                    <a:pt x="270021" y="466998"/>
                  </a:moveTo>
                  <a:cubicBezTo>
                    <a:pt x="270610" y="467077"/>
                    <a:pt x="271159" y="467508"/>
                    <a:pt x="271709" y="468214"/>
                  </a:cubicBezTo>
                  <a:cubicBezTo>
                    <a:pt x="272650" y="469313"/>
                    <a:pt x="272650" y="470412"/>
                    <a:pt x="271238" y="471197"/>
                  </a:cubicBezTo>
                  <a:cubicBezTo>
                    <a:pt x="262919" y="475749"/>
                    <a:pt x="256483" y="483754"/>
                    <a:pt x="246123" y="485324"/>
                  </a:cubicBezTo>
                  <a:cubicBezTo>
                    <a:pt x="247065" y="477004"/>
                    <a:pt x="252088" y="473865"/>
                    <a:pt x="259465" y="472924"/>
                  </a:cubicBezTo>
                  <a:cubicBezTo>
                    <a:pt x="262762" y="472453"/>
                    <a:pt x="265587" y="470255"/>
                    <a:pt x="268098" y="467900"/>
                  </a:cubicBezTo>
                  <a:cubicBezTo>
                    <a:pt x="268805" y="467194"/>
                    <a:pt x="269433" y="466920"/>
                    <a:pt x="270021" y="466998"/>
                  </a:cubicBezTo>
                  <a:close/>
                  <a:moveTo>
                    <a:pt x="147944" y="459837"/>
                  </a:moveTo>
                  <a:cubicBezTo>
                    <a:pt x="149867" y="460092"/>
                    <a:pt x="151790" y="461151"/>
                    <a:pt x="153831" y="462407"/>
                  </a:cubicBezTo>
                  <a:cubicBezTo>
                    <a:pt x="161679" y="467273"/>
                    <a:pt x="167016" y="475906"/>
                    <a:pt x="177061" y="477476"/>
                  </a:cubicBezTo>
                  <a:cubicBezTo>
                    <a:pt x="177532" y="477632"/>
                    <a:pt x="178473" y="479516"/>
                    <a:pt x="178317" y="479673"/>
                  </a:cubicBezTo>
                  <a:cubicBezTo>
                    <a:pt x="174550" y="482969"/>
                    <a:pt x="177375" y="489405"/>
                    <a:pt x="172352" y="492230"/>
                  </a:cubicBezTo>
                  <a:cubicBezTo>
                    <a:pt x="166701" y="495526"/>
                    <a:pt x="161208" y="496625"/>
                    <a:pt x="155400" y="492701"/>
                  </a:cubicBezTo>
                  <a:cubicBezTo>
                    <a:pt x="152418" y="490660"/>
                    <a:pt x="149435" y="488620"/>
                    <a:pt x="146610" y="486893"/>
                  </a:cubicBezTo>
                  <a:cubicBezTo>
                    <a:pt x="144256" y="482812"/>
                    <a:pt x="141744" y="478731"/>
                    <a:pt x="139546" y="474493"/>
                  </a:cubicBezTo>
                  <a:cubicBezTo>
                    <a:pt x="137036" y="469784"/>
                    <a:pt x="138291" y="465703"/>
                    <a:pt x="142058" y="462093"/>
                  </a:cubicBezTo>
                  <a:cubicBezTo>
                    <a:pt x="144099" y="460131"/>
                    <a:pt x="146022" y="459582"/>
                    <a:pt x="147944" y="459837"/>
                  </a:cubicBezTo>
                  <a:close/>
                  <a:moveTo>
                    <a:pt x="218734" y="449398"/>
                  </a:moveTo>
                  <a:cubicBezTo>
                    <a:pt x="220931" y="449850"/>
                    <a:pt x="222736" y="452126"/>
                    <a:pt x="225562" y="456599"/>
                  </a:cubicBezTo>
                  <a:cubicBezTo>
                    <a:pt x="229956" y="463505"/>
                    <a:pt x="238276" y="465546"/>
                    <a:pt x="243141" y="471825"/>
                  </a:cubicBezTo>
                  <a:cubicBezTo>
                    <a:pt x="244240" y="473394"/>
                    <a:pt x="245810" y="473708"/>
                    <a:pt x="245025" y="476063"/>
                  </a:cubicBezTo>
                  <a:cubicBezTo>
                    <a:pt x="242827" y="482341"/>
                    <a:pt x="230585" y="491602"/>
                    <a:pt x="223835" y="491602"/>
                  </a:cubicBezTo>
                  <a:cubicBezTo>
                    <a:pt x="221167" y="491445"/>
                    <a:pt x="218656" y="490974"/>
                    <a:pt x="216301" y="489562"/>
                  </a:cubicBezTo>
                  <a:cubicBezTo>
                    <a:pt x="208767" y="485166"/>
                    <a:pt x="204372" y="477632"/>
                    <a:pt x="199663" y="470883"/>
                  </a:cubicBezTo>
                  <a:cubicBezTo>
                    <a:pt x="197309" y="467430"/>
                    <a:pt x="197465" y="461936"/>
                    <a:pt x="202018" y="458640"/>
                  </a:cubicBezTo>
                  <a:cubicBezTo>
                    <a:pt x="204529" y="456756"/>
                    <a:pt x="206883" y="454715"/>
                    <a:pt x="209552" y="453146"/>
                  </a:cubicBezTo>
                  <a:cubicBezTo>
                    <a:pt x="213947" y="450321"/>
                    <a:pt x="216536" y="448947"/>
                    <a:pt x="218734" y="449398"/>
                  </a:cubicBezTo>
                  <a:close/>
                  <a:moveTo>
                    <a:pt x="119142" y="446396"/>
                  </a:moveTo>
                  <a:cubicBezTo>
                    <a:pt x="121968" y="445769"/>
                    <a:pt x="131856" y="454715"/>
                    <a:pt x="133111" y="458797"/>
                  </a:cubicBezTo>
                  <a:cubicBezTo>
                    <a:pt x="134681" y="463819"/>
                    <a:pt x="133582" y="468529"/>
                    <a:pt x="129031" y="471667"/>
                  </a:cubicBezTo>
                  <a:cubicBezTo>
                    <a:pt x="123537" y="475435"/>
                    <a:pt x="118200" y="478103"/>
                    <a:pt x="115689" y="485637"/>
                  </a:cubicBezTo>
                  <a:cubicBezTo>
                    <a:pt x="113962" y="490660"/>
                    <a:pt x="106585" y="494113"/>
                    <a:pt x="100307" y="495369"/>
                  </a:cubicBezTo>
                  <a:cubicBezTo>
                    <a:pt x="94656" y="496468"/>
                    <a:pt x="94185" y="491602"/>
                    <a:pt x="94342" y="485480"/>
                  </a:cubicBezTo>
                  <a:cubicBezTo>
                    <a:pt x="95127" y="482184"/>
                    <a:pt x="96225" y="477161"/>
                    <a:pt x="97638" y="472295"/>
                  </a:cubicBezTo>
                  <a:cubicBezTo>
                    <a:pt x="98894" y="468371"/>
                    <a:pt x="101562" y="468215"/>
                    <a:pt x="104074" y="471197"/>
                  </a:cubicBezTo>
                  <a:cubicBezTo>
                    <a:pt x="106271" y="473708"/>
                    <a:pt x="107841" y="476691"/>
                    <a:pt x="109724" y="479516"/>
                  </a:cubicBezTo>
                  <a:cubicBezTo>
                    <a:pt x="110823" y="481085"/>
                    <a:pt x="112079" y="483440"/>
                    <a:pt x="114119" y="482184"/>
                  </a:cubicBezTo>
                  <a:cubicBezTo>
                    <a:pt x="116003" y="480928"/>
                    <a:pt x="114590" y="478574"/>
                    <a:pt x="113648" y="477004"/>
                  </a:cubicBezTo>
                  <a:cubicBezTo>
                    <a:pt x="112079" y="474807"/>
                    <a:pt x="110352" y="472766"/>
                    <a:pt x="108626" y="470883"/>
                  </a:cubicBezTo>
                  <a:cubicBezTo>
                    <a:pt x="105015" y="466802"/>
                    <a:pt x="102661" y="462250"/>
                    <a:pt x="105173" y="457070"/>
                  </a:cubicBezTo>
                  <a:cubicBezTo>
                    <a:pt x="107998" y="451576"/>
                    <a:pt x="113021" y="447966"/>
                    <a:pt x="119142" y="446396"/>
                  </a:cubicBezTo>
                  <a:close/>
                  <a:moveTo>
                    <a:pt x="287876" y="443729"/>
                  </a:moveTo>
                  <a:cubicBezTo>
                    <a:pt x="291328" y="443571"/>
                    <a:pt x="299805" y="447182"/>
                    <a:pt x="300118" y="450321"/>
                  </a:cubicBezTo>
                  <a:cubicBezTo>
                    <a:pt x="300276" y="451733"/>
                    <a:pt x="299020" y="452362"/>
                    <a:pt x="298235" y="453146"/>
                  </a:cubicBezTo>
                  <a:cubicBezTo>
                    <a:pt x="292741" y="458012"/>
                    <a:pt x="286306" y="461308"/>
                    <a:pt x="280027" y="464605"/>
                  </a:cubicBezTo>
                  <a:cubicBezTo>
                    <a:pt x="277987" y="465703"/>
                    <a:pt x="275789" y="465546"/>
                    <a:pt x="274063" y="463663"/>
                  </a:cubicBezTo>
                  <a:cubicBezTo>
                    <a:pt x="272493" y="462093"/>
                    <a:pt x="272179" y="459896"/>
                    <a:pt x="273278" y="458326"/>
                  </a:cubicBezTo>
                  <a:cubicBezTo>
                    <a:pt x="277202" y="452518"/>
                    <a:pt x="278615" y="444356"/>
                    <a:pt x="287876" y="443729"/>
                  </a:cubicBezTo>
                  <a:close/>
                  <a:moveTo>
                    <a:pt x="175334" y="433055"/>
                  </a:moveTo>
                  <a:cubicBezTo>
                    <a:pt x="177218" y="433526"/>
                    <a:pt x="178003" y="433683"/>
                    <a:pt x="178788" y="435723"/>
                  </a:cubicBezTo>
                  <a:cubicBezTo>
                    <a:pt x="181456" y="443101"/>
                    <a:pt x="186793" y="448123"/>
                    <a:pt x="193856" y="451420"/>
                  </a:cubicBezTo>
                  <a:cubicBezTo>
                    <a:pt x="196682" y="452675"/>
                    <a:pt x="199820" y="454402"/>
                    <a:pt x="197623" y="457698"/>
                  </a:cubicBezTo>
                  <a:cubicBezTo>
                    <a:pt x="195426" y="460994"/>
                    <a:pt x="196839" y="467116"/>
                    <a:pt x="190246" y="467116"/>
                  </a:cubicBezTo>
                  <a:cubicBezTo>
                    <a:pt x="188206" y="467116"/>
                    <a:pt x="185851" y="467900"/>
                    <a:pt x="184281" y="469156"/>
                  </a:cubicBezTo>
                  <a:cubicBezTo>
                    <a:pt x="178003" y="474179"/>
                    <a:pt x="172666" y="471981"/>
                    <a:pt x="167486" y="467429"/>
                  </a:cubicBezTo>
                  <a:cubicBezTo>
                    <a:pt x="164033" y="464447"/>
                    <a:pt x="160737" y="461151"/>
                    <a:pt x="157598" y="457855"/>
                  </a:cubicBezTo>
                  <a:cubicBezTo>
                    <a:pt x="155871" y="456128"/>
                    <a:pt x="154772" y="453617"/>
                    <a:pt x="154772" y="450792"/>
                  </a:cubicBezTo>
                  <a:cubicBezTo>
                    <a:pt x="155086" y="442787"/>
                    <a:pt x="168271" y="431485"/>
                    <a:pt x="175334" y="433055"/>
                  </a:cubicBezTo>
                  <a:close/>
                  <a:moveTo>
                    <a:pt x="246065" y="424147"/>
                  </a:moveTo>
                  <a:cubicBezTo>
                    <a:pt x="247968" y="424461"/>
                    <a:pt x="249734" y="425678"/>
                    <a:pt x="251303" y="428660"/>
                  </a:cubicBezTo>
                  <a:cubicBezTo>
                    <a:pt x="254757" y="435096"/>
                    <a:pt x="260564" y="440275"/>
                    <a:pt x="267628" y="443415"/>
                  </a:cubicBezTo>
                  <a:cubicBezTo>
                    <a:pt x="273749" y="446239"/>
                    <a:pt x="274848" y="450164"/>
                    <a:pt x="271081" y="455971"/>
                  </a:cubicBezTo>
                  <a:cubicBezTo>
                    <a:pt x="266529" y="463034"/>
                    <a:pt x="261663" y="469313"/>
                    <a:pt x="254286" y="470726"/>
                  </a:cubicBezTo>
                  <a:cubicBezTo>
                    <a:pt x="250048" y="470726"/>
                    <a:pt x="248008" y="469627"/>
                    <a:pt x="246124" y="467900"/>
                  </a:cubicBezTo>
                  <a:cubicBezTo>
                    <a:pt x="240316" y="462877"/>
                    <a:pt x="234352" y="458169"/>
                    <a:pt x="229015" y="452832"/>
                  </a:cubicBezTo>
                  <a:cubicBezTo>
                    <a:pt x="221481" y="445298"/>
                    <a:pt x="223207" y="434782"/>
                    <a:pt x="232468" y="429288"/>
                  </a:cubicBezTo>
                  <a:cubicBezTo>
                    <a:pt x="234979" y="427875"/>
                    <a:pt x="237334" y="425835"/>
                    <a:pt x="240002" y="425050"/>
                  </a:cubicBezTo>
                  <a:cubicBezTo>
                    <a:pt x="242121" y="424422"/>
                    <a:pt x="244162" y="423833"/>
                    <a:pt x="246065" y="424147"/>
                  </a:cubicBezTo>
                  <a:close/>
                  <a:moveTo>
                    <a:pt x="141902" y="420027"/>
                  </a:moveTo>
                  <a:cubicBezTo>
                    <a:pt x="147553" y="425050"/>
                    <a:pt x="152889" y="429916"/>
                    <a:pt x="158226" y="434781"/>
                  </a:cubicBezTo>
                  <a:cubicBezTo>
                    <a:pt x="155872" y="438235"/>
                    <a:pt x="153674" y="440275"/>
                    <a:pt x="152732" y="442943"/>
                  </a:cubicBezTo>
                  <a:cubicBezTo>
                    <a:pt x="151006" y="447966"/>
                    <a:pt x="148651" y="451576"/>
                    <a:pt x="143785" y="454716"/>
                  </a:cubicBezTo>
                  <a:cubicBezTo>
                    <a:pt x="139390" y="457541"/>
                    <a:pt x="137664" y="456913"/>
                    <a:pt x="135152" y="453617"/>
                  </a:cubicBezTo>
                  <a:cubicBezTo>
                    <a:pt x="133583" y="451576"/>
                    <a:pt x="132170" y="449222"/>
                    <a:pt x="130443" y="447182"/>
                  </a:cubicBezTo>
                  <a:cubicBezTo>
                    <a:pt x="122595" y="437764"/>
                    <a:pt x="127618" y="423324"/>
                    <a:pt x="139861" y="420341"/>
                  </a:cubicBezTo>
                  <a:cubicBezTo>
                    <a:pt x="140489" y="420184"/>
                    <a:pt x="141588" y="419713"/>
                    <a:pt x="141902" y="420027"/>
                  </a:cubicBezTo>
                  <a:close/>
                  <a:moveTo>
                    <a:pt x="116945" y="418615"/>
                  </a:moveTo>
                  <a:cubicBezTo>
                    <a:pt x="121026" y="419400"/>
                    <a:pt x="122281" y="422538"/>
                    <a:pt x="122909" y="425364"/>
                  </a:cubicBezTo>
                  <a:cubicBezTo>
                    <a:pt x="124008" y="429916"/>
                    <a:pt x="118044" y="440276"/>
                    <a:pt x="113649" y="442630"/>
                  </a:cubicBezTo>
                  <a:cubicBezTo>
                    <a:pt x="111294" y="443886"/>
                    <a:pt x="108940" y="444357"/>
                    <a:pt x="107370" y="441845"/>
                  </a:cubicBezTo>
                  <a:cubicBezTo>
                    <a:pt x="104702" y="437607"/>
                    <a:pt x="106742" y="433526"/>
                    <a:pt x="108469" y="429602"/>
                  </a:cubicBezTo>
                  <a:cubicBezTo>
                    <a:pt x="110195" y="425207"/>
                    <a:pt x="112864" y="421283"/>
                    <a:pt x="116945" y="418615"/>
                  </a:cubicBezTo>
                  <a:close/>
                  <a:moveTo>
                    <a:pt x="381110" y="407314"/>
                  </a:moveTo>
                  <a:cubicBezTo>
                    <a:pt x="379226" y="416889"/>
                    <a:pt x="369966" y="415005"/>
                    <a:pt x="365728" y="419714"/>
                  </a:cubicBezTo>
                  <a:cubicBezTo>
                    <a:pt x="367141" y="411395"/>
                    <a:pt x="374675" y="410924"/>
                    <a:pt x="381110" y="407314"/>
                  </a:cubicBezTo>
                  <a:close/>
                  <a:moveTo>
                    <a:pt x="200035" y="406979"/>
                  </a:moveTo>
                  <a:cubicBezTo>
                    <a:pt x="203626" y="407038"/>
                    <a:pt x="207040" y="409118"/>
                    <a:pt x="210964" y="413277"/>
                  </a:cubicBezTo>
                  <a:cubicBezTo>
                    <a:pt x="215045" y="417673"/>
                    <a:pt x="218655" y="422538"/>
                    <a:pt x="224934" y="424265"/>
                  </a:cubicBezTo>
                  <a:cubicBezTo>
                    <a:pt x="228073" y="425050"/>
                    <a:pt x="228073" y="427404"/>
                    <a:pt x="225561" y="429445"/>
                  </a:cubicBezTo>
                  <a:cubicBezTo>
                    <a:pt x="223050" y="431485"/>
                    <a:pt x="221637" y="434154"/>
                    <a:pt x="220539" y="437136"/>
                  </a:cubicBezTo>
                  <a:cubicBezTo>
                    <a:pt x="218341" y="442944"/>
                    <a:pt x="210179" y="448751"/>
                    <a:pt x="203273" y="448908"/>
                  </a:cubicBezTo>
                  <a:cubicBezTo>
                    <a:pt x="199506" y="448908"/>
                    <a:pt x="195582" y="447182"/>
                    <a:pt x="192443" y="443885"/>
                  </a:cubicBezTo>
                  <a:cubicBezTo>
                    <a:pt x="189931" y="441217"/>
                    <a:pt x="187734" y="438392"/>
                    <a:pt x="185537" y="435567"/>
                  </a:cubicBezTo>
                  <a:cubicBezTo>
                    <a:pt x="178630" y="426934"/>
                    <a:pt x="179415" y="420184"/>
                    <a:pt x="188048" y="412806"/>
                  </a:cubicBezTo>
                  <a:cubicBezTo>
                    <a:pt x="192678" y="408882"/>
                    <a:pt x="196445" y="406920"/>
                    <a:pt x="200035" y="406979"/>
                  </a:cubicBezTo>
                  <a:close/>
                  <a:moveTo>
                    <a:pt x="267471" y="402134"/>
                  </a:moveTo>
                  <a:cubicBezTo>
                    <a:pt x="272336" y="402604"/>
                    <a:pt x="273121" y="408098"/>
                    <a:pt x="277202" y="410138"/>
                  </a:cubicBezTo>
                  <a:cubicBezTo>
                    <a:pt x="281754" y="412493"/>
                    <a:pt x="285992" y="415475"/>
                    <a:pt x="289288" y="420027"/>
                  </a:cubicBezTo>
                  <a:cubicBezTo>
                    <a:pt x="293369" y="426149"/>
                    <a:pt x="302473" y="427404"/>
                    <a:pt x="309379" y="423795"/>
                  </a:cubicBezTo>
                  <a:cubicBezTo>
                    <a:pt x="318483" y="418928"/>
                    <a:pt x="318640" y="418928"/>
                    <a:pt x="323819" y="427561"/>
                  </a:cubicBezTo>
                  <a:cubicBezTo>
                    <a:pt x="326017" y="431800"/>
                    <a:pt x="330882" y="432427"/>
                    <a:pt x="335120" y="435252"/>
                  </a:cubicBezTo>
                  <a:cubicBezTo>
                    <a:pt x="327273" y="441845"/>
                    <a:pt x="317855" y="443885"/>
                    <a:pt x="309222" y="447025"/>
                  </a:cubicBezTo>
                  <a:cubicBezTo>
                    <a:pt x="303100" y="449222"/>
                    <a:pt x="299491" y="443101"/>
                    <a:pt x="294939" y="440275"/>
                  </a:cubicBezTo>
                  <a:cubicBezTo>
                    <a:pt x="291329" y="438078"/>
                    <a:pt x="294468" y="435095"/>
                    <a:pt x="295409" y="432584"/>
                  </a:cubicBezTo>
                  <a:cubicBezTo>
                    <a:pt x="295880" y="431015"/>
                    <a:pt x="296665" y="429445"/>
                    <a:pt x="295566" y="427561"/>
                  </a:cubicBezTo>
                  <a:cubicBezTo>
                    <a:pt x="292427" y="427561"/>
                    <a:pt x="292270" y="430230"/>
                    <a:pt x="291329" y="432270"/>
                  </a:cubicBezTo>
                  <a:cubicBezTo>
                    <a:pt x="286619" y="442943"/>
                    <a:pt x="277359" y="445455"/>
                    <a:pt x="268098" y="438392"/>
                  </a:cubicBezTo>
                  <a:cubicBezTo>
                    <a:pt x="263075" y="434625"/>
                    <a:pt x="258210" y="430544"/>
                    <a:pt x="253972" y="426149"/>
                  </a:cubicBezTo>
                  <a:cubicBezTo>
                    <a:pt x="250519" y="422382"/>
                    <a:pt x="248792" y="417045"/>
                    <a:pt x="251461" y="412493"/>
                  </a:cubicBezTo>
                  <a:cubicBezTo>
                    <a:pt x="254756" y="406529"/>
                    <a:pt x="259622" y="401505"/>
                    <a:pt x="267471" y="402134"/>
                  </a:cubicBezTo>
                  <a:close/>
                  <a:moveTo>
                    <a:pt x="339045" y="397719"/>
                  </a:moveTo>
                  <a:cubicBezTo>
                    <a:pt x="340418" y="398014"/>
                    <a:pt x="341556" y="398759"/>
                    <a:pt x="342184" y="400094"/>
                  </a:cubicBezTo>
                  <a:cubicBezTo>
                    <a:pt x="344852" y="405430"/>
                    <a:pt x="349875" y="407000"/>
                    <a:pt x="354584" y="409197"/>
                  </a:cubicBezTo>
                  <a:cubicBezTo>
                    <a:pt x="361491" y="412494"/>
                    <a:pt x="362433" y="417516"/>
                    <a:pt x="356781" y="422696"/>
                  </a:cubicBezTo>
                  <a:cubicBezTo>
                    <a:pt x="352858" y="426463"/>
                    <a:pt x="349718" y="431643"/>
                    <a:pt x="343283" y="431329"/>
                  </a:cubicBezTo>
                  <a:cubicBezTo>
                    <a:pt x="333237" y="430858"/>
                    <a:pt x="327430" y="423952"/>
                    <a:pt x="321465" y="417359"/>
                  </a:cubicBezTo>
                  <a:cubicBezTo>
                    <a:pt x="320837" y="416731"/>
                    <a:pt x="320680" y="415633"/>
                    <a:pt x="320680" y="414691"/>
                  </a:cubicBezTo>
                  <a:cubicBezTo>
                    <a:pt x="321151" y="408256"/>
                    <a:pt x="328057" y="399936"/>
                    <a:pt x="334493" y="398053"/>
                  </a:cubicBezTo>
                  <a:cubicBezTo>
                    <a:pt x="336063" y="397582"/>
                    <a:pt x="337671" y="397425"/>
                    <a:pt x="339045" y="397719"/>
                  </a:cubicBezTo>
                  <a:close/>
                  <a:moveTo>
                    <a:pt x="244398" y="394129"/>
                  </a:moveTo>
                  <a:cubicBezTo>
                    <a:pt x="244005" y="394835"/>
                    <a:pt x="244201" y="395228"/>
                    <a:pt x="244554" y="395541"/>
                  </a:cubicBezTo>
                  <a:lnTo>
                    <a:pt x="244572" y="395557"/>
                  </a:lnTo>
                  <a:lnTo>
                    <a:pt x="244554" y="394600"/>
                  </a:lnTo>
                  <a:lnTo>
                    <a:pt x="245251" y="394414"/>
                  </a:lnTo>
                  <a:close/>
                  <a:moveTo>
                    <a:pt x="133131" y="390106"/>
                  </a:moveTo>
                  <a:cubicBezTo>
                    <a:pt x="134446" y="389773"/>
                    <a:pt x="135859" y="389969"/>
                    <a:pt x="137350" y="390989"/>
                  </a:cubicBezTo>
                  <a:cubicBezTo>
                    <a:pt x="141588" y="393815"/>
                    <a:pt x="144100" y="397895"/>
                    <a:pt x="144884" y="401977"/>
                  </a:cubicBezTo>
                  <a:cubicBezTo>
                    <a:pt x="143943" y="410296"/>
                    <a:pt x="135623" y="419085"/>
                    <a:pt x="128874" y="420184"/>
                  </a:cubicBezTo>
                  <a:cubicBezTo>
                    <a:pt x="125264" y="420812"/>
                    <a:pt x="119456" y="413905"/>
                    <a:pt x="120555" y="409511"/>
                  </a:cubicBezTo>
                  <a:cubicBezTo>
                    <a:pt x="122125" y="403232"/>
                    <a:pt x="124636" y="397110"/>
                    <a:pt x="129502" y="392402"/>
                  </a:cubicBezTo>
                  <a:cubicBezTo>
                    <a:pt x="130601" y="391303"/>
                    <a:pt x="131817" y="390440"/>
                    <a:pt x="133131" y="390106"/>
                  </a:cubicBezTo>
                  <a:close/>
                  <a:moveTo>
                    <a:pt x="315972" y="389577"/>
                  </a:moveTo>
                  <a:lnTo>
                    <a:pt x="315972" y="389605"/>
                  </a:lnTo>
                  <a:lnTo>
                    <a:pt x="315981" y="389587"/>
                  </a:lnTo>
                  <a:close/>
                  <a:moveTo>
                    <a:pt x="307902" y="382399"/>
                  </a:moveTo>
                  <a:lnTo>
                    <a:pt x="307368" y="382469"/>
                  </a:lnTo>
                  <a:lnTo>
                    <a:pt x="307378" y="382482"/>
                  </a:lnTo>
                  <a:close/>
                  <a:moveTo>
                    <a:pt x="412129" y="379649"/>
                  </a:moveTo>
                  <a:cubicBezTo>
                    <a:pt x="415720" y="379924"/>
                    <a:pt x="419095" y="381572"/>
                    <a:pt x="422548" y="385025"/>
                  </a:cubicBezTo>
                  <a:cubicBezTo>
                    <a:pt x="417839" y="388949"/>
                    <a:pt x="413130" y="392716"/>
                    <a:pt x="408578" y="396483"/>
                  </a:cubicBezTo>
                  <a:cubicBezTo>
                    <a:pt x="404811" y="399623"/>
                    <a:pt x="400730" y="401977"/>
                    <a:pt x="396021" y="403233"/>
                  </a:cubicBezTo>
                  <a:cubicBezTo>
                    <a:pt x="392725" y="404175"/>
                    <a:pt x="388644" y="405744"/>
                    <a:pt x="386447" y="403233"/>
                  </a:cubicBezTo>
                  <a:cubicBezTo>
                    <a:pt x="383622" y="399936"/>
                    <a:pt x="388016" y="397268"/>
                    <a:pt x="389900" y="394914"/>
                  </a:cubicBezTo>
                  <a:cubicBezTo>
                    <a:pt x="393196" y="390676"/>
                    <a:pt x="394295" y="385496"/>
                    <a:pt x="400416" y="382514"/>
                  </a:cubicBezTo>
                  <a:cubicBezTo>
                    <a:pt x="404733" y="380473"/>
                    <a:pt x="408539" y="379374"/>
                    <a:pt x="412129" y="379649"/>
                  </a:cubicBezTo>
                  <a:close/>
                  <a:moveTo>
                    <a:pt x="305311" y="379045"/>
                  </a:moveTo>
                  <a:lnTo>
                    <a:pt x="306201" y="379394"/>
                  </a:lnTo>
                  <a:lnTo>
                    <a:pt x="306274" y="379606"/>
                  </a:lnTo>
                  <a:lnTo>
                    <a:pt x="306200" y="379355"/>
                  </a:lnTo>
                  <a:close/>
                  <a:moveTo>
                    <a:pt x="367926" y="371526"/>
                  </a:moveTo>
                  <a:cubicBezTo>
                    <a:pt x="374989" y="370741"/>
                    <a:pt x="381110" y="374666"/>
                    <a:pt x="386133" y="379531"/>
                  </a:cubicBezTo>
                  <a:cubicBezTo>
                    <a:pt x="390685" y="383769"/>
                    <a:pt x="387703" y="388007"/>
                    <a:pt x="385819" y="392088"/>
                  </a:cubicBezTo>
                  <a:cubicBezTo>
                    <a:pt x="381895" y="400250"/>
                    <a:pt x="372634" y="407628"/>
                    <a:pt x="365885" y="407784"/>
                  </a:cubicBezTo>
                  <a:cubicBezTo>
                    <a:pt x="358037" y="406529"/>
                    <a:pt x="350660" y="402290"/>
                    <a:pt x="344224" y="396169"/>
                  </a:cubicBezTo>
                  <a:cubicBezTo>
                    <a:pt x="343440" y="395384"/>
                    <a:pt x="342812" y="393971"/>
                    <a:pt x="342812" y="392873"/>
                  </a:cubicBezTo>
                  <a:cubicBezTo>
                    <a:pt x="343283" y="386908"/>
                    <a:pt x="348776" y="383141"/>
                    <a:pt x="349875" y="377177"/>
                  </a:cubicBezTo>
                  <a:cubicBezTo>
                    <a:pt x="350346" y="374666"/>
                    <a:pt x="354427" y="375294"/>
                    <a:pt x="356938" y="374509"/>
                  </a:cubicBezTo>
                  <a:cubicBezTo>
                    <a:pt x="360548" y="373410"/>
                    <a:pt x="364472" y="371997"/>
                    <a:pt x="367926" y="371526"/>
                  </a:cubicBezTo>
                  <a:close/>
                  <a:moveTo>
                    <a:pt x="186790" y="369655"/>
                  </a:moveTo>
                  <a:cubicBezTo>
                    <a:pt x="190226" y="370163"/>
                    <a:pt x="192757" y="373253"/>
                    <a:pt x="195111" y="376078"/>
                  </a:cubicBezTo>
                  <a:cubicBezTo>
                    <a:pt x="196523" y="377805"/>
                    <a:pt x="197779" y="379531"/>
                    <a:pt x="199192" y="381258"/>
                  </a:cubicBezTo>
                  <a:cubicBezTo>
                    <a:pt x="205156" y="388478"/>
                    <a:pt x="202018" y="399151"/>
                    <a:pt x="193385" y="403075"/>
                  </a:cubicBezTo>
                  <a:cubicBezTo>
                    <a:pt x="185693" y="406528"/>
                    <a:pt x="181455" y="413278"/>
                    <a:pt x="178317" y="420812"/>
                  </a:cubicBezTo>
                  <a:cubicBezTo>
                    <a:pt x="175177" y="428817"/>
                    <a:pt x="166387" y="427561"/>
                    <a:pt x="160893" y="431799"/>
                  </a:cubicBezTo>
                  <a:cubicBezTo>
                    <a:pt x="159638" y="432741"/>
                    <a:pt x="157754" y="431014"/>
                    <a:pt x="156655" y="429759"/>
                  </a:cubicBezTo>
                  <a:cubicBezTo>
                    <a:pt x="154772" y="427561"/>
                    <a:pt x="152889" y="425364"/>
                    <a:pt x="151319" y="422852"/>
                  </a:cubicBezTo>
                  <a:cubicBezTo>
                    <a:pt x="143942" y="411080"/>
                    <a:pt x="147552" y="401663"/>
                    <a:pt x="160737" y="397111"/>
                  </a:cubicBezTo>
                  <a:cubicBezTo>
                    <a:pt x="164817" y="395698"/>
                    <a:pt x="167800" y="397738"/>
                    <a:pt x="170311" y="400407"/>
                  </a:cubicBezTo>
                  <a:cubicBezTo>
                    <a:pt x="173450" y="403860"/>
                    <a:pt x="176276" y="407784"/>
                    <a:pt x="180200" y="412493"/>
                  </a:cubicBezTo>
                  <a:cubicBezTo>
                    <a:pt x="182083" y="405587"/>
                    <a:pt x="181141" y="401349"/>
                    <a:pt x="175334" y="398366"/>
                  </a:cubicBezTo>
                  <a:cubicBezTo>
                    <a:pt x="170468" y="395855"/>
                    <a:pt x="166544" y="391460"/>
                    <a:pt x="167957" y="385496"/>
                  </a:cubicBezTo>
                  <a:cubicBezTo>
                    <a:pt x="169840" y="377648"/>
                    <a:pt x="175648" y="372782"/>
                    <a:pt x="183025" y="370114"/>
                  </a:cubicBezTo>
                  <a:cubicBezTo>
                    <a:pt x="184398" y="369603"/>
                    <a:pt x="185644" y="369486"/>
                    <a:pt x="186790" y="369655"/>
                  </a:cubicBezTo>
                  <a:close/>
                  <a:moveTo>
                    <a:pt x="157284" y="363835"/>
                  </a:moveTo>
                  <a:cubicBezTo>
                    <a:pt x="163249" y="363521"/>
                    <a:pt x="166074" y="367289"/>
                    <a:pt x="165132" y="374038"/>
                  </a:cubicBezTo>
                  <a:cubicBezTo>
                    <a:pt x="167801" y="384868"/>
                    <a:pt x="158697" y="389577"/>
                    <a:pt x="151634" y="395385"/>
                  </a:cubicBezTo>
                  <a:cubicBezTo>
                    <a:pt x="149436" y="397268"/>
                    <a:pt x="146924" y="395542"/>
                    <a:pt x="145355" y="393502"/>
                  </a:cubicBezTo>
                  <a:cubicBezTo>
                    <a:pt x="140803" y="388165"/>
                    <a:pt x="139547" y="382043"/>
                    <a:pt x="142059" y="375294"/>
                  </a:cubicBezTo>
                  <a:cubicBezTo>
                    <a:pt x="144727" y="368230"/>
                    <a:pt x="150064" y="364306"/>
                    <a:pt x="157284" y="363835"/>
                  </a:cubicBezTo>
                  <a:close/>
                  <a:moveTo>
                    <a:pt x="426629" y="358832"/>
                  </a:moveTo>
                  <a:cubicBezTo>
                    <a:pt x="428708" y="358342"/>
                    <a:pt x="431023" y="358813"/>
                    <a:pt x="433535" y="360225"/>
                  </a:cubicBezTo>
                  <a:cubicBezTo>
                    <a:pt x="435418" y="361324"/>
                    <a:pt x="437459" y="362109"/>
                    <a:pt x="439029" y="363522"/>
                  </a:cubicBezTo>
                  <a:cubicBezTo>
                    <a:pt x="440755" y="364934"/>
                    <a:pt x="444679" y="363836"/>
                    <a:pt x="444365" y="366975"/>
                  </a:cubicBezTo>
                  <a:cubicBezTo>
                    <a:pt x="444051" y="369957"/>
                    <a:pt x="441697" y="372625"/>
                    <a:pt x="438401" y="373567"/>
                  </a:cubicBezTo>
                  <a:cubicBezTo>
                    <a:pt x="430552" y="376079"/>
                    <a:pt x="422705" y="377021"/>
                    <a:pt x="414072" y="373881"/>
                  </a:cubicBezTo>
                  <a:cubicBezTo>
                    <a:pt x="416583" y="369957"/>
                    <a:pt x="418780" y="366504"/>
                    <a:pt x="421135" y="363208"/>
                  </a:cubicBezTo>
                  <a:cubicBezTo>
                    <a:pt x="422705" y="360775"/>
                    <a:pt x="424549" y="359323"/>
                    <a:pt x="426629" y="358832"/>
                  </a:cubicBezTo>
                  <a:close/>
                  <a:moveTo>
                    <a:pt x="248929" y="355536"/>
                  </a:moveTo>
                  <a:cubicBezTo>
                    <a:pt x="252481" y="355163"/>
                    <a:pt x="255699" y="356458"/>
                    <a:pt x="258838" y="359440"/>
                  </a:cubicBezTo>
                  <a:cubicBezTo>
                    <a:pt x="264646" y="364777"/>
                    <a:pt x="269354" y="371370"/>
                    <a:pt x="276417" y="375451"/>
                  </a:cubicBezTo>
                  <a:cubicBezTo>
                    <a:pt x="278458" y="376706"/>
                    <a:pt x="278615" y="377962"/>
                    <a:pt x="276574" y="379846"/>
                  </a:cubicBezTo>
                  <a:cubicBezTo>
                    <a:pt x="273906" y="382200"/>
                    <a:pt x="271866" y="385182"/>
                    <a:pt x="269668" y="388164"/>
                  </a:cubicBezTo>
                  <a:cubicBezTo>
                    <a:pt x="262448" y="397739"/>
                    <a:pt x="258210" y="399152"/>
                    <a:pt x="246752" y="394914"/>
                  </a:cubicBezTo>
                  <a:lnTo>
                    <a:pt x="246213" y="394734"/>
                  </a:lnTo>
                  <a:lnTo>
                    <a:pt x="246910" y="395385"/>
                  </a:lnTo>
                  <a:cubicBezTo>
                    <a:pt x="246439" y="395542"/>
                    <a:pt x="245967" y="396013"/>
                    <a:pt x="245653" y="396484"/>
                  </a:cubicBezTo>
                  <a:lnTo>
                    <a:pt x="245651" y="396482"/>
                  </a:lnTo>
                  <a:lnTo>
                    <a:pt x="245653" y="396483"/>
                  </a:lnTo>
                  <a:cubicBezTo>
                    <a:pt x="252245" y="404959"/>
                    <a:pt x="252089" y="405901"/>
                    <a:pt x="243770" y="413592"/>
                  </a:cubicBezTo>
                  <a:cubicBezTo>
                    <a:pt x="240002" y="417046"/>
                    <a:pt x="234666" y="417830"/>
                    <a:pt x="230898" y="421283"/>
                  </a:cubicBezTo>
                  <a:cubicBezTo>
                    <a:pt x="228701" y="423324"/>
                    <a:pt x="226504" y="420499"/>
                    <a:pt x="224934" y="418772"/>
                  </a:cubicBezTo>
                  <a:cubicBezTo>
                    <a:pt x="221167" y="414377"/>
                    <a:pt x="216772" y="410610"/>
                    <a:pt x="211749" y="407628"/>
                  </a:cubicBezTo>
                  <a:cubicBezTo>
                    <a:pt x="206726" y="404645"/>
                    <a:pt x="203116" y="400722"/>
                    <a:pt x="206412" y="393972"/>
                  </a:cubicBezTo>
                  <a:cubicBezTo>
                    <a:pt x="210808" y="385339"/>
                    <a:pt x="217714" y="380316"/>
                    <a:pt x="224149" y="382200"/>
                  </a:cubicBezTo>
                  <a:cubicBezTo>
                    <a:pt x="228230" y="383456"/>
                    <a:pt x="232311" y="385339"/>
                    <a:pt x="235765" y="388007"/>
                  </a:cubicBezTo>
                  <a:cubicBezTo>
                    <a:pt x="237334" y="384554"/>
                    <a:pt x="234509" y="382671"/>
                    <a:pt x="233253" y="380159"/>
                  </a:cubicBezTo>
                  <a:cubicBezTo>
                    <a:pt x="229329" y="372625"/>
                    <a:pt x="230427" y="367132"/>
                    <a:pt x="237020" y="361638"/>
                  </a:cubicBezTo>
                  <a:cubicBezTo>
                    <a:pt x="241493" y="357949"/>
                    <a:pt x="245378" y="355909"/>
                    <a:pt x="248929" y="355536"/>
                  </a:cubicBezTo>
                  <a:close/>
                  <a:moveTo>
                    <a:pt x="319111" y="353790"/>
                  </a:moveTo>
                  <a:cubicBezTo>
                    <a:pt x="320523" y="353947"/>
                    <a:pt x="322406" y="354104"/>
                    <a:pt x="323034" y="355046"/>
                  </a:cubicBezTo>
                  <a:cubicBezTo>
                    <a:pt x="328371" y="362266"/>
                    <a:pt x="336062" y="366190"/>
                    <a:pt x="342968" y="371370"/>
                  </a:cubicBezTo>
                  <a:cubicBezTo>
                    <a:pt x="345480" y="373253"/>
                    <a:pt x="345793" y="375294"/>
                    <a:pt x="344852" y="378747"/>
                  </a:cubicBezTo>
                  <a:cubicBezTo>
                    <a:pt x="340614" y="393972"/>
                    <a:pt x="331353" y="398053"/>
                    <a:pt x="318326" y="389891"/>
                  </a:cubicBezTo>
                  <a:cubicBezTo>
                    <a:pt x="317933" y="389656"/>
                    <a:pt x="317501" y="389146"/>
                    <a:pt x="317050" y="388949"/>
                  </a:cubicBezTo>
                  <a:lnTo>
                    <a:pt x="316344" y="389427"/>
                  </a:lnTo>
                  <a:lnTo>
                    <a:pt x="316129" y="389734"/>
                  </a:lnTo>
                  <a:lnTo>
                    <a:pt x="316032" y="389638"/>
                  </a:lnTo>
                  <a:lnTo>
                    <a:pt x="315972" y="389679"/>
                  </a:lnTo>
                  <a:lnTo>
                    <a:pt x="315972" y="389734"/>
                  </a:lnTo>
                  <a:cubicBezTo>
                    <a:pt x="325233" y="406058"/>
                    <a:pt x="320524" y="407157"/>
                    <a:pt x="308437" y="418301"/>
                  </a:cubicBezTo>
                  <a:cubicBezTo>
                    <a:pt x="304671" y="421754"/>
                    <a:pt x="298235" y="421754"/>
                    <a:pt x="294468" y="417830"/>
                  </a:cubicBezTo>
                  <a:cubicBezTo>
                    <a:pt x="289602" y="412493"/>
                    <a:pt x="283480" y="409354"/>
                    <a:pt x="277830" y="405430"/>
                  </a:cubicBezTo>
                  <a:cubicBezTo>
                    <a:pt x="268569" y="399152"/>
                    <a:pt x="268412" y="395227"/>
                    <a:pt x="277673" y="389263"/>
                  </a:cubicBezTo>
                  <a:cubicBezTo>
                    <a:pt x="280655" y="387379"/>
                    <a:pt x="282852" y="385025"/>
                    <a:pt x="284736" y="382200"/>
                  </a:cubicBezTo>
                  <a:cubicBezTo>
                    <a:pt x="287915" y="377727"/>
                    <a:pt x="291535" y="375284"/>
                    <a:pt x="295993" y="376196"/>
                  </a:cubicBezTo>
                  <a:cubicBezTo>
                    <a:pt x="297479" y="376500"/>
                    <a:pt x="299059" y="377177"/>
                    <a:pt x="300746" y="378276"/>
                  </a:cubicBezTo>
                  <a:cubicBezTo>
                    <a:pt x="301139" y="378590"/>
                    <a:pt x="301570" y="378786"/>
                    <a:pt x="301983" y="378767"/>
                  </a:cubicBezTo>
                  <a:lnTo>
                    <a:pt x="302996" y="378038"/>
                  </a:lnTo>
                  <a:lnTo>
                    <a:pt x="299588" y="370271"/>
                  </a:lnTo>
                  <a:cubicBezTo>
                    <a:pt x="299176" y="367563"/>
                    <a:pt x="299725" y="364777"/>
                    <a:pt x="301845" y="361795"/>
                  </a:cubicBezTo>
                  <a:cubicBezTo>
                    <a:pt x="306239" y="355673"/>
                    <a:pt x="311890" y="353005"/>
                    <a:pt x="319111" y="353790"/>
                  </a:cubicBezTo>
                  <a:close/>
                  <a:moveTo>
                    <a:pt x="388647" y="346911"/>
                  </a:moveTo>
                  <a:cubicBezTo>
                    <a:pt x="394629" y="346315"/>
                    <a:pt x="399396" y="350376"/>
                    <a:pt x="404341" y="354261"/>
                  </a:cubicBezTo>
                  <a:cubicBezTo>
                    <a:pt x="407009" y="356301"/>
                    <a:pt x="409991" y="357871"/>
                    <a:pt x="413444" y="358342"/>
                  </a:cubicBezTo>
                  <a:cubicBezTo>
                    <a:pt x="415014" y="358656"/>
                    <a:pt x="416427" y="358813"/>
                    <a:pt x="416113" y="361324"/>
                  </a:cubicBezTo>
                  <a:cubicBezTo>
                    <a:pt x="416113" y="366190"/>
                    <a:pt x="406852" y="374666"/>
                    <a:pt x="401515" y="376392"/>
                  </a:cubicBezTo>
                  <a:cubicBezTo>
                    <a:pt x="390057" y="380159"/>
                    <a:pt x="383622" y="369957"/>
                    <a:pt x="374361" y="367760"/>
                  </a:cubicBezTo>
                  <a:cubicBezTo>
                    <a:pt x="373419" y="367602"/>
                    <a:pt x="372634" y="366033"/>
                    <a:pt x="372320" y="364934"/>
                  </a:cubicBezTo>
                  <a:cubicBezTo>
                    <a:pt x="371378" y="361795"/>
                    <a:pt x="379541" y="350808"/>
                    <a:pt x="382209" y="349238"/>
                  </a:cubicBezTo>
                  <a:cubicBezTo>
                    <a:pt x="384524" y="347825"/>
                    <a:pt x="386653" y="347109"/>
                    <a:pt x="388647" y="346911"/>
                  </a:cubicBezTo>
                  <a:close/>
                  <a:moveTo>
                    <a:pt x="214417" y="340292"/>
                  </a:moveTo>
                  <a:cubicBezTo>
                    <a:pt x="218027" y="339977"/>
                    <a:pt x="220695" y="341547"/>
                    <a:pt x="222265" y="344529"/>
                  </a:cubicBezTo>
                  <a:cubicBezTo>
                    <a:pt x="224934" y="349552"/>
                    <a:pt x="228701" y="354575"/>
                    <a:pt x="229799" y="359912"/>
                  </a:cubicBezTo>
                  <a:cubicBezTo>
                    <a:pt x="230898" y="365719"/>
                    <a:pt x="225876" y="370271"/>
                    <a:pt x="221794" y="373881"/>
                  </a:cubicBezTo>
                  <a:cubicBezTo>
                    <a:pt x="218027" y="377178"/>
                    <a:pt x="213004" y="378904"/>
                    <a:pt x="209552" y="382514"/>
                  </a:cubicBezTo>
                  <a:cubicBezTo>
                    <a:pt x="207197" y="384869"/>
                    <a:pt x="206098" y="383613"/>
                    <a:pt x="204528" y="381572"/>
                  </a:cubicBezTo>
                  <a:cubicBezTo>
                    <a:pt x="202488" y="378904"/>
                    <a:pt x="200448" y="376236"/>
                    <a:pt x="198250" y="373724"/>
                  </a:cubicBezTo>
                  <a:cubicBezTo>
                    <a:pt x="193071" y="367760"/>
                    <a:pt x="189460" y="361481"/>
                    <a:pt x="193542" y="353476"/>
                  </a:cubicBezTo>
                  <a:cubicBezTo>
                    <a:pt x="197936" y="345000"/>
                    <a:pt x="205470" y="341547"/>
                    <a:pt x="214417" y="340292"/>
                  </a:cubicBezTo>
                  <a:close/>
                  <a:moveTo>
                    <a:pt x="183595" y="333483"/>
                  </a:moveTo>
                  <a:cubicBezTo>
                    <a:pt x="185145" y="334013"/>
                    <a:pt x="186400" y="335112"/>
                    <a:pt x="187263" y="336681"/>
                  </a:cubicBezTo>
                  <a:cubicBezTo>
                    <a:pt x="189618" y="340919"/>
                    <a:pt x="196681" y="344372"/>
                    <a:pt x="191031" y="350965"/>
                  </a:cubicBezTo>
                  <a:cubicBezTo>
                    <a:pt x="189147" y="353162"/>
                    <a:pt x="187107" y="355359"/>
                    <a:pt x="186792" y="358341"/>
                  </a:cubicBezTo>
                  <a:cubicBezTo>
                    <a:pt x="185851" y="366033"/>
                    <a:pt x="178631" y="367288"/>
                    <a:pt x="173765" y="370584"/>
                  </a:cubicBezTo>
                  <a:cubicBezTo>
                    <a:pt x="172509" y="371526"/>
                    <a:pt x="170783" y="371055"/>
                    <a:pt x="170155" y="369485"/>
                  </a:cubicBezTo>
                  <a:cubicBezTo>
                    <a:pt x="168115" y="363835"/>
                    <a:pt x="164975" y="358656"/>
                    <a:pt x="164504" y="354574"/>
                  </a:cubicBezTo>
                  <a:cubicBezTo>
                    <a:pt x="164975" y="342959"/>
                    <a:pt x="169527" y="336681"/>
                    <a:pt x="178160" y="333699"/>
                  </a:cubicBezTo>
                  <a:cubicBezTo>
                    <a:pt x="180200" y="332992"/>
                    <a:pt x="182045" y="332953"/>
                    <a:pt x="183595" y="333483"/>
                  </a:cubicBezTo>
                  <a:close/>
                  <a:moveTo>
                    <a:pt x="455510" y="330873"/>
                  </a:moveTo>
                  <a:cubicBezTo>
                    <a:pt x="462416" y="329618"/>
                    <a:pt x="467596" y="332914"/>
                    <a:pt x="470107" y="337937"/>
                  </a:cubicBezTo>
                  <a:cubicBezTo>
                    <a:pt x="472305" y="342332"/>
                    <a:pt x="469322" y="347355"/>
                    <a:pt x="464928" y="350808"/>
                  </a:cubicBezTo>
                  <a:cubicBezTo>
                    <a:pt x="459120" y="354889"/>
                    <a:pt x="452998" y="356616"/>
                    <a:pt x="445935" y="356302"/>
                  </a:cubicBezTo>
                  <a:cubicBezTo>
                    <a:pt x="444209" y="356302"/>
                    <a:pt x="442482" y="356459"/>
                    <a:pt x="440912" y="356302"/>
                  </a:cubicBezTo>
                  <a:cubicBezTo>
                    <a:pt x="434634" y="355517"/>
                    <a:pt x="433064" y="352848"/>
                    <a:pt x="436674" y="347826"/>
                  </a:cubicBezTo>
                  <a:cubicBezTo>
                    <a:pt x="441697" y="340762"/>
                    <a:pt x="445621" y="332757"/>
                    <a:pt x="455510" y="330873"/>
                  </a:cubicBezTo>
                  <a:close/>
                  <a:moveTo>
                    <a:pt x="278772" y="328676"/>
                  </a:moveTo>
                  <a:cubicBezTo>
                    <a:pt x="282225" y="328833"/>
                    <a:pt x="285207" y="329147"/>
                    <a:pt x="286463" y="333542"/>
                  </a:cubicBezTo>
                  <a:cubicBezTo>
                    <a:pt x="287876" y="338251"/>
                    <a:pt x="292427" y="340291"/>
                    <a:pt x="295724" y="343431"/>
                  </a:cubicBezTo>
                  <a:cubicBezTo>
                    <a:pt x="301531" y="348610"/>
                    <a:pt x="301845" y="352221"/>
                    <a:pt x="296822" y="358185"/>
                  </a:cubicBezTo>
                  <a:cubicBezTo>
                    <a:pt x="295724" y="359441"/>
                    <a:pt x="294468" y="360697"/>
                    <a:pt x="293683" y="362109"/>
                  </a:cubicBezTo>
                  <a:cubicBezTo>
                    <a:pt x="287248" y="374509"/>
                    <a:pt x="278301" y="372312"/>
                    <a:pt x="269197" y="364934"/>
                  </a:cubicBezTo>
                  <a:cubicBezTo>
                    <a:pt x="264959" y="361481"/>
                    <a:pt x="261663" y="356772"/>
                    <a:pt x="258210" y="352535"/>
                  </a:cubicBezTo>
                  <a:cubicBezTo>
                    <a:pt x="257425" y="351750"/>
                    <a:pt x="257111" y="350337"/>
                    <a:pt x="256954" y="349238"/>
                  </a:cubicBezTo>
                  <a:cubicBezTo>
                    <a:pt x="256954" y="341704"/>
                    <a:pt x="271081" y="328519"/>
                    <a:pt x="278772" y="328676"/>
                  </a:cubicBezTo>
                  <a:close/>
                  <a:moveTo>
                    <a:pt x="340828" y="325360"/>
                  </a:moveTo>
                  <a:cubicBezTo>
                    <a:pt x="344205" y="324978"/>
                    <a:pt x="347207" y="327067"/>
                    <a:pt x="350032" y="329775"/>
                  </a:cubicBezTo>
                  <a:cubicBezTo>
                    <a:pt x="356468" y="335739"/>
                    <a:pt x="362275" y="342803"/>
                    <a:pt x="370594" y="346413"/>
                  </a:cubicBezTo>
                  <a:cubicBezTo>
                    <a:pt x="373106" y="347511"/>
                    <a:pt x="372792" y="349081"/>
                    <a:pt x="372164" y="351121"/>
                  </a:cubicBezTo>
                  <a:cubicBezTo>
                    <a:pt x="370123" y="356301"/>
                    <a:pt x="368083" y="361481"/>
                    <a:pt x="364473" y="365719"/>
                  </a:cubicBezTo>
                  <a:cubicBezTo>
                    <a:pt x="358194" y="372939"/>
                    <a:pt x="351915" y="373410"/>
                    <a:pt x="344695" y="367132"/>
                  </a:cubicBezTo>
                  <a:cubicBezTo>
                    <a:pt x="338574" y="361795"/>
                    <a:pt x="331824" y="356929"/>
                    <a:pt x="327587" y="349709"/>
                  </a:cubicBezTo>
                  <a:cubicBezTo>
                    <a:pt x="325860" y="347198"/>
                    <a:pt x="324447" y="344843"/>
                    <a:pt x="323976" y="340919"/>
                  </a:cubicBezTo>
                  <a:cubicBezTo>
                    <a:pt x="325389" y="334170"/>
                    <a:pt x="331353" y="330246"/>
                    <a:pt x="337318" y="326636"/>
                  </a:cubicBezTo>
                  <a:cubicBezTo>
                    <a:pt x="338534" y="325890"/>
                    <a:pt x="339702" y="325488"/>
                    <a:pt x="340828" y="325360"/>
                  </a:cubicBezTo>
                  <a:close/>
                  <a:moveTo>
                    <a:pt x="239538" y="317117"/>
                  </a:moveTo>
                  <a:cubicBezTo>
                    <a:pt x="243916" y="317081"/>
                    <a:pt x="247301" y="319847"/>
                    <a:pt x="249891" y="323497"/>
                  </a:cubicBezTo>
                  <a:cubicBezTo>
                    <a:pt x="253187" y="328205"/>
                    <a:pt x="258210" y="333385"/>
                    <a:pt x="250833" y="340134"/>
                  </a:cubicBezTo>
                  <a:cubicBezTo>
                    <a:pt x="246752" y="343901"/>
                    <a:pt x="248165" y="352063"/>
                    <a:pt x="240473" y="354418"/>
                  </a:cubicBezTo>
                  <a:cubicBezTo>
                    <a:pt x="235450" y="355830"/>
                    <a:pt x="232154" y="355987"/>
                    <a:pt x="229486" y="351278"/>
                  </a:cubicBezTo>
                  <a:cubicBezTo>
                    <a:pt x="225876" y="344686"/>
                    <a:pt x="223835" y="337780"/>
                    <a:pt x="222893" y="331659"/>
                  </a:cubicBezTo>
                  <a:cubicBezTo>
                    <a:pt x="222579" y="322398"/>
                    <a:pt x="228858" y="320671"/>
                    <a:pt x="234822" y="318160"/>
                  </a:cubicBezTo>
                  <a:cubicBezTo>
                    <a:pt x="236510" y="317453"/>
                    <a:pt x="238079" y="317130"/>
                    <a:pt x="239538" y="317117"/>
                  </a:cubicBezTo>
                  <a:close/>
                  <a:moveTo>
                    <a:pt x="203117" y="304504"/>
                  </a:moveTo>
                  <a:cubicBezTo>
                    <a:pt x="212691" y="304504"/>
                    <a:pt x="222580" y="310940"/>
                    <a:pt x="221639" y="317532"/>
                  </a:cubicBezTo>
                  <a:cubicBezTo>
                    <a:pt x="220854" y="323340"/>
                    <a:pt x="218970" y="329461"/>
                    <a:pt x="215674" y="334013"/>
                  </a:cubicBezTo>
                  <a:cubicBezTo>
                    <a:pt x="212064" y="339036"/>
                    <a:pt x="204529" y="336839"/>
                    <a:pt x="199193" y="339978"/>
                  </a:cubicBezTo>
                  <a:cubicBezTo>
                    <a:pt x="196524" y="341547"/>
                    <a:pt x="186949" y="326793"/>
                    <a:pt x="186949" y="321299"/>
                  </a:cubicBezTo>
                  <a:cubicBezTo>
                    <a:pt x="186792" y="314079"/>
                    <a:pt x="196053" y="304504"/>
                    <a:pt x="203117" y="304504"/>
                  </a:cubicBezTo>
                  <a:close/>
                  <a:moveTo>
                    <a:pt x="358194" y="303562"/>
                  </a:moveTo>
                  <a:cubicBezTo>
                    <a:pt x="373576" y="303562"/>
                    <a:pt x="384249" y="311568"/>
                    <a:pt x="392255" y="323810"/>
                  </a:cubicBezTo>
                  <a:cubicBezTo>
                    <a:pt x="394295" y="326950"/>
                    <a:pt x="389743" y="341390"/>
                    <a:pt x="386290" y="343745"/>
                  </a:cubicBezTo>
                  <a:cubicBezTo>
                    <a:pt x="381268" y="347355"/>
                    <a:pt x="373733" y="345629"/>
                    <a:pt x="368553" y="340291"/>
                  </a:cubicBezTo>
                  <a:cubicBezTo>
                    <a:pt x="364472" y="335897"/>
                    <a:pt x="360078" y="331815"/>
                    <a:pt x="355682" y="327735"/>
                  </a:cubicBezTo>
                  <a:cubicBezTo>
                    <a:pt x="351445" y="323810"/>
                    <a:pt x="348933" y="319102"/>
                    <a:pt x="348933" y="312666"/>
                  </a:cubicBezTo>
                  <a:cubicBezTo>
                    <a:pt x="349090" y="307330"/>
                    <a:pt x="351915" y="303562"/>
                    <a:pt x="358194" y="303562"/>
                  </a:cubicBezTo>
                  <a:close/>
                  <a:moveTo>
                    <a:pt x="299648" y="302149"/>
                  </a:moveTo>
                  <a:cubicBezTo>
                    <a:pt x="305612" y="300423"/>
                    <a:pt x="305926" y="307486"/>
                    <a:pt x="310007" y="309370"/>
                  </a:cubicBezTo>
                  <a:cubicBezTo>
                    <a:pt x="315344" y="311881"/>
                    <a:pt x="319425" y="317375"/>
                    <a:pt x="323820" y="321770"/>
                  </a:cubicBezTo>
                  <a:cubicBezTo>
                    <a:pt x="326488" y="324438"/>
                    <a:pt x="327273" y="327578"/>
                    <a:pt x="323663" y="330403"/>
                  </a:cubicBezTo>
                  <a:cubicBezTo>
                    <a:pt x="321309" y="332286"/>
                    <a:pt x="320210" y="334955"/>
                    <a:pt x="319425" y="337780"/>
                  </a:cubicBezTo>
                  <a:cubicBezTo>
                    <a:pt x="318483" y="342018"/>
                    <a:pt x="315344" y="343274"/>
                    <a:pt x="310164" y="343274"/>
                  </a:cubicBezTo>
                  <a:cubicBezTo>
                    <a:pt x="302944" y="340762"/>
                    <a:pt x="293840" y="339507"/>
                    <a:pt x="289602" y="329932"/>
                  </a:cubicBezTo>
                  <a:cubicBezTo>
                    <a:pt x="288503" y="327578"/>
                    <a:pt x="286777" y="325380"/>
                    <a:pt x="285521" y="323182"/>
                  </a:cubicBezTo>
                  <a:cubicBezTo>
                    <a:pt x="282853" y="318631"/>
                    <a:pt x="283481" y="314549"/>
                    <a:pt x="287404" y="310940"/>
                  </a:cubicBezTo>
                  <a:cubicBezTo>
                    <a:pt x="287561" y="310782"/>
                    <a:pt x="287718" y="310626"/>
                    <a:pt x="288032" y="310469"/>
                  </a:cubicBezTo>
                  <a:cubicBezTo>
                    <a:pt x="292271" y="308114"/>
                    <a:pt x="294939" y="303562"/>
                    <a:pt x="299648" y="302149"/>
                  </a:cubicBezTo>
                  <a:close/>
                  <a:moveTo>
                    <a:pt x="437832" y="293242"/>
                  </a:moveTo>
                  <a:cubicBezTo>
                    <a:pt x="441501" y="292889"/>
                    <a:pt x="445307" y="294615"/>
                    <a:pt x="449545" y="298383"/>
                  </a:cubicBezTo>
                  <a:cubicBezTo>
                    <a:pt x="452842" y="301208"/>
                    <a:pt x="455981" y="304190"/>
                    <a:pt x="459434" y="306701"/>
                  </a:cubicBezTo>
                  <a:cubicBezTo>
                    <a:pt x="463515" y="309683"/>
                    <a:pt x="468224" y="311410"/>
                    <a:pt x="473090" y="309213"/>
                  </a:cubicBezTo>
                  <a:cubicBezTo>
                    <a:pt x="481252" y="305603"/>
                    <a:pt x="486118" y="312038"/>
                    <a:pt x="492082" y="314706"/>
                  </a:cubicBezTo>
                  <a:cubicBezTo>
                    <a:pt x="493495" y="315334"/>
                    <a:pt x="492710" y="316590"/>
                    <a:pt x="492396" y="317846"/>
                  </a:cubicBezTo>
                  <a:cubicBezTo>
                    <a:pt x="489570" y="327420"/>
                    <a:pt x="471206" y="333228"/>
                    <a:pt x="463672" y="326792"/>
                  </a:cubicBezTo>
                  <a:cubicBezTo>
                    <a:pt x="461161" y="324752"/>
                    <a:pt x="462887" y="322397"/>
                    <a:pt x="463672" y="320200"/>
                  </a:cubicBezTo>
                  <a:cubicBezTo>
                    <a:pt x="465555" y="315491"/>
                    <a:pt x="465555" y="315491"/>
                    <a:pt x="463201" y="311567"/>
                  </a:cubicBezTo>
                  <a:cubicBezTo>
                    <a:pt x="460062" y="315805"/>
                    <a:pt x="457236" y="320357"/>
                    <a:pt x="453783" y="324124"/>
                  </a:cubicBezTo>
                  <a:cubicBezTo>
                    <a:pt x="446720" y="331972"/>
                    <a:pt x="439814" y="332129"/>
                    <a:pt x="431966" y="325380"/>
                  </a:cubicBezTo>
                  <a:cubicBezTo>
                    <a:pt x="430867" y="324438"/>
                    <a:pt x="429768" y="323496"/>
                    <a:pt x="428670" y="322554"/>
                  </a:cubicBezTo>
                  <a:cubicBezTo>
                    <a:pt x="418467" y="314863"/>
                    <a:pt x="418153" y="311253"/>
                    <a:pt x="426943" y="300580"/>
                  </a:cubicBezTo>
                  <a:cubicBezTo>
                    <a:pt x="430631" y="296028"/>
                    <a:pt x="434163" y="293595"/>
                    <a:pt x="437832" y="293242"/>
                  </a:cubicBezTo>
                  <a:close/>
                  <a:moveTo>
                    <a:pt x="500754" y="282314"/>
                  </a:moveTo>
                  <a:cubicBezTo>
                    <a:pt x="501892" y="282255"/>
                    <a:pt x="503069" y="282608"/>
                    <a:pt x="504168" y="283157"/>
                  </a:cubicBezTo>
                  <a:cubicBezTo>
                    <a:pt x="507935" y="285041"/>
                    <a:pt x="513271" y="286140"/>
                    <a:pt x="513271" y="291320"/>
                  </a:cubicBezTo>
                  <a:cubicBezTo>
                    <a:pt x="513271" y="296342"/>
                    <a:pt x="509348" y="300267"/>
                    <a:pt x="504795" y="302150"/>
                  </a:cubicBezTo>
                  <a:cubicBezTo>
                    <a:pt x="500401" y="304034"/>
                    <a:pt x="495691" y="304975"/>
                    <a:pt x="490983" y="305760"/>
                  </a:cubicBezTo>
                  <a:cubicBezTo>
                    <a:pt x="485960" y="306545"/>
                    <a:pt x="483605" y="302935"/>
                    <a:pt x="486431" y="298697"/>
                  </a:cubicBezTo>
                  <a:cubicBezTo>
                    <a:pt x="488785" y="294930"/>
                    <a:pt x="489727" y="291477"/>
                    <a:pt x="488000" y="286924"/>
                  </a:cubicBezTo>
                  <a:cubicBezTo>
                    <a:pt x="491924" y="286296"/>
                    <a:pt x="495378" y="286610"/>
                    <a:pt x="497575" y="283942"/>
                  </a:cubicBezTo>
                  <a:cubicBezTo>
                    <a:pt x="498517" y="282844"/>
                    <a:pt x="499616" y="282373"/>
                    <a:pt x="500754" y="282314"/>
                  </a:cubicBezTo>
                  <a:close/>
                  <a:moveTo>
                    <a:pt x="323459" y="280170"/>
                  </a:moveTo>
                  <a:cubicBezTo>
                    <a:pt x="326027" y="280214"/>
                    <a:pt x="328724" y="280960"/>
                    <a:pt x="331353" y="282529"/>
                  </a:cubicBezTo>
                  <a:cubicBezTo>
                    <a:pt x="338103" y="286453"/>
                    <a:pt x="342969" y="292575"/>
                    <a:pt x="347991" y="298382"/>
                  </a:cubicBezTo>
                  <a:cubicBezTo>
                    <a:pt x="350189" y="300894"/>
                    <a:pt x="341713" y="319259"/>
                    <a:pt x="338259" y="319887"/>
                  </a:cubicBezTo>
                  <a:cubicBezTo>
                    <a:pt x="327744" y="321770"/>
                    <a:pt x="309065" y="306231"/>
                    <a:pt x="309222" y="295400"/>
                  </a:cubicBezTo>
                  <a:cubicBezTo>
                    <a:pt x="309222" y="286218"/>
                    <a:pt x="315756" y="280038"/>
                    <a:pt x="323459" y="280170"/>
                  </a:cubicBezTo>
                  <a:close/>
                  <a:moveTo>
                    <a:pt x="394433" y="273524"/>
                  </a:moveTo>
                  <a:cubicBezTo>
                    <a:pt x="398219" y="273818"/>
                    <a:pt x="401830" y="276565"/>
                    <a:pt x="406381" y="281744"/>
                  </a:cubicBezTo>
                  <a:cubicBezTo>
                    <a:pt x="409834" y="285669"/>
                    <a:pt x="412817" y="290063"/>
                    <a:pt x="418310" y="291790"/>
                  </a:cubicBezTo>
                  <a:cubicBezTo>
                    <a:pt x="421764" y="292889"/>
                    <a:pt x="422391" y="296342"/>
                    <a:pt x="421293" y="299638"/>
                  </a:cubicBezTo>
                  <a:cubicBezTo>
                    <a:pt x="419566" y="304661"/>
                    <a:pt x="416270" y="308271"/>
                    <a:pt x="411247" y="310155"/>
                  </a:cubicBezTo>
                  <a:cubicBezTo>
                    <a:pt x="405910" y="312039"/>
                    <a:pt x="401358" y="314393"/>
                    <a:pt x="398219" y="319573"/>
                  </a:cubicBezTo>
                  <a:cubicBezTo>
                    <a:pt x="399632" y="319730"/>
                    <a:pt x="400887" y="320201"/>
                    <a:pt x="401358" y="319730"/>
                  </a:cubicBezTo>
                  <a:cubicBezTo>
                    <a:pt x="410776" y="312039"/>
                    <a:pt x="416740" y="319102"/>
                    <a:pt x="423019" y="324595"/>
                  </a:cubicBezTo>
                  <a:cubicBezTo>
                    <a:pt x="426786" y="327892"/>
                    <a:pt x="430239" y="331502"/>
                    <a:pt x="434163" y="334955"/>
                  </a:cubicBezTo>
                  <a:cubicBezTo>
                    <a:pt x="436675" y="337152"/>
                    <a:pt x="436675" y="339193"/>
                    <a:pt x="435576" y="342018"/>
                  </a:cubicBezTo>
                  <a:cubicBezTo>
                    <a:pt x="430553" y="354418"/>
                    <a:pt x="416113" y="356145"/>
                    <a:pt x="405126" y="349081"/>
                  </a:cubicBezTo>
                  <a:cubicBezTo>
                    <a:pt x="395865" y="343117"/>
                    <a:pt x="396022" y="337466"/>
                    <a:pt x="397277" y="328362"/>
                  </a:cubicBezTo>
                  <a:cubicBezTo>
                    <a:pt x="398219" y="321770"/>
                    <a:pt x="393510" y="315334"/>
                    <a:pt x="387860" y="310940"/>
                  </a:cubicBezTo>
                  <a:cubicBezTo>
                    <a:pt x="383936" y="307800"/>
                    <a:pt x="379541" y="305132"/>
                    <a:pt x="375774" y="301836"/>
                  </a:cubicBezTo>
                  <a:cubicBezTo>
                    <a:pt x="369495" y="296499"/>
                    <a:pt x="369495" y="292575"/>
                    <a:pt x="374832" y="286611"/>
                  </a:cubicBezTo>
                  <a:cubicBezTo>
                    <a:pt x="376872" y="284256"/>
                    <a:pt x="379070" y="282058"/>
                    <a:pt x="381424" y="280018"/>
                  </a:cubicBezTo>
                  <a:cubicBezTo>
                    <a:pt x="386683" y="275388"/>
                    <a:pt x="390646" y="273230"/>
                    <a:pt x="394433" y="273524"/>
                  </a:cubicBezTo>
                  <a:close/>
                  <a:moveTo>
                    <a:pt x="233331" y="270954"/>
                  </a:moveTo>
                  <a:cubicBezTo>
                    <a:pt x="235529" y="271425"/>
                    <a:pt x="237570" y="272719"/>
                    <a:pt x="239375" y="274682"/>
                  </a:cubicBezTo>
                  <a:cubicBezTo>
                    <a:pt x="241572" y="277193"/>
                    <a:pt x="242985" y="280332"/>
                    <a:pt x="245182" y="283001"/>
                  </a:cubicBezTo>
                  <a:cubicBezTo>
                    <a:pt x="247850" y="286454"/>
                    <a:pt x="248478" y="289279"/>
                    <a:pt x="245025" y="292890"/>
                  </a:cubicBezTo>
                  <a:cubicBezTo>
                    <a:pt x="242200" y="295714"/>
                    <a:pt x="240630" y="299639"/>
                    <a:pt x="240473" y="304034"/>
                  </a:cubicBezTo>
                  <a:cubicBezTo>
                    <a:pt x="240316" y="306074"/>
                    <a:pt x="243142" y="309527"/>
                    <a:pt x="239846" y="310155"/>
                  </a:cubicBezTo>
                  <a:cubicBezTo>
                    <a:pt x="235450" y="310940"/>
                    <a:pt x="230742" y="315021"/>
                    <a:pt x="226974" y="312980"/>
                  </a:cubicBezTo>
                  <a:cubicBezTo>
                    <a:pt x="221010" y="309684"/>
                    <a:pt x="215202" y="305289"/>
                    <a:pt x="213947" y="297598"/>
                  </a:cubicBezTo>
                  <a:cubicBezTo>
                    <a:pt x="213476" y="295872"/>
                    <a:pt x="213319" y="294145"/>
                    <a:pt x="213005" y="291948"/>
                  </a:cubicBezTo>
                  <a:cubicBezTo>
                    <a:pt x="214260" y="283629"/>
                    <a:pt x="218498" y="276565"/>
                    <a:pt x="226346" y="272170"/>
                  </a:cubicBezTo>
                  <a:cubicBezTo>
                    <a:pt x="228780" y="270836"/>
                    <a:pt x="231134" y="270483"/>
                    <a:pt x="233331" y="270954"/>
                  </a:cubicBezTo>
                  <a:close/>
                  <a:moveTo>
                    <a:pt x="504324" y="268089"/>
                  </a:moveTo>
                  <a:lnTo>
                    <a:pt x="504368" y="268241"/>
                  </a:lnTo>
                  <a:lnTo>
                    <a:pt x="504324" y="268246"/>
                  </a:lnTo>
                  <a:cubicBezTo>
                    <a:pt x="504324" y="268246"/>
                    <a:pt x="504324" y="268089"/>
                    <a:pt x="504324" y="268089"/>
                  </a:cubicBezTo>
                  <a:close/>
                  <a:moveTo>
                    <a:pt x="283142" y="263547"/>
                  </a:moveTo>
                  <a:cubicBezTo>
                    <a:pt x="288336" y="263017"/>
                    <a:pt x="293133" y="265578"/>
                    <a:pt x="297136" y="271228"/>
                  </a:cubicBezTo>
                  <a:cubicBezTo>
                    <a:pt x="298862" y="273583"/>
                    <a:pt x="300275" y="276094"/>
                    <a:pt x="302002" y="278448"/>
                  </a:cubicBezTo>
                  <a:cubicBezTo>
                    <a:pt x="306867" y="284884"/>
                    <a:pt x="304199" y="295714"/>
                    <a:pt x="296822" y="299325"/>
                  </a:cubicBezTo>
                  <a:cubicBezTo>
                    <a:pt x="293840" y="300738"/>
                    <a:pt x="290700" y="302150"/>
                    <a:pt x="287875" y="303876"/>
                  </a:cubicBezTo>
                  <a:cubicBezTo>
                    <a:pt x="283480" y="306545"/>
                    <a:pt x="280969" y="310626"/>
                    <a:pt x="280498" y="315649"/>
                  </a:cubicBezTo>
                  <a:cubicBezTo>
                    <a:pt x="280027" y="320201"/>
                    <a:pt x="278457" y="323497"/>
                    <a:pt x="272964" y="323340"/>
                  </a:cubicBezTo>
                  <a:cubicBezTo>
                    <a:pt x="270452" y="323340"/>
                    <a:pt x="268255" y="324438"/>
                    <a:pt x="266528" y="326322"/>
                  </a:cubicBezTo>
                  <a:cubicBezTo>
                    <a:pt x="261663" y="331345"/>
                    <a:pt x="258052" y="330089"/>
                    <a:pt x="254599" y="324595"/>
                  </a:cubicBezTo>
                  <a:cubicBezTo>
                    <a:pt x="250989" y="318945"/>
                    <a:pt x="247379" y="313137"/>
                    <a:pt x="245339" y="306702"/>
                  </a:cubicBezTo>
                  <a:cubicBezTo>
                    <a:pt x="243298" y="299639"/>
                    <a:pt x="245653" y="294302"/>
                    <a:pt x="251774" y="290849"/>
                  </a:cubicBezTo>
                  <a:cubicBezTo>
                    <a:pt x="257267" y="287866"/>
                    <a:pt x="264645" y="288965"/>
                    <a:pt x="268883" y="293674"/>
                  </a:cubicBezTo>
                  <a:cubicBezTo>
                    <a:pt x="271708" y="296342"/>
                    <a:pt x="273278" y="300110"/>
                    <a:pt x="278928" y="301836"/>
                  </a:cubicBezTo>
                  <a:cubicBezTo>
                    <a:pt x="275318" y="295400"/>
                    <a:pt x="271865" y="290535"/>
                    <a:pt x="270295" y="284727"/>
                  </a:cubicBezTo>
                  <a:cubicBezTo>
                    <a:pt x="267627" y="275780"/>
                    <a:pt x="270295" y="268717"/>
                    <a:pt x="277830" y="265107"/>
                  </a:cubicBezTo>
                  <a:cubicBezTo>
                    <a:pt x="279635" y="264244"/>
                    <a:pt x="281410" y="263724"/>
                    <a:pt x="283142" y="263547"/>
                  </a:cubicBezTo>
                  <a:close/>
                  <a:moveTo>
                    <a:pt x="352975" y="254002"/>
                  </a:moveTo>
                  <a:cubicBezTo>
                    <a:pt x="354819" y="254277"/>
                    <a:pt x="356624" y="255062"/>
                    <a:pt x="358351" y="256004"/>
                  </a:cubicBezTo>
                  <a:cubicBezTo>
                    <a:pt x="366042" y="260398"/>
                    <a:pt x="371379" y="267304"/>
                    <a:pt x="375931" y="274681"/>
                  </a:cubicBezTo>
                  <a:cubicBezTo>
                    <a:pt x="376715" y="275937"/>
                    <a:pt x="377814" y="277350"/>
                    <a:pt x="376087" y="278449"/>
                  </a:cubicBezTo>
                  <a:cubicBezTo>
                    <a:pt x="370908" y="281588"/>
                    <a:pt x="369809" y="287395"/>
                    <a:pt x="367141" y="292104"/>
                  </a:cubicBezTo>
                  <a:cubicBezTo>
                    <a:pt x="365571" y="294929"/>
                    <a:pt x="363374" y="297127"/>
                    <a:pt x="360548" y="298540"/>
                  </a:cubicBezTo>
                  <a:cubicBezTo>
                    <a:pt x="358037" y="299795"/>
                    <a:pt x="355840" y="299639"/>
                    <a:pt x="354584" y="296813"/>
                  </a:cubicBezTo>
                  <a:cubicBezTo>
                    <a:pt x="351759" y="291006"/>
                    <a:pt x="346579" y="288023"/>
                    <a:pt x="341242" y="285041"/>
                  </a:cubicBezTo>
                  <a:cubicBezTo>
                    <a:pt x="337161" y="283157"/>
                    <a:pt x="333708" y="280646"/>
                    <a:pt x="333865" y="274839"/>
                  </a:cubicBezTo>
                  <a:cubicBezTo>
                    <a:pt x="335592" y="266834"/>
                    <a:pt x="339672" y="259613"/>
                    <a:pt x="347364" y="255062"/>
                  </a:cubicBezTo>
                  <a:cubicBezTo>
                    <a:pt x="349247" y="253963"/>
                    <a:pt x="351131" y="253727"/>
                    <a:pt x="352975" y="254002"/>
                  </a:cubicBezTo>
                  <a:close/>
                  <a:moveTo>
                    <a:pt x="255875" y="247705"/>
                  </a:moveTo>
                  <a:cubicBezTo>
                    <a:pt x="258210" y="248156"/>
                    <a:pt x="260329" y="249490"/>
                    <a:pt x="262291" y="251923"/>
                  </a:cubicBezTo>
                  <a:cubicBezTo>
                    <a:pt x="263861" y="253963"/>
                    <a:pt x="265273" y="256474"/>
                    <a:pt x="267471" y="257887"/>
                  </a:cubicBezTo>
                  <a:cubicBezTo>
                    <a:pt x="272650" y="261183"/>
                    <a:pt x="271709" y="264950"/>
                    <a:pt x="268726" y="268874"/>
                  </a:cubicBezTo>
                  <a:cubicBezTo>
                    <a:pt x="265901" y="272641"/>
                    <a:pt x="263861" y="276251"/>
                    <a:pt x="263547" y="281588"/>
                  </a:cubicBezTo>
                  <a:cubicBezTo>
                    <a:pt x="263390" y="285669"/>
                    <a:pt x="258523" y="285825"/>
                    <a:pt x="254757" y="284727"/>
                  </a:cubicBezTo>
                  <a:cubicBezTo>
                    <a:pt x="247379" y="282373"/>
                    <a:pt x="237961" y="269031"/>
                    <a:pt x="237961" y="261183"/>
                  </a:cubicBezTo>
                  <a:cubicBezTo>
                    <a:pt x="238119" y="254434"/>
                    <a:pt x="242199" y="250981"/>
                    <a:pt x="248164" y="248784"/>
                  </a:cubicBezTo>
                  <a:cubicBezTo>
                    <a:pt x="250989" y="247685"/>
                    <a:pt x="253540" y="247254"/>
                    <a:pt x="255875" y="247705"/>
                  </a:cubicBezTo>
                  <a:close/>
                  <a:moveTo>
                    <a:pt x="488915" y="241796"/>
                  </a:moveTo>
                  <a:cubicBezTo>
                    <a:pt x="489903" y="241936"/>
                    <a:pt x="490904" y="242466"/>
                    <a:pt x="491924" y="243604"/>
                  </a:cubicBezTo>
                  <a:cubicBezTo>
                    <a:pt x="496280" y="248783"/>
                    <a:pt x="502313" y="253168"/>
                    <a:pt x="504726" y="259672"/>
                  </a:cubicBezTo>
                  <a:lnTo>
                    <a:pt x="505696" y="266699"/>
                  </a:lnTo>
                  <a:lnTo>
                    <a:pt x="504274" y="267992"/>
                  </a:lnTo>
                  <a:lnTo>
                    <a:pt x="504324" y="267932"/>
                  </a:lnTo>
                  <a:cubicBezTo>
                    <a:pt x="504324" y="267932"/>
                    <a:pt x="504167" y="268089"/>
                    <a:pt x="504167" y="268089"/>
                  </a:cubicBezTo>
                  <a:lnTo>
                    <a:pt x="504274" y="267992"/>
                  </a:lnTo>
                  <a:lnTo>
                    <a:pt x="504272" y="267995"/>
                  </a:lnTo>
                  <a:lnTo>
                    <a:pt x="505697" y="266700"/>
                  </a:lnTo>
                  <a:lnTo>
                    <a:pt x="505696" y="266699"/>
                  </a:lnTo>
                  <a:lnTo>
                    <a:pt x="505894" y="266519"/>
                  </a:lnTo>
                  <a:lnTo>
                    <a:pt x="505893" y="266521"/>
                  </a:lnTo>
                  <a:lnTo>
                    <a:pt x="505895" y="266519"/>
                  </a:lnTo>
                  <a:lnTo>
                    <a:pt x="505852" y="266813"/>
                  </a:lnTo>
                  <a:lnTo>
                    <a:pt x="509131" y="261752"/>
                  </a:lnTo>
                  <a:cubicBezTo>
                    <a:pt x="510485" y="260163"/>
                    <a:pt x="511937" y="258672"/>
                    <a:pt x="513114" y="257102"/>
                  </a:cubicBezTo>
                  <a:cubicBezTo>
                    <a:pt x="514605" y="255061"/>
                    <a:pt x="516763" y="254120"/>
                    <a:pt x="519078" y="254159"/>
                  </a:cubicBezTo>
                  <a:cubicBezTo>
                    <a:pt x="521394" y="254198"/>
                    <a:pt x="523866" y="255218"/>
                    <a:pt x="525985" y="257102"/>
                  </a:cubicBezTo>
                  <a:cubicBezTo>
                    <a:pt x="528967" y="259614"/>
                    <a:pt x="534618" y="261497"/>
                    <a:pt x="534304" y="265264"/>
                  </a:cubicBezTo>
                  <a:cubicBezTo>
                    <a:pt x="533833" y="270130"/>
                    <a:pt x="528653" y="272641"/>
                    <a:pt x="524101" y="274525"/>
                  </a:cubicBezTo>
                  <a:cubicBezTo>
                    <a:pt x="521904" y="275467"/>
                    <a:pt x="519550" y="276252"/>
                    <a:pt x="517195" y="276566"/>
                  </a:cubicBezTo>
                  <a:cubicBezTo>
                    <a:pt x="513114" y="277193"/>
                    <a:pt x="508562" y="278449"/>
                    <a:pt x="505109" y="277350"/>
                  </a:cubicBezTo>
                  <a:cubicBezTo>
                    <a:pt x="501224" y="276056"/>
                    <a:pt x="504491" y="273171"/>
                    <a:pt x="505043" y="270552"/>
                  </a:cubicBezTo>
                  <a:lnTo>
                    <a:pt x="504368" y="268241"/>
                  </a:lnTo>
                  <a:lnTo>
                    <a:pt x="505776" y="268050"/>
                  </a:lnTo>
                  <a:cubicBezTo>
                    <a:pt x="505933" y="267658"/>
                    <a:pt x="505894" y="267069"/>
                    <a:pt x="506051" y="266677"/>
                  </a:cubicBezTo>
                  <a:lnTo>
                    <a:pt x="505842" y="266886"/>
                  </a:lnTo>
                  <a:lnTo>
                    <a:pt x="505679" y="268011"/>
                  </a:lnTo>
                  <a:lnTo>
                    <a:pt x="504194" y="268088"/>
                  </a:lnTo>
                  <a:lnTo>
                    <a:pt x="498830" y="274524"/>
                  </a:lnTo>
                  <a:cubicBezTo>
                    <a:pt x="491767" y="283628"/>
                    <a:pt x="483919" y="284099"/>
                    <a:pt x="475600" y="276094"/>
                  </a:cubicBezTo>
                  <a:cubicBezTo>
                    <a:pt x="473403" y="273896"/>
                    <a:pt x="471990" y="270914"/>
                    <a:pt x="469008" y="269502"/>
                  </a:cubicBezTo>
                  <a:cubicBezTo>
                    <a:pt x="469008" y="275937"/>
                    <a:pt x="472775" y="281117"/>
                    <a:pt x="481565" y="284256"/>
                  </a:cubicBezTo>
                  <a:cubicBezTo>
                    <a:pt x="487215" y="286297"/>
                    <a:pt x="486431" y="288494"/>
                    <a:pt x="484704" y="292732"/>
                  </a:cubicBezTo>
                  <a:cubicBezTo>
                    <a:pt x="482192" y="299167"/>
                    <a:pt x="476542" y="302150"/>
                    <a:pt x="471676" y="305760"/>
                  </a:cubicBezTo>
                  <a:cubicBezTo>
                    <a:pt x="469322" y="307486"/>
                    <a:pt x="466967" y="305760"/>
                    <a:pt x="464927" y="304504"/>
                  </a:cubicBezTo>
                  <a:cubicBezTo>
                    <a:pt x="458962" y="300580"/>
                    <a:pt x="453155" y="296185"/>
                    <a:pt x="447034" y="292261"/>
                  </a:cubicBezTo>
                  <a:cubicBezTo>
                    <a:pt x="443109" y="289593"/>
                    <a:pt x="443423" y="287395"/>
                    <a:pt x="446563" y="284256"/>
                  </a:cubicBezTo>
                  <a:cubicBezTo>
                    <a:pt x="453783" y="277036"/>
                    <a:pt x="460532" y="269659"/>
                    <a:pt x="467595" y="262438"/>
                  </a:cubicBezTo>
                  <a:cubicBezTo>
                    <a:pt x="471206" y="258671"/>
                    <a:pt x="474187" y="254747"/>
                    <a:pt x="473874" y="249255"/>
                  </a:cubicBezTo>
                  <a:cubicBezTo>
                    <a:pt x="473716" y="246900"/>
                    <a:pt x="473874" y="244859"/>
                    <a:pt x="477327" y="245644"/>
                  </a:cubicBezTo>
                  <a:cubicBezTo>
                    <a:pt x="478112" y="245801"/>
                    <a:pt x="479210" y="245487"/>
                    <a:pt x="480152" y="245173"/>
                  </a:cubicBezTo>
                  <a:cubicBezTo>
                    <a:pt x="483095" y="244467"/>
                    <a:pt x="485950" y="241377"/>
                    <a:pt x="488915" y="241796"/>
                  </a:cubicBezTo>
                  <a:close/>
                  <a:moveTo>
                    <a:pt x="307770" y="236816"/>
                  </a:moveTo>
                  <a:cubicBezTo>
                    <a:pt x="311380" y="236855"/>
                    <a:pt x="314715" y="238111"/>
                    <a:pt x="317227" y="240622"/>
                  </a:cubicBezTo>
                  <a:cubicBezTo>
                    <a:pt x="319267" y="242662"/>
                    <a:pt x="320837" y="245017"/>
                    <a:pt x="322563" y="247372"/>
                  </a:cubicBezTo>
                  <a:cubicBezTo>
                    <a:pt x="325703" y="251766"/>
                    <a:pt x="328842" y="256004"/>
                    <a:pt x="336376" y="257416"/>
                  </a:cubicBezTo>
                  <a:cubicBezTo>
                    <a:pt x="332138" y="260869"/>
                    <a:pt x="329941" y="263851"/>
                    <a:pt x="328214" y="267304"/>
                  </a:cubicBezTo>
                  <a:cubicBezTo>
                    <a:pt x="323976" y="275466"/>
                    <a:pt x="314715" y="278135"/>
                    <a:pt x="307024" y="273426"/>
                  </a:cubicBezTo>
                  <a:cubicBezTo>
                    <a:pt x="300118" y="269188"/>
                    <a:pt x="295252" y="262753"/>
                    <a:pt x="291485" y="255690"/>
                  </a:cubicBezTo>
                  <a:cubicBezTo>
                    <a:pt x="288346" y="249725"/>
                    <a:pt x="290543" y="244389"/>
                    <a:pt x="296665" y="240308"/>
                  </a:cubicBezTo>
                  <a:cubicBezTo>
                    <a:pt x="300275" y="237954"/>
                    <a:pt x="304160" y="236776"/>
                    <a:pt x="307770" y="236816"/>
                  </a:cubicBezTo>
                  <a:close/>
                  <a:moveTo>
                    <a:pt x="543251" y="228850"/>
                  </a:moveTo>
                  <a:cubicBezTo>
                    <a:pt x="547489" y="229478"/>
                    <a:pt x="552512" y="232773"/>
                    <a:pt x="554395" y="237012"/>
                  </a:cubicBezTo>
                  <a:cubicBezTo>
                    <a:pt x="555965" y="240621"/>
                    <a:pt x="552826" y="244232"/>
                    <a:pt x="549843" y="246900"/>
                  </a:cubicBezTo>
                  <a:cubicBezTo>
                    <a:pt x="545448" y="250667"/>
                    <a:pt x="540268" y="252237"/>
                    <a:pt x="534618" y="252237"/>
                  </a:cubicBezTo>
                  <a:cubicBezTo>
                    <a:pt x="531792" y="252080"/>
                    <a:pt x="527869" y="252864"/>
                    <a:pt x="526770" y="250039"/>
                  </a:cubicBezTo>
                  <a:cubicBezTo>
                    <a:pt x="525671" y="247214"/>
                    <a:pt x="528497" y="244703"/>
                    <a:pt x="531007" y="243447"/>
                  </a:cubicBezTo>
                  <a:cubicBezTo>
                    <a:pt x="533833" y="242034"/>
                    <a:pt x="533990" y="239209"/>
                    <a:pt x="534618" y="236698"/>
                  </a:cubicBezTo>
                  <a:cubicBezTo>
                    <a:pt x="535874" y="231988"/>
                    <a:pt x="540425" y="228536"/>
                    <a:pt x="543251" y="228850"/>
                  </a:cubicBezTo>
                  <a:close/>
                  <a:moveTo>
                    <a:pt x="377814" y="227280"/>
                  </a:moveTo>
                  <a:cubicBezTo>
                    <a:pt x="382209" y="227280"/>
                    <a:pt x="385819" y="229321"/>
                    <a:pt x="388644" y="232303"/>
                  </a:cubicBezTo>
                  <a:cubicBezTo>
                    <a:pt x="391627" y="235442"/>
                    <a:pt x="394295" y="238895"/>
                    <a:pt x="396806" y="242348"/>
                  </a:cubicBezTo>
                  <a:cubicBezTo>
                    <a:pt x="404026" y="252237"/>
                    <a:pt x="403712" y="254905"/>
                    <a:pt x="394766" y="263380"/>
                  </a:cubicBezTo>
                  <a:cubicBezTo>
                    <a:pt x="389586" y="268404"/>
                    <a:pt x="382209" y="267776"/>
                    <a:pt x="374518" y="261654"/>
                  </a:cubicBezTo>
                  <a:cubicBezTo>
                    <a:pt x="369652" y="257887"/>
                    <a:pt x="366199" y="253021"/>
                    <a:pt x="363844" y="247371"/>
                  </a:cubicBezTo>
                  <a:cubicBezTo>
                    <a:pt x="360235" y="238111"/>
                    <a:pt x="367769" y="227280"/>
                    <a:pt x="377814" y="227280"/>
                  </a:cubicBezTo>
                  <a:close/>
                  <a:moveTo>
                    <a:pt x="443502" y="225201"/>
                  </a:moveTo>
                  <a:cubicBezTo>
                    <a:pt x="447583" y="225318"/>
                    <a:pt x="451507" y="227202"/>
                    <a:pt x="455353" y="230891"/>
                  </a:cubicBezTo>
                  <a:cubicBezTo>
                    <a:pt x="459591" y="235128"/>
                    <a:pt x="462887" y="240308"/>
                    <a:pt x="467909" y="243761"/>
                  </a:cubicBezTo>
                  <a:cubicBezTo>
                    <a:pt x="469008" y="244546"/>
                    <a:pt x="469322" y="245488"/>
                    <a:pt x="469636" y="246744"/>
                  </a:cubicBezTo>
                  <a:cubicBezTo>
                    <a:pt x="470892" y="252708"/>
                    <a:pt x="465712" y="261341"/>
                    <a:pt x="457550" y="265578"/>
                  </a:cubicBezTo>
                  <a:cubicBezTo>
                    <a:pt x="451900" y="268561"/>
                    <a:pt x="446877" y="266677"/>
                    <a:pt x="442482" y="262439"/>
                  </a:cubicBezTo>
                  <a:cubicBezTo>
                    <a:pt x="438401" y="258358"/>
                    <a:pt x="435105" y="253492"/>
                    <a:pt x="429140" y="252080"/>
                  </a:cubicBezTo>
                  <a:lnTo>
                    <a:pt x="429140" y="252237"/>
                  </a:lnTo>
                  <a:lnTo>
                    <a:pt x="429140" y="252237"/>
                  </a:lnTo>
                  <a:lnTo>
                    <a:pt x="429120" y="252239"/>
                  </a:lnTo>
                  <a:lnTo>
                    <a:pt x="428807" y="254792"/>
                  </a:lnTo>
                  <a:cubicBezTo>
                    <a:pt x="429307" y="257102"/>
                    <a:pt x="431926" y="258397"/>
                    <a:pt x="433221" y="260398"/>
                  </a:cubicBezTo>
                  <a:cubicBezTo>
                    <a:pt x="433849" y="261340"/>
                    <a:pt x="435262" y="261654"/>
                    <a:pt x="436360" y="262282"/>
                  </a:cubicBezTo>
                  <a:cubicBezTo>
                    <a:pt x="441540" y="265421"/>
                    <a:pt x="447976" y="268089"/>
                    <a:pt x="446406" y="275624"/>
                  </a:cubicBezTo>
                  <a:cubicBezTo>
                    <a:pt x="444993" y="282844"/>
                    <a:pt x="438715" y="286297"/>
                    <a:pt x="432122" y="288494"/>
                  </a:cubicBezTo>
                  <a:cubicBezTo>
                    <a:pt x="429140" y="289436"/>
                    <a:pt x="426472" y="288965"/>
                    <a:pt x="423960" y="287239"/>
                  </a:cubicBezTo>
                  <a:cubicBezTo>
                    <a:pt x="420978" y="285199"/>
                    <a:pt x="417996" y="282844"/>
                    <a:pt x="414700" y="281745"/>
                  </a:cubicBezTo>
                  <a:cubicBezTo>
                    <a:pt x="408421" y="279705"/>
                    <a:pt x="405910" y="275310"/>
                    <a:pt x="404026" y="269345"/>
                  </a:cubicBezTo>
                  <a:cubicBezTo>
                    <a:pt x="401672" y="261968"/>
                    <a:pt x="402771" y="256003"/>
                    <a:pt x="409049" y="251452"/>
                  </a:cubicBezTo>
                  <a:cubicBezTo>
                    <a:pt x="415013" y="247057"/>
                    <a:pt x="420978" y="245017"/>
                    <a:pt x="426943" y="251452"/>
                  </a:cubicBezTo>
                  <a:lnTo>
                    <a:pt x="427514" y="250976"/>
                  </a:lnTo>
                  <a:lnTo>
                    <a:pt x="427355" y="252296"/>
                  </a:lnTo>
                  <a:lnTo>
                    <a:pt x="427367" y="252294"/>
                  </a:lnTo>
                  <a:lnTo>
                    <a:pt x="427534" y="250960"/>
                  </a:lnTo>
                  <a:lnTo>
                    <a:pt x="427514" y="250976"/>
                  </a:lnTo>
                  <a:lnTo>
                    <a:pt x="427571" y="250510"/>
                  </a:lnTo>
                  <a:lnTo>
                    <a:pt x="427685" y="250567"/>
                  </a:lnTo>
                  <a:lnTo>
                    <a:pt x="424861" y="243967"/>
                  </a:lnTo>
                  <a:cubicBezTo>
                    <a:pt x="423146" y="238110"/>
                    <a:pt x="424942" y="234461"/>
                    <a:pt x="430710" y="230106"/>
                  </a:cubicBezTo>
                  <a:cubicBezTo>
                    <a:pt x="435183" y="226731"/>
                    <a:pt x="439421" y="225083"/>
                    <a:pt x="443502" y="225201"/>
                  </a:cubicBezTo>
                  <a:close/>
                  <a:moveTo>
                    <a:pt x="278772" y="223042"/>
                  </a:moveTo>
                  <a:cubicBezTo>
                    <a:pt x="283010" y="223042"/>
                    <a:pt x="295567" y="235441"/>
                    <a:pt x="293526" y="237482"/>
                  </a:cubicBezTo>
                  <a:cubicBezTo>
                    <a:pt x="287718" y="243447"/>
                    <a:pt x="285207" y="249882"/>
                    <a:pt x="284265" y="257886"/>
                  </a:cubicBezTo>
                  <a:cubicBezTo>
                    <a:pt x="283951" y="261025"/>
                    <a:pt x="275161" y="260398"/>
                    <a:pt x="272493" y="256944"/>
                  </a:cubicBezTo>
                  <a:cubicBezTo>
                    <a:pt x="270296" y="254119"/>
                    <a:pt x="268255" y="251138"/>
                    <a:pt x="266057" y="248313"/>
                  </a:cubicBezTo>
                  <a:cubicBezTo>
                    <a:pt x="261977" y="243289"/>
                    <a:pt x="258680" y="237953"/>
                    <a:pt x="262134" y="231204"/>
                  </a:cubicBezTo>
                  <a:cubicBezTo>
                    <a:pt x="264645" y="226338"/>
                    <a:pt x="271551" y="222885"/>
                    <a:pt x="278772" y="223042"/>
                  </a:cubicBezTo>
                  <a:close/>
                  <a:moveTo>
                    <a:pt x="510250" y="221502"/>
                  </a:moveTo>
                  <a:cubicBezTo>
                    <a:pt x="511721" y="221826"/>
                    <a:pt x="513153" y="222650"/>
                    <a:pt x="514527" y="224298"/>
                  </a:cubicBezTo>
                  <a:cubicBezTo>
                    <a:pt x="517823" y="228222"/>
                    <a:pt x="522061" y="230890"/>
                    <a:pt x="526927" y="232617"/>
                  </a:cubicBezTo>
                  <a:cubicBezTo>
                    <a:pt x="528182" y="233088"/>
                    <a:pt x="530537" y="232774"/>
                    <a:pt x="529909" y="235599"/>
                  </a:cubicBezTo>
                  <a:cubicBezTo>
                    <a:pt x="529124" y="240779"/>
                    <a:pt x="514370" y="253493"/>
                    <a:pt x="509347" y="253178"/>
                  </a:cubicBezTo>
                  <a:cubicBezTo>
                    <a:pt x="507620" y="253022"/>
                    <a:pt x="493023" y="239838"/>
                    <a:pt x="492395" y="238111"/>
                  </a:cubicBezTo>
                  <a:cubicBezTo>
                    <a:pt x="491140" y="234343"/>
                    <a:pt x="496005" y="233402"/>
                    <a:pt x="496005" y="229949"/>
                  </a:cubicBezTo>
                  <a:cubicBezTo>
                    <a:pt x="496005" y="227751"/>
                    <a:pt x="494279" y="223042"/>
                    <a:pt x="496476" y="223356"/>
                  </a:cubicBezTo>
                  <a:cubicBezTo>
                    <a:pt x="501067" y="224063"/>
                    <a:pt x="505835" y="220531"/>
                    <a:pt x="510250" y="221502"/>
                  </a:cubicBezTo>
                  <a:close/>
                  <a:moveTo>
                    <a:pt x="336604" y="211466"/>
                  </a:moveTo>
                  <a:cubicBezTo>
                    <a:pt x="342086" y="210525"/>
                    <a:pt x="347325" y="212761"/>
                    <a:pt x="352387" y="218177"/>
                  </a:cubicBezTo>
                  <a:cubicBezTo>
                    <a:pt x="360392" y="226652"/>
                    <a:pt x="361647" y="235285"/>
                    <a:pt x="355997" y="243918"/>
                  </a:cubicBezTo>
                  <a:cubicBezTo>
                    <a:pt x="354741" y="245959"/>
                    <a:pt x="342812" y="250668"/>
                    <a:pt x="338887" y="250668"/>
                  </a:cubicBezTo>
                  <a:cubicBezTo>
                    <a:pt x="338574" y="250668"/>
                    <a:pt x="338417" y="250668"/>
                    <a:pt x="338103" y="250668"/>
                  </a:cubicBezTo>
                  <a:cubicBezTo>
                    <a:pt x="331039" y="250197"/>
                    <a:pt x="320523" y="239994"/>
                    <a:pt x="318640" y="231675"/>
                  </a:cubicBezTo>
                  <a:cubicBezTo>
                    <a:pt x="317541" y="226967"/>
                    <a:pt x="324133" y="217078"/>
                    <a:pt x="331039" y="213467"/>
                  </a:cubicBezTo>
                  <a:cubicBezTo>
                    <a:pt x="332923" y="212447"/>
                    <a:pt x="334777" y="211780"/>
                    <a:pt x="336604" y="211466"/>
                  </a:cubicBezTo>
                  <a:close/>
                  <a:moveTo>
                    <a:pt x="397324" y="206044"/>
                  </a:moveTo>
                  <a:cubicBezTo>
                    <a:pt x="399317" y="205904"/>
                    <a:pt x="401436" y="206208"/>
                    <a:pt x="403555" y="207032"/>
                  </a:cubicBezTo>
                  <a:cubicBezTo>
                    <a:pt x="412816" y="210485"/>
                    <a:pt x="418467" y="218804"/>
                    <a:pt x="425844" y="224769"/>
                  </a:cubicBezTo>
                  <a:cubicBezTo>
                    <a:pt x="426158" y="225082"/>
                    <a:pt x="426629" y="225396"/>
                    <a:pt x="426629" y="225710"/>
                  </a:cubicBezTo>
                  <a:cubicBezTo>
                    <a:pt x="427257" y="230419"/>
                    <a:pt x="413287" y="243133"/>
                    <a:pt x="408107" y="242819"/>
                  </a:cubicBezTo>
                  <a:cubicBezTo>
                    <a:pt x="398689" y="242034"/>
                    <a:pt x="385505" y="226809"/>
                    <a:pt x="386133" y="217234"/>
                  </a:cubicBezTo>
                  <a:cubicBezTo>
                    <a:pt x="386486" y="210878"/>
                    <a:pt x="391342" y="206463"/>
                    <a:pt x="397324" y="206044"/>
                  </a:cubicBezTo>
                  <a:close/>
                  <a:moveTo>
                    <a:pt x="563499" y="203579"/>
                  </a:moveTo>
                  <a:cubicBezTo>
                    <a:pt x="568522" y="204521"/>
                    <a:pt x="572603" y="206718"/>
                    <a:pt x="574173" y="212055"/>
                  </a:cubicBezTo>
                  <a:cubicBezTo>
                    <a:pt x="575115" y="215194"/>
                    <a:pt x="568365" y="223670"/>
                    <a:pt x="564284" y="224769"/>
                  </a:cubicBezTo>
                  <a:cubicBezTo>
                    <a:pt x="561929" y="225397"/>
                    <a:pt x="559575" y="225554"/>
                    <a:pt x="557221" y="226025"/>
                  </a:cubicBezTo>
                  <a:cubicBezTo>
                    <a:pt x="554238" y="226495"/>
                    <a:pt x="551099" y="228850"/>
                    <a:pt x="548744" y="225240"/>
                  </a:cubicBezTo>
                  <a:cubicBezTo>
                    <a:pt x="546233" y="221473"/>
                    <a:pt x="551727" y="222101"/>
                    <a:pt x="552198" y="219746"/>
                  </a:cubicBezTo>
                  <a:cubicBezTo>
                    <a:pt x="552826" y="216450"/>
                    <a:pt x="554238" y="213311"/>
                    <a:pt x="555180" y="210171"/>
                  </a:cubicBezTo>
                  <a:cubicBezTo>
                    <a:pt x="556279" y="205933"/>
                    <a:pt x="558947" y="203579"/>
                    <a:pt x="563499" y="203579"/>
                  </a:cubicBezTo>
                  <a:close/>
                  <a:moveTo>
                    <a:pt x="468302" y="201205"/>
                  </a:moveTo>
                  <a:cubicBezTo>
                    <a:pt x="469597" y="201421"/>
                    <a:pt x="470813" y="202088"/>
                    <a:pt x="471990" y="203422"/>
                  </a:cubicBezTo>
                  <a:cubicBezTo>
                    <a:pt x="476386" y="208602"/>
                    <a:pt x="481408" y="212997"/>
                    <a:pt x="487530" y="216293"/>
                  </a:cubicBezTo>
                  <a:cubicBezTo>
                    <a:pt x="490198" y="217862"/>
                    <a:pt x="492082" y="220217"/>
                    <a:pt x="491611" y="223199"/>
                  </a:cubicBezTo>
                  <a:cubicBezTo>
                    <a:pt x="491768" y="232146"/>
                    <a:pt x="481408" y="239994"/>
                    <a:pt x="472775" y="237639"/>
                  </a:cubicBezTo>
                  <a:cubicBezTo>
                    <a:pt x="466340" y="235913"/>
                    <a:pt x="461004" y="232303"/>
                    <a:pt x="456608" y="227123"/>
                  </a:cubicBezTo>
                  <a:cubicBezTo>
                    <a:pt x="448760" y="217862"/>
                    <a:pt x="452528" y="205619"/>
                    <a:pt x="464142" y="201695"/>
                  </a:cubicBezTo>
                  <a:cubicBezTo>
                    <a:pt x="465634" y="201224"/>
                    <a:pt x="467007" y="200989"/>
                    <a:pt x="468302" y="201205"/>
                  </a:cubicBezTo>
                  <a:close/>
                  <a:moveTo>
                    <a:pt x="307495" y="190323"/>
                  </a:moveTo>
                  <a:cubicBezTo>
                    <a:pt x="311763" y="191081"/>
                    <a:pt x="314440" y="195260"/>
                    <a:pt x="317384" y="198556"/>
                  </a:cubicBezTo>
                  <a:cubicBezTo>
                    <a:pt x="322249" y="204050"/>
                    <a:pt x="324290" y="210015"/>
                    <a:pt x="318640" y="216293"/>
                  </a:cubicBezTo>
                  <a:cubicBezTo>
                    <a:pt x="318169" y="216764"/>
                    <a:pt x="317698" y="217549"/>
                    <a:pt x="317541" y="218177"/>
                  </a:cubicBezTo>
                  <a:cubicBezTo>
                    <a:pt x="316442" y="228379"/>
                    <a:pt x="308123" y="229635"/>
                    <a:pt x="300746" y="232146"/>
                  </a:cubicBezTo>
                  <a:cubicBezTo>
                    <a:pt x="299804" y="232460"/>
                    <a:pt x="299176" y="233088"/>
                    <a:pt x="298705" y="231675"/>
                  </a:cubicBezTo>
                  <a:cubicBezTo>
                    <a:pt x="296351" y="225397"/>
                    <a:pt x="291171" y="221316"/>
                    <a:pt x="286619" y="216607"/>
                  </a:cubicBezTo>
                  <a:cubicBezTo>
                    <a:pt x="285050" y="215037"/>
                    <a:pt x="284422" y="212997"/>
                    <a:pt x="284422" y="210643"/>
                  </a:cubicBezTo>
                  <a:cubicBezTo>
                    <a:pt x="284422" y="203736"/>
                    <a:pt x="292898" y="194318"/>
                    <a:pt x="302630" y="190865"/>
                  </a:cubicBezTo>
                  <a:cubicBezTo>
                    <a:pt x="304474" y="190198"/>
                    <a:pt x="306073" y="190070"/>
                    <a:pt x="307495" y="190323"/>
                  </a:cubicBezTo>
                  <a:close/>
                  <a:moveTo>
                    <a:pt x="368220" y="187215"/>
                  </a:moveTo>
                  <a:cubicBezTo>
                    <a:pt x="370515" y="187294"/>
                    <a:pt x="372791" y="188039"/>
                    <a:pt x="374989" y="189452"/>
                  </a:cubicBezTo>
                  <a:cubicBezTo>
                    <a:pt x="379697" y="192591"/>
                    <a:pt x="382994" y="196986"/>
                    <a:pt x="386761" y="201224"/>
                  </a:cubicBezTo>
                  <a:cubicBezTo>
                    <a:pt x="387545" y="202009"/>
                    <a:pt x="388644" y="202951"/>
                    <a:pt x="387545" y="204363"/>
                  </a:cubicBezTo>
                  <a:cubicBezTo>
                    <a:pt x="383779" y="208915"/>
                    <a:pt x="382209" y="214095"/>
                    <a:pt x="382209" y="219745"/>
                  </a:cubicBezTo>
                  <a:cubicBezTo>
                    <a:pt x="382209" y="221315"/>
                    <a:pt x="381267" y="221629"/>
                    <a:pt x="379854" y="221629"/>
                  </a:cubicBezTo>
                  <a:cubicBezTo>
                    <a:pt x="378442" y="221472"/>
                    <a:pt x="377029" y="221472"/>
                    <a:pt x="375616" y="221472"/>
                  </a:cubicBezTo>
                  <a:cubicBezTo>
                    <a:pt x="371536" y="221629"/>
                    <a:pt x="364472" y="224297"/>
                    <a:pt x="364472" y="223983"/>
                  </a:cubicBezTo>
                  <a:cubicBezTo>
                    <a:pt x="365571" y="214095"/>
                    <a:pt x="353171" y="210642"/>
                    <a:pt x="353799" y="201224"/>
                  </a:cubicBezTo>
                  <a:cubicBezTo>
                    <a:pt x="354113" y="195731"/>
                    <a:pt x="356624" y="191650"/>
                    <a:pt x="361333" y="188981"/>
                  </a:cubicBezTo>
                  <a:cubicBezTo>
                    <a:pt x="363609" y="187726"/>
                    <a:pt x="365924" y="187137"/>
                    <a:pt x="368220" y="187215"/>
                  </a:cubicBezTo>
                  <a:close/>
                  <a:moveTo>
                    <a:pt x="423882" y="183782"/>
                  </a:moveTo>
                  <a:cubicBezTo>
                    <a:pt x="428551" y="183409"/>
                    <a:pt x="433221" y="185371"/>
                    <a:pt x="437145" y="191336"/>
                  </a:cubicBezTo>
                  <a:cubicBezTo>
                    <a:pt x="439500" y="194789"/>
                    <a:pt x="445307" y="194632"/>
                    <a:pt x="446092" y="199812"/>
                  </a:cubicBezTo>
                  <a:cubicBezTo>
                    <a:pt x="446563" y="202009"/>
                    <a:pt x="447505" y="203893"/>
                    <a:pt x="448133" y="205933"/>
                  </a:cubicBezTo>
                  <a:cubicBezTo>
                    <a:pt x="448447" y="214095"/>
                    <a:pt x="441383" y="215665"/>
                    <a:pt x="436517" y="219118"/>
                  </a:cubicBezTo>
                  <a:cubicBezTo>
                    <a:pt x="432436" y="222100"/>
                    <a:pt x="428669" y="220060"/>
                    <a:pt x="425216" y="217548"/>
                  </a:cubicBezTo>
                  <a:cubicBezTo>
                    <a:pt x="419408" y="213310"/>
                    <a:pt x="414229" y="208131"/>
                    <a:pt x="409363" y="202794"/>
                  </a:cubicBezTo>
                  <a:cubicBezTo>
                    <a:pt x="405282" y="198399"/>
                    <a:pt x="406223" y="194004"/>
                    <a:pt x="410619" y="190237"/>
                  </a:cubicBezTo>
                  <a:cubicBezTo>
                    <a:pt x="414543" y="186862"/>
                    <a:pt x="419212" y="184155"/>
                    <a:pt x="423882" y="183782"/>
                  </a:cubicBezTo>
                  <a:close/>
                  <a:moveTo>
                    <a:pt x="584375" y="178465"/>
                  </a:moveTo>
                  <a:cubicBezTo>
                    <a:pt x="589554" y="177837"/>
                    <a:pt x="590339" y="182075"/>
                    <a:pt x="591124" y="185214"/>
                  </a:cubicBezTo>
                  <a:cubicBezTo>
                    <a:pt x="591124" y="193219"/>
                    <a:pt x="577782" y="202637"/>
                    <a:pt x="571033" y="200125"/>
                  </a:cubicBezTo>
                  <a:cubicBezTo>
                    <a:pt x="569934" y="199811"/>
                    <a:pt x="569620" y="199183"/>
                    <a:pt x="569464" y="198085"/>
                  </a:cubicBezTo>
                  <a:cubicBezTo>
                    <a:pt x="568679" y="191492"/>
                    <a:pt x="577782" y="179250"/>
                    <a:pt x="584375" y="178465"/>
                  </a:cubicBezTo>
                  <a:close/>
                  <a:moveTo>
                    <a:pt x="493141" y="178308"/>
                  </a:moveTo>
                  <a:cubicBezTo>
                    <a:pt x="498242" y="179093"/>
                    <a:pt x="502990" y="181997"/>
                    <a:pt x="506679" y="186941"/>
                  </a:cubicBezTo>
                  <a:cubicBezTo>
                    <a:pt x="510132" y="191650"/>
                    <a:pt x="513428" y="196359"/>
                    <a:pt x="519079" y="198713"/>
                  </a:cubicBezTo>
                  <a:cubicBezTo>
                    <a:pt x="523473" y="200597"/>
                    <a:pt x="527712" y="202010"/>
                    <a:pt x="531165" y="196987"/>
                  </a:cubicBezTo>
                  <a:cubicBezTo>
                    <a:pt x="532734" y="194789"/>
                    <a:pt x="535089" y="194632"/>
                    <a:pt x="536972" y="196202"/>
                  </a:cubicBezTo>
                  <a:cubicBezTo>
                    <a:pt x="541681" y="200283"/>
                    <a:pt x="546390" y="204835"/>
                    <a:pt x="548587" y="210643"/>
                  </a:cubicBezTo>
                  <a:cubicBezTo>
                    <a:pt x="551256" y="217863"/>
                    <a:pt x="538385" y="229792"/>
                    <a:pt x="530694" y="227752"/>
                  </a:cubicBezTo>
                  <a:cubicBezTo>
                    <a:pt x="525985" y="226496"/>
                    <a:pt x="521904" y="223827"/>
                    <a:pt x="518294" y="220688"/>
                  </a:cubicBezTo>
                  <a:cubicBezTo>
                    <a:pt x="515469" y="218177"/>
                    <a:pt x="513428" y="215037"/>
                    <a:pt x="515939" y="210643"/>
                  </a:cubicBezTo>
                  <a:cubicBezTo>
                    <a:pt x="517195" y="207974"/>
                    <a:pt x="517980" y="204678"/>
                    <a:pt x="516724" y="201068"/>
                  </a:cubicBezTo>
                  <a:cubicBezTo>
                    <a:pt x="515939" y="206247"/>
                    <a:pt x="513114" y="210329"/>
                    <a:pt x="509347" y="213781"/>
                  </a:cubicBezTo>
                  <a:cubicBezTo>
                    <a:pt x="502441" y="220061"/>
                    <a:pt x="494750" y="219433"/>
                    <a:pt x="489099" y="212055"/>
                  </a:cubicBezTo>
                  <a:cubicBezTo>
                    <a:pt x="485646" y="207660"/>
                    <a:pt x="481251" y="204207"/>
                    <a:pt x="477013" y="200754"/>
                  </a:cubicBezTo>
                  <a:cubicBezTo>
                    <a:pt x="469322" y="194632"/>
                    <a:pt x="469479" y="188040"/>
                    <a:pt x="477484" y="182389"/>
                  </a:cubicBezTo>
                  <a:cubicBezTo>
                    <a:pt x="482585" y="178858"/>
                    <a:pt x="488040" y="177523"/>
                    <a:pt x="493141" y="178308"/>
                  </a:cubicBezTo>
                  <a:close/>
                  <a:moveTo>
                    <a:pt x="554395" y="174384"/>
                  </a:moveTo>
                  <a:cubicBezTo>
                    <a:pt x="556593" y="172657"/>
                    <a:pt x="566952" y="184586"/>
                    <a:pt x="566795" y="189609"/>
                  </a:cubicBezTo>
                  <a:cubicBezTo>
                    <a:pt x="565382" y="194632"/>
                    <a:pt x="560988" y="198713"/>
                    <a:pt x="555808" y="201695"/>
                  </a:cubicBezTo>
                  <a:cubicBezTo>
                    <a:pt x="551413" y="204206"/>
                    <a:pt x="548588" y="200125"/>
                    <a:pt x="544977" y="198242"/>
                  </a:cubicBezTo>
                  <a:cubicBezTo>
                    <a:pt x="535717" y="193376"/>
                    <a:pt x="541681" y="183801"/>
                    <a:pt x="538071" y="177209"/>
                  </a:cubicBezTo>
                  <a:cubicBezTo>
                    <a:pt x="537600" y="176267"/>
                    <a:pt x="538542" y="175325"/>
                    <a:pt x="539641" y="175639"/>
                  </a:cubicBezTo>
                  <a:cubicBezTo>
                    <a:pt x="544664" y="177052"/>
                    <a:pt x="549215" y="177837"/>
                    <a:pt x="554395" y="174384"/>
                  </a:cubicBezTo>
                  <a:close/>
                  <a:moveTo>
                    <a:pt x="332766" y="167890"/>
                  </a:moveTo>
                  <a:cubicBezTo>
                    <a:pt x="337082" y="167674"/>
                    <a:pt x="341164" y="169518"/>
                    <a:pt x="345009" y="173443"/>
                  </a:cubicBezTo>
                  <a:cubicBezTo>
                    <a:pt x="345794" y="174227"/>
                    <a:pt x="346422" y="175326"/>
                    <a:pt x="347364" y="176111"/>
                  </a:cubicBezTo>
                  <a:cubicBezTo>
                    <a:pt x="353956" y="181605"/>
                    <a:pt x="356781" y="187569"/>
                    <a:pt x="350346" y="195260"/>
                  </a:cubicBezTo>
                  <a:cubicBezTo>
                    <a:pt x="349090" y="196830"/>
                    <a:pt x="348306" y="199341"/>
                    <a:pt x="348463" y="201382"/>
                  </a:cubicBezTo>
                  <a:cubicBezTo>
                    <a:pt x="348776" y="205149"/>
                    <a:pt x="348306" y="207346"/>
                    <a:pt x="342969" y="205149"/>
                  </a:cubicBezTo>
                  <a:cubicBezTo>
                    <a:pt x="331511" y="212369"/>
                    <a:pt x="326644" y="203265"/>
                    <a:pt x="321308" y="195260"/>
                  </a:cubicBezTo>
                  <a:cubicBezTo>
                    <a:pt x="320994" y="194789"/>
                    <a:pt x="320680" y="194476"/>
                    <a:pt x="320366" y="194162"/>
                  </a:cubicBezTo>
                  <a:cubicBezTo>
                    <a:pt x="312361" y="184744"/>
                    <a:pt x="312204" y="180977"/>
                    <a:pt x="319110" y="174698"/>
                  </a:cubicBezTo>
                  <a:cubicBezTo>
                    <a:pt x="323898" y="170382"/>
                    <a:pt x="328449" y="168106"/>
                    <a:pt x="332766" y="167890"/>
                  </a:cubicBezTo>
                  <a:close/>
                  <a:moveTo>
                    <a:pt x="395080" y="166850"/>
                  </a:moveTo>
                  <a:cubicBezTo>
                    <a:pt x="402614" y="168890"/>
                    <a:pt x="407323" y="174698"/>
                    <a:pt x="409677" y="181762"/>
                  </a:cubicBezTo>
                  <a:cubicBezTo>
                    <a:pt x="411090" y="185999"/>
                    <a:pt x="406381" y="188825"/>
                    <a:pt x="404811" y="192435"/>
                  </a:cubicBezTo>
                  <a:cubicBezTo>
                    <a:pt x="403399" y="195260"/>
                    <a:pt x="401986" y="197615"/>
                    <a:pt x="403870" y="200911"/>
                  </a:cubicBezTo>
                  <a:cubicBezTo>
                    <a:pt x="395864" y="202638"/>
                    <a:pt x="390685" y="200283"/>
                    <a:pt x="386604" y="194476"/>
                  </a:cubicBezTo>
                  <a:cubicBezTo>
                    <a:pt x="383935" y="190866"/>
                    <a:pt x="380482" y="187569"/>
                    <a:pt x="377343" y="184430"/>
                  </a:cubicBezTo>
                  <a:cubicBezTo>
                    <a:pt x="373418" y="180663"/>
                    <a:pt x="373576" y="177052"/>
                    <a:pt x="377029" y="173129"/>
                  </a:cubicBezTo>
                  <a:cubicBezTo>
                    <a:pt x="381895" y="167635"/>
                    <a:pt x="387859" y="164966"/>
                    <a:pt x="395080" y="166850"/>
                  </a:cubicBezTo>
                  <a:close/>
                  <a:moveTo>
                    <a:pt x="444366" y="161670"/>
                  </a:moveTo>
                  <a:cubicBezTo>
                    <a:pt x="452999" y="161670"/>
                    <a:pt x="458335" y="167163"/>
                    <a:pt x="463829" y="172814"/>
                  </a:cubicBezTo>
                  <a:cubicBezTo>
                    <a:pt x="466340" y="175483"/>
                    <a:pt x="470892" y="178465"/>
                    <a:pt x="470578" y="180819"/>
                  </a:cubicBezTo>
                  <a:cubicBezTo>
                    <a:pt x="470107" y="185214"/>
                    <a:pt x="468381" y="189766"/>
                    <a:pt x="467439" y="194475"/>
                  </a:cubicBezTo>
                  <a:cubicBezTo>
                    <a:pt x="466811" y="197457"/>
                    <a:pt x="462887" y="198713"/>
                    <a:pt x="461161" y="198242"/>
                  </a:cubicBezTo>
                  <a:cubicBezTo>
                    <a:pt x="455039" y="196829"/>
                    <a:pt x="447662" y="198085"/>
                    <a:pt x="444523" y="189609"/>
                  </a:cubicBezTo>
                  <a:cubicBezTo>
                    <a:pt x="442482" y="183958"/>
                    <a:pt x="438558" y="179250"/>
                    <a:pt x="436204" y="173756"/>
                  </a:cubicBezTo>
                  <a:cubicBezTo>
                    <a:pt x="432750" y="165751"/>
                    <a:pt x="435890" y="161670"/>
                    <a:pt x="444366" y="161670"/>
                  </a:cubicBezTo>
                  <a:close/>
                  <a:moveTo>
                    <a:pt x="508479" y="156655"/>
                  </a:moveTo>
                  <a:cubicBezTo>
                    <a:pt x="509828" y="156481"/>
                    <a:pt x="511231" y="156569"/>
                    <a:pt x="512643" y="156961"/>
                  </a:cubicBezTo>
                  <a:cubicBezTo>
                    <a:pt x="518451" y="158531"/>
                    <a:pt x="523630" y="162769"/>
                    <a:pt x="527398" y="167634"/>
                  </a:cubicBezTo>
                  <a:cubicBezTo>
                    <a:pt x="530223" y="171559"/>
                    <a:pt x="536658" y="173599"/>
                    <a:pt x="536031" y="177366"/>
                  </a:cubicBezTo>
                  <a:cubicBezTo>
                    <a:pt x="535089" y="186313"/>
                    <a:pt x="532577" y="190865"/>
                    <a:pt x="526613" y="192905"/>
                  </a:cubicBezTo>
                  <a:cubicBezTo>
                    <a:pt x="520962" y="194789"/>
                    <a:pt x="516567" y="192434"/>
                    <a:pt x="513585" y="187883"/>
                  </a:cubicBezTo>
                  <a:cubicBezTo>
                    <a:pt x="511074" y="183958"/>
                    <a:pt x="507620" y="181133"/>
                    <a:pt x="504324" y="177994"/>
                  </a:cubicBezTo>
                  <a:cubicBezTo>
                    <a:pt x="500400" y="174541"/>
                    <a:pt x="496476" y="169989"/>
                    <a:pt x="498987" y="164182"/>
                  </a:cubicBezTo>
                  <a:cubicBezTo>
                    <a:pt x="500871" y="160061"/>
                    <a:pt x="504432" y="157177"/>
                    <a:pt x="508479" y="156655"/>
                  </a:cubicBezTo>
                  <a:close/>
                  <a:moveTo>
                    <a:pt x="605702" y="154842"/>
                  </a:moveTo>
                  <a:cubicBezTo>
                    <a:pt x="606624" y="154881"/>
                    <a:pt x="607527" y="155156"/>
                    <a:pt x="608390" y="155862"/>
                  </a:cubicBezTo>
                  <a:cubicBezTo>
                    <a:pt x="610431" y="157588"/>
                    <a:pt x="609018" y="159315"/>
                    <a:pt x="608547" y="161042"/>
                  </a:cubicBezTo>
                  <a:cubicBezTo>
                    <a:pt x="605879" y="169832"/>
                    <a:pt x="602896" y="171872"/>
                    <a:pt x="591438" y="172029"/>
                  </a:cubicBezTo>
                  <a:cubicBezTo>
                    <a:pt x="592851" y="168419"/>
                    <a:pt x="594106" y="165280"/>
                    <a:pt x="595362" y="162298"/>
                  </a:cubicBezTo>
                  <a:cubicBezTo>
                    <a:pt x="596775" y="158844"/>
                    <a:pt x="599286" y="156333"/>
                    <a:pt x="602896" y="155234"/>
                  </a:cubicBezTo>
                  <a:cubicBezTo>
                    <a:pt x="603838" y="154999"/>
                    <a:pt x="604780" y="154803"/>
                    <a:pt x="605702" y="154842"/>
                  </a:cubicBezTo>
                  <a:close/>
                  <a:moveTo>
                    <a:pt x="471603" y="145792"/>
                  </a:moveTo>
                  <a:cubicBezTo>
                    <a:pt x="479682" y="144983"/>
                    <a:pt x="484273" y="148367"/>
                    <a:pt x="488158" y="159786"/>
                  </a:cubicBezTo>
                  <a:cubicBezTo>
                    <a:pt x="489099" y="162455"/>
                    <a:pt x="494750" y="162612"/>
                    <a:pt x="491767" y="167007"/>
                  </a:cubicBezTo>
                  <a:cubicBezTo>
                    <a:pt x="489570" y="170146"/>
                    <a:pt x="487059" y="173128"/>
                    <a:pt x="483291" y="174698"/>
                  </a:cubicBezTo>
                  <a:cubicBezTo>
                    <a:pt x="481251" y="175483"/>
                    <a:pt x="479054" y="175639"/>
                    <a:pt x="477013" y="174855"/>
                  </a:cubicBezTo>
                  <a:cubicBezTo>
                    <a:pt x="466497" y="171088"/>
                    <a:pt x="459748" y="158531"/>
                    <a:pt x="462259" y="147858"/>
                  </a:cubicBezTo>
                  <a:cubicBezTo>
                    <a:pt x="465830" y="146798"/>
                    <a:pt x="468910" y="146062"/>
                    <a:pt x="471603" y="145792"/>
                  </a:cubicBezTo>
                  <a:close/>
                  <a:moveTo>
                    <a:pt x="576105" y="145513"/>
                  </a:moveTo>
                  <a:cubicBezTo>
                    <a:pt x="576585" y="145238"/>
                    <a:pt x="577037" y="145268"/>
                    <a:pt x="577468" y="145817"/>
                  </a:cubicBezTo>
                  <a:cubicBezTo>
                    <a:pt x="581550" y="151154"/>
                    <a:pt x="589555" y="153351"/>
                    <a:pt x="589712" y="161827"/>
                  </a:cubicBezTo>
                  <a:cubicBezTo>
                    <a:pt x="589869" y="167949"/>
                    <a:pt x="579666" y="177994"/>
                    <a:pt x="572289" y="178151"/>
                  </a:cubicBezTo>
                  <a:cubicBezTo>
                    <a:pt x="564127" y="178465"/>
                    <a:pt x="557220" y="172030"/>
                    <a:pt x="557534" y="163240"/>
                  </a:cubicBezTo>
                  <a:cubicBezTo>
                    <a:pt x="557691" y="161984"/>
                    <a:pt x="558162" y="159944"/>
                    <a:pt x="558319" y="157746"/>
                  </a:cubicBezTo>
                  <a:cubicBezTo>
                    <a:pt x="558790" y="153508"/>
                    <a:pt x="559417" y="149898"/>
                    <a:pt x="565382" y="151939"/>
                  </a:cubicBezTo>
                  <a:cubicBezTo>
                    <a:pt x="566795" y="152410"/>
                    <a:pt x="568992" y="150840"/>
                    <a:pt x="570719" y="150369"/>
                  </a:cubicBezTo>
                  <a:cubicBezTo>
                    <a:pt x="572956" y="149898"/>
                    <a:pt x="574662" y="146337"/>
                    <a:pt x="576105" y="145513"/>
                  </a:cubicBezTo>
                  <a:close/>
                  <a:moveTo>
                    <a:pt x="362466" y="142435"/>
                  </a:moveTo>
                  <a:cubicBezTo>
                    <a:pt x="366424" y="143149"/>
                    <a:pt x="369103" y="146445"/>
                    <a:pt x="371693" y="149741"/>
                  </a:cubicBezTo>
                  <a:cubicBezTo>
                    <a:pt x="373262" y="151782"/>
                    <a:pt x="374518" y="154136"/>
                    <a:pt x="376088" y="156334"/>
                  </a:cubicBezTo>
                  <a:cubicBezTo>
                    <a:pt x="379384" y="160885"/>
                    <a:pt x="380482" y="164652"/>
                    <a:pt x="374204" y="168419"/>
                  </a:cubicBezTo>
                  <a:cubicBezTo>
                    <a:pt x="370751" y="170460"/>
                    <a:pt x="368710" y="174541"/>
                    <a:pt x="369181" y="179407"/>
                  </a:cubicBezTo>
                  <a:cubicBezTo>
                    <a:pt x="369652" y="183017"/>
                    <a:pt x="367926" y="185686"/>
                    <a:pt x="363688" y="184273"/>
                  </a:cubicBezTo>
                  <a:cubicBezTo>
                    <a:pt x="358194" y="182703"/>
                    <a:pt x="345166" y="164966"/>
                    <a:pt x="345166" y="159630"/>
                  </a:cubicBezTo>
                  <a:cubicBezTo>
                    <a:pt x="345166" y="153508"/>
                    <a:pt x="351758" y="144404"/>
                    <a:pt x="358037" y="142678"/>
                  </a:cubicBezTo>
                  <a:cubicBezTo>
                    <a:pt x="359685" y="142246"/>
                    <a:pt x="361147" y="142197"/>
                    <a:pt x="362466" y="142435"/>
                  </a:cubicBezTo>
                  <a:close/>
                  <a:moveTo>
                    <a:pt x="419919" y="141795"/>
                  </a:moveTo>
                  <a:cubicBezTo>
                    <a:pt x="421724" y="141775"/>
                    <a:pt x="423569" y="142442"/>
                    <a:pt x="425374" y="143619"/>
                  </a:cubicBezTo>
                  <a:cubicBezTo>
                    <a:pt x="427571" y="145032"/>
                    <a:pt x="429298" y="147073"/>
                    <a:pt x="431338" y="148799"/>
                  </a:cubicBezTo>
                  <a:cubicBezTo>
                    <a:pt x="436361" y="152723"/>
                    <a:pt x="436989" y="156804"/>
                    <a:pt x="433221" y="162141"/>
                  </a:cubicBezTo>
                  <a:cubicBezTo>
                    <a:pt x="431024" y="165280"/>
                    <a:pt x="429769" y="169047"/>
                    <a:pt x="429455" y="172971"/>
                  </a:cubicBezTo>
                  <a:cubicBezTo>
                    <a:pt x="428827" y="179877"/>
                    <a:pt x="428827" y="179877"/>
                    <a:pt x="421449" y="179877"/>
                  </a:cubicBezTo>
                  <a:cubicBezTo>
                    <a:pt x="417996" y="180348"/>
                    <a:pt x="415171" y="178936"/>
                    <a:pt x="413287" y="175639"/>
                  </a:cubicBezTo>
                  <a:cubicBezTo>
                    <a:pt x="412659" y="174541"/>
                    <a:pt x="411875" y="173756"/>
                    <a:pt x="411247" y="172657"/>
                  </a:cubicBezTo>
                  <a:cubicBezTo>
                    <a:pt x="409049" y="169204"/>
                    <a:pt x="402771" y="167948"/>
                    <a:pt x="404183" y="162769"/>
                  </a:cubicBezTo>
                  <a:cubicBezTo>
                    <a:pt x="406067" y="155863"/>
                    <a:pt x="409363" y="149270"/>
                    <a:pt x="414700" y="144090"/>
                  </a:cubicBezTo>
                  <a:cubicBezTo>
                    <a:pt x="416348" y="142521"/>
                    <a:pt x="418114" y="141815"/>
                    <a:pt x="419919" y="141795"/>
                  </a:cubicBezTo>
                  <a:close/>
                  <a:moveTo>
                    <a:pt x="539562" y="136458"/>
                  </a:moveTo>
                  <a:cubicBezTo>
                    <a:pt x="545134" y="137655"/>
                    <a:pt x="550000" y="142128"/>
                    <a:pt x="554081" y="149898"/>
                  </a:cubicBezTo>
                  <a:cubicBezTo>
                    <a:pt x="555179" y="151467"/>
                    <a:pt x="554866" y="153351"/>
                    <a:pt x="555023" y="156019"/>
                  </a:cubicBezTo>
                  <a:cubicBezTo>
                    <a:pt x="554709" y="157903"/>
                    <a:pt x="554395" y="160571"/>
                    <a:pt x="553610" y="163083"/>
                  </a:cubicBezTo>
                  <a:cubicBezTo>
                    <a:pt x="551255" y="171873"/>
                    <a:pt x="543564" y="175168"/>
                    <a:pt x="535716" y="170617"/>
                  </a:cubicBezTo>
                  <a:cubicBezTo>
                    <a:pt x="528339" y="166222"/>
                    <a:pt x="522846" y="159943"/>
                    <a:pt x="518450" y="152566"/>
                  </a:cubicBezTo>
                  <a:cubicBezTo>
                    <a:pt x="516253" y="148799"/>
                    <a:pt x="517038" y="145503"/>
                    <a:pt x="520805" y="142678"/>
                  </a:cubicBezTo>
                  <a:cubicBezTo>
                    <a:pt x="527711" y="137341"/>
                    <a:pt x="533990" y="135261"/>
                    <a:pt x="539562" y="136458"/>
                  </a:cubicBezTo>
                  <a:close/>
                  <a:moveTo>
                    <a:pt x="620652" y="131769"/>
                  </a:moveTo>
                  <a:cubicBezTo>
                    <a:pt x="622084" y="131808"/>
                    <a:pt x="623614" y="132240"/>
                    <a:pt x="625027" y="132632"/>
                  </a:cubicBezTo>
                  <a:cubicBezTo>
                    <a:pt x="625969" y="132789"/>
                    <a:pt x="626440" y="133574"/>
                    <a:pt x="626126" y="134673"/>
                  </a:cubicBezTo>
                  <a:cubicBezTo>
                    <a:pt x="625812" y="137027"/>
                    <a:pt x="615766" y="145660"/>
                    <a:pt x="613726" y="145189"/>
                  </a:cubicBezTo>
                  <a:cubicBezTo>
                    <a:pt x="613098" y="145032"/>
                    <a:pt x="612470" y="144404"/>
                    <a:pt x="612314" y="143933"/>
                  </a:cubicBezTo>
                  <a:cubicBezTo>
                    <a:pt x="611686" y="139538"/>
                    <a:pt x="614354" y="136085"/>
                    <a:pt x="616865" y="133260"/>
                  </a:cubicBezTo>
                  <a:cubicBezTo>
                    <a:pt x="617885" y="132083"/>
                    <a:pt x="619220" y="131730"/>
                    <a:pt x="620652" y="131769"/>
                  </a:cubicBezTo>
                  <a:close/>
                  <a:moveTo>
                    <a:pt x="495848" y="128394"/>
                  </a:moveTo>
                  <a:cubicBezTo>
                    <a:pt x="502912" y="129964"/>
                    <a:pt x="512172" y="140167"/>
                    <a:pt x="512957" y="147544"/>
                  </a:cubicBezTo>
                  <a:cubicBezTo>
                    <a:pt x="513114" y="149271"/>
                    <a:pt x="513428" y="150840"/>
                    <a:pt x="510917" y="151154"/>
                  </a:cubicBezTo>
                  <a:cubicBezTo>
                    <a:pt x="506522" y="151625"/>
                    <a:pt x="502284" y="152410"/>
                    <a:pt x="498674" y="153195"/>
                  </a:cubicBezTo>
                  <a:cubicBezTo>
                    <a:pt x="490983" y="153038"/>
                    <a:pt x="482978" y="145189"/>
                    <a:pt x="482821" y="138283"/>
                  </a:cubicBezTo>
                  <a:cubicBezTo>
                    <a:pt x="482664" y="132005"/>
                    <a:pt x="489256" y="126825"/>
                    <a:pt x="495848" y="128394"/>
                  </a:cubicBezTo>
                  <a:close/>
                  <a:moveTo>
                    <a:pt x="448113" y="124333"/>
                  </a:moveTo>
                  <a:cubicBezTo>
                    <a:pt x="451703" y="124863"/>
                    <a:pt x="455195" y="126668"/>
                    <a:pt x="458021" y="129650"/>
                  </a:cubicBezTo>
                  <a:cubicBezTo>
                    <a:pt x="462887" y="134987"/>
                    <a:pt x="465555" y="140638"/>
                    <a:pt x="462416" y="147701"/>
                  </a:cubicBezTo>
                  <a:cubicBezTo>
                    <a:pt x="459276" y="146602"/>
                    <a:pt x="459433" y="149898"/>
                    <a:pt x="458335" y="151154"/>
                  </a:cubicBezTo>
                  <a:cubicBezTo>
                    <a:pt x="452527" y="158531"/>
                    <a:pt x="443894" y="158531"/>
                    <a:pt x="438087" y="150840"/>
                  </a:cubicBezTo>
                  <a:cubicBezTo>
                    <a:pt x="436517" y="148800"/>
                    <a:pt x="434948" y="146602"/>
                    <a:pt x="433849" y="144248"/>
                  </a:cubicBezTo>
                  <a:cubicBezTo>
                    <a:pt x="431023" y="137969"/>
                    <a:pt x="432907" y="129964"/>
                    <a:pt x="437616" y="126668"/>
                  </a:cubicBezTo>
                  <a:cubicBezTo>
                    <a:pt x="440834" y="124549"/>
                    <a:pt x="444522" y="123803"/>
                    <a:pt x="448113" y="124333"/>
                  </a:cubicBezTo>
                  <a:close/>
                  <a:moveTo>
                    <a:pt x="591909" y="123215"/>
                  </a:moveTo>
                  <a:cubicBezTo>
                    <a:pt x="596147" y="123057"/>
                    <a:pt x="607448" y="134202"/>
                    <a:pt x="607448" y="138754"/>
                  </a:cubicBezTo>
                  <a:cubicBezTo>
                    <a:pt x="607448" y="145033"/>
                    <a:pt x="604152" y="149270"/>
                    <a:pt x="598501" y="151311"/>
                  </a:cubicBezTo>
                  <a:cubicBezTo>
                    <a:pt x="592536" y="153509"/>
                    <a:pt x="588927" y="150055"/>
                    <a:pt x="585787" y="145660"/>
                  </a:cubicBezTo>
                  <a:cubicBezTo>
                    <a:pt x="579823" y="137342"/>
                    <a:pt x="581235" y="128551"/>
                    <a:pt x="589240" y="124313"/>
                  </a:cubicBezTo>
                  <a:cubicBezTo>
                    <a:pt x="590025" y="123842"/>
                    <a:pt x="590967" y="123215"/>
                    <a:pt x="591909" y="123215"/>
                  </a:cubicBezTo>
                  <a:close/>
                  <a:moveTo>
                    <a:pt x="392470" y="122449"/>
                  </a:moveTo>
                  <a:cubicBezTo>
                    <a:pt x="395158" y="123097"/>
                    <a:pt x="397591" y="124706"/>
                    <a:pt x="399789" y="127296"/>
                  </a:cubicBezTo>
                  <a:cubicBezTo>
                    <a:pt x="401358" y="129179"/>
                    <a:pt x="402457" y="131377"/>
                    <a:pt x="404184" y="132946"/>
                  </a:cubicBezTo>
                  <a:cubicBezTo>
                    <a:pt x="409364" y="138126"/>
                    <a:pt x="410462" y="142207"/>
                    <a:pt x="402614" y="146131"/>
                  </a:cubicBezTo>
                  <a:cubicBezTo>
                    <a:pt x="399475" y="147701"/>
                    <a:pt x="399004" y="151625"/>
                    <a:pt x="398376" y="154921"/>
                  </a:cubicBezTo>
                  <a:cubicBezTo>
                    <a:pt x="397120" y="159944"/>
                    <a:pt x="393667" y="161671"/>
                    <a:pt x="388174" y="161828"/>
                  </a:cubicBezTo>
                  <a:cubicBezTo>
                    <a:pt x="387860" y="161828"/>
                    <a:pt x="386918" y="161671"/>
                    <a:pt x="385976" y="161513"/>
                  </a:cubicBezTo>
                  <a:cubicBezTo>
                    <a:pt x="380639" y="159944"/>
                    <a:pt x="373419" y="147544"/>
                    <a:pt x="372948" y="138754"/>
                  </a:cubicBezTo>
                  <a:cubicBezTo>
                    <a:pt x="372634" y="131848"/>
                    <a:pt x="376558" y="126197"/>
                    <a:pt x="383622" y="123372"/>
                  </a:cubicBezTo>
                  <a:cubicBezTo>
                    <a:pt x="386839" y="122116"/>
                    <a:pt x="389782" y="121802"/>
                    <a:pt x="392470" y="122449"/>
                  </a:cubicBezTo>
                  <a:close/>
                  <a:moveTo>
                    <a:pt x="559504" y="113449"/>
                  </a:moveTo>
                  <a:cubicBezTo>
                    <a:pt x="561871" y="113689"/>
                    <a:pt x="564127" y="114503"/>
                    <a:pt x="566011" y="115994"/>
                  </a:cubicBezTo>
                  <a:cubicBezTo>
                    <a:pt x="570562" y="119448"/>
                    <a:pt x="575586" y="123058"/>
                    <a:pt x="577155" y="129650"/>
                  </a:cubicBezTo>
                  <a:cubicBezTo>
                    <a:pt x="576056" y="133104"/>
                    <a:pt x="575429" y="136714"/>
                    <a:pt x="573859" y="140010"/>
                  </a:cubicBezTo>
                  <a:cubicBezTo>
                    <a:pt x="570405" y="147073"/>
                    <a:pt x="563813" y="148643"/>
                    <a:pt x="557692" y="143620"/>
                  </a:cubicBezTo>
                  <a:cubicBezTo>
                    <a:pt x="552669" y="139382"/>
                    <a:pt x="548273" y="134673"/>
                    <a:pt x="543722" y="129964"/>
                  </a:cubicBezTo>
                  <a:cubicBezTo>
                    <a:pt x="542152" y="128394"/>
                    <a:pt x="541681" y="126354"/>
                    <a:pt x="542309" y="124000"/>
                  </a:cubicBezTo>
                  <a:cubicBezTo>
                    <a:pt x="544311" y="117172"/>
                    <a:pt x="552404" y="112728"/>
                    <a:pt x="559504" y="113449"/>
                  </a:cubicBezTo>
                  <a:close/>
                  <a:moveTo>
                    <a:pt x="635544" y="109245"/>
                  </a:moveTo>
                  <a:cubicBezTo>
                    <a:pt x="637271" y="108931"/>
                    <a:pt x="637428" y="109873"/>
                    <a:pt x="637585" y="111286"/>
                  </a:cubicBezTo>
                  <a:cubicBezTo>
                    <a:pt x="638056" y="115209"/>
                    <a:pt x="633503" y="121801"/>
                    <a:pt x="630364" y="121801"/>
                  </a:cubicBezTo>
                  <a:cubicBezTo>
                    <a:pt x="628637" y="121801"/>
                    <a:pt x="628637" y="121017"/>
                    <a:pt x="628637" y="119604"/>
                  </a:cubicBezTo>
                  <a:cubicBezTo>
                    <a:pt x="629108" y="115366"/>
                    <a:pt x="632719" y="109559"/>
                    <a:pt x="635544" y="109245"/>
                  </a:cubicBezTo>
                  <a:close/>
                  <a:moveTo>
                    <a:pt x="474666" y="106574"/>
                  </a:moveTo>
                  <a:cubicBezTo>
                    <a:pt x="477749" y="106596"/>
                    <a:pt x="480192" y="109245"/>
                    <a:pt x="482193" y="112071"/>
                  </a:cubicBezTo>
                  <a:cubicBezTo>
                    <a:pt x="485803" y="117407"/>
                    <a:pt x="488628" y="122587"/>
                    <a:pt x="482350" y="128238"/>
                  </a:cubicBezTo>
                  <a:cubicBezTo>
                    <a:pt x="480152" y="130121"/>
                    <a:pt x="479211" y="133575"/>
                    <a:pt x="477641" y="136243"/>
                  </a:cubicBezTo>
                  <a:cubicBezTo>
                    <a:pt x="477013" y="137342"/>
                    <a:pt x="477013" y="139382"/>
                    <a:pt x="474816" y="138911"/>
                  </a:cubicBezTo>
                  <a:cubicBezTo>
                    <a:pt x="471519" y="138597"/>
                    <a:pt x="456765" y="124314"/>
                    <a:pt x="457550" y="121332"/>
                  </a:cubicBezTo>
                  <a:cubicBezTo>
                    <a:pt x="459591" y="114425"/>
                    <a:pt x="465712" y="110815"/>
                    <a:pt x="471363" y="107519"/>
                  </a:cubicBezTo>
                  <a:cubicBezTo>
                    <a:pt x="472540" y="106851"/>
                    <a:pt x="473639" y="106567"/>
                    <a:pt x="474666" y="106574"/>
                  </a:cubicBezTo>
                  <a:close/>
                  <a:moveTo>
                    <a:pt x="526989" y="105995"/>
                  </a:moveTo>
                  <a:cubicBezTo>
                    <a:pt x="532882" y="105929"/>
                    <a:pt x="539327" y="108225"/>
                    <a:pt x="542153" y="111757"/>
                  </a:cubicBezTo>
                  <a:cubicBezTo>
                    <a:pt x="542937" y="112699"/>
                    <a:pt x="543879" y="113954"/>
                    <a:pt x="542466" y="114739"/>
                  </a:cubicBezTo>
                  <a:cubicBezTo>
                    <a:pt x="537758" y="117093"/>
                    <a:pt x="537758" y="122273"/>
                    <a:pt x="535560" y="126197"/>
                  </a:cubicBezTo>
                  <a:cubicBezTo>
                    <a:pt x="531165" y="134203"/>
                    <a:pt x="514841" y="135615"/>
                    <a:pt x="508562" y="128865"/>
                  </a:cubicBezTo>
                  <a:cubicBezTo>
                    <a:pt x="506836" y="126825"/>
                    <a:pt x="507777" y="124942"/>
                    <a:pt x="508248" y="122901"/>
                  </a:cubicBezTo>
                  <a:cubicBezTo>
                    <a:pt x="508091" y="115838"/>
                    <a:pt x="513114" y="109873"/>
                    <a:pt x="521434" y="106890"/>
                  </a:cubicBezTo>
                  <a:cubicBezTo>
                    <a:pt x="523121" y="106302"/>
                    <a:pt x="525024" y="106018"/>
                    <a:pt x="526989" y="105995"/>
                  </a:cubicBezTo>
                  <a:close/>
                  <a:moveTo>
                    <a:pt x="608748" y="105968"/>
                  </a:moveTo>
                  <a:cubicBezTo>
                    <a:pt x="610087" y="106096"/>
                    <a:pt x="611411" y="106498"/>
                    <a:pt x="612628" y="107204"/>
                  </a:cubicBezTo>
                  <a:cubicBezTo>
                    <a:pt x="614511" y="108303"/>
                    <a:pt x="616552" y="109088"/>
                    <a:pt x="618435" y="110187"/>
                  </a:cubicBezTo>
                  <a:cubicBezTo>
                    <a:pt x="621418" y="112070"/>
                    <a:pt x="626755" y="112698"/>
                    <a:pt x="624557" y="118192"/>
                  </a:cubicBezTo>
                  <a:cubicBezTo>
                    <a:pt x="622517" y="123057"/>
                    <a:pt x="619377" y="127452"/>
                    <a:pt x="614982" y="127923"/>
                  </a:cubicBezTo>
                  <a:cubicBezTo>
                    <a:pt x="602111" y="127923"/>
                    <a:pt x="594891" y="119761"/>
                    <a:pt x="598815" y="111443"/>
                  </a:cubicBezTo>
                  <a:cubicBezTo>
                    <a:pt x="600581" y="107675"/>
                    <a:pt x="604730" y="105586"/>
                    <a:pt x="608748" y="105968"/>
                  </a:cubicBezTo>
                  <a:close/>
                  <a:moveTo>
                    <a:pt x="412247" y="103496"/>
                  </a:moveTo>
                  <a:cubicBezTo>
                    <a:pt x="417446" y="102574"/>
                    <a:pt x="422940" y="103752"/>
                    <a:pt x="426315" y="107519"/>
                  </a:cubicBezTo>
                  <a:cubicBezTo>
                    <a:pt x="429611" y="111286"/>
                    <a:pt x="432122" y="115838"/>
                    <a:pt x="435261" y="119762"/>
                  </a:cubicBezTo>
                  <a:cubicBezTo>
                    <a:pt x="436988" y="121959"/>
                    <a:pt x="436046" y="123058"/>
                    <a:pt x="434163" y="124314"/>
                  </a:cubicBezTo>
                  <a:cubicBezTo>
                    <a:pt x="431651" y="126197"/>
                    <a:pt x="430082" y="129022"/>
                    <a:pt x="429140" y="132005"/>
                  </a:cubicBezTo>
                  <a:cubicBezTo>
                    <a:pt x="428198" y="134516"/>
                    <a:pt x="428512" y="138441"/>
                    <a:pt x="424588" y="135144"/>
                  </a:cubicBezTo>
                  <a:cubicBezTo>
                    <a:pt x="410305" y="139068"/>
                    <a:pt x="407636" y="125570"/>
                    <a:pt x="400102" y="119448"/>
                  </a:cubicBezTo>
                  <a:cubicBezTo>
                    <a:pt x="397905" y="117721"/>
                    <a:pt x="398690" y="114582"/>
                    <a:pt x="399945" y="112070"/>
                  </a:cubicBezTo>
                  <a:cubicBezTo>
                    <a:pt x="402143" y="107440"/>
                    <a:pt x="407048" y="104419"/>
                    <a:pt x="412247" y="103496"/>
                  </a:cubicBezTo>
                  <a:close/>
                  <a:moveTo>
                    <a:pt x="500871" y="88840"/>
                  </a:moveTo>
                  <a:cubicBezTo>
                    <a:pt x="508405" y="89311"/>
                    <a:pt x="510917" y="95276"/>
                    <a:pt x="514056" y="100299"/>
                  </a:cubicBezTo>
                  <a:cubicBezTo>
                    <a:pt x="516725" y="104694"/>
                    <a:pt x="511859" y="105793"/>
                    <a:pt x="509975" y="108147"/>
                  </a:cubicBezTo>
                  <a:cubicBezTo>
                    <a:pt x="506836" y="111914"/>
                    <a:pt x="502284" y="114426"/>
                    <a:pt x="502598" y="120547"/>
                  </a:cubicBezTo>
                  <a:cubicBezTo>
                    <a:pt x="502755" y="124000"/>
                    <a:pt x="499930" y="123530"/>
                    <a:pt x="498203" y="121646"/>
                  </a:cubicBezTo>
                  <a:cubicBezTo>
                    <a:pt x="493494" y="116623"/>
                    <a:pt x="488942" y="111443"/>
                    <a:pt x="484390" y="106263"/>
                  </a:cubicBezTo>
                  <a:cubicBezTo>
                    <a:pt x="482663" y="104223"/>
                    <a:pt x="482192" y="101868"/>
                    <a:pt x="483919" y="99671"/>
                  </a:cubicBezTo>
                  <a:cubicBezTo>
                    <a:pt x="488157" y="93706"/>
                    <a:pt x="494436" y="90724"/>
                    <a:pt x="500871" y="88840"/>
                  </a:cubicBezTo>
                  <a:close/>
                  <a:moveTo>
                    <a:pt x="626597" y="86486"/>
                  </a:moveTo>
                  <a:cubicBezTo>
                    <a:pt x="630678" y="87584"/>
                    <a:pt x="636956" y="87428"/>
                    <a:pt x="637584" y="93549"/>
                  </a:cubicBezTo>
                  <a:cubicBezTo>
                    <a:pt x="638369" y="100926"/>
                    <a:pt x="632091" y="107048"/>
                    <a:pt x="623458" y="107361"/>
                  </a:cubicBezTo>
                  <a:cubicBezTo>
                    <a:pt x="619691" y="106890"/>
                    <a:pt x="614668" y="107048"/>
                    <a:pt x="614354" y="100612"/>
                  </a:cubicBezTo>
                  <a:cubicBezTo>
                    <a:pt x="614197" y="95276"/>
                    <a:pt x="622202" y="85387"/>
                    <a:pt x="626597" y="86486"/>
                  </a:cubicBezTo>
                  <a:close/>
                  <a:moveTo>
                    <a:pt x="443107" y="82986"/>
                  </a:moveTo>
                  <a:cubicBezTo>
                    <a:pt x="445964" y="83092"/>
                    <a:pt x="448839" y="83857"/>
                    <a:pt x="451429" y="85387"/>
                  </a:cubicBezTo>
                  <a:cubicBezTo>
                    <a:pt x="457707" y="88997"/>
                    <a:pt x="461004" y="95276"/>
                    <a:pt x="464771" y="101083"/>
                  </a:cubicBezTo>
                  <a:cubicBezTo>
                    <a:pt x="466340" y="103438"/>
                    <a:pt x="465555" y="106263"/>
                    <a:pt x="462573" y="106891"/>
                  </a:cubicBezTo>
                  <a:cubicBezTo>
                    <a:pt x="457079" y="108147"/>
                    <a:pt x="454254" y="112071"/>
                    <a:pt x="451115" y="116151"/>
                  </a:cubicBezTo>
                  <a:cubicBezTo>
                    <a:pt x="447505" y="121017"/>
                    <a:pt x="443267" y="121488"/>
                    <a:pt x="438872" y="117407"/>
                  </a:cubicBezTo>
                  <a:cubicBezTo>
                    <a:pt x="432750" y="111443"/>
                    <a:pt x="427413" y="104850"/>
                    <a:pt x="426001" y="97003"/>
                  </a:cubicBezTo>
                  <a:cubicBezTo>
                    <a:pt x="426119" y="88291"/>
                    <a:pt x="434536" y="82670"/>
                    <a:pt x="443107" y="82986"/>
                  </a:cubicBezTo>
                  <a:close/>
                  <a:moveTo>
                    <a:pt x="547920" y="82954"/>
                  </a:moveTo>
                  <a:cubicBezTo>
                    <a:pt x="550746" y="82169"/>
                    <a:pt x="553767" y="82405"/>
                    <a:pt x="556436" y="83817"/>
                  </a:cubicBezTo>
                  <a:cubicBezTo>
                    <a:pt x="559889" y="85701"/>
                    <a:pt x="562871" y="88055"/>
                    <a:pt x="565069" y="91194"/>
                  </a:cubicBezTo>
                  <a:cubicBezTo>
                    <a:pt x="565226" y="92921"/>
                    <a:pt x="563970" y="93392"/>
                    <a:pt x="563028" y="94020"/>
                  </a:cubicBezTo>
                  <a:cubicBezTo>
                    <a:pt x="560831" y="95904"/>
                    <a:pt x="559261" y="98258"/>
                    <a:pt x="559104" y="101397"/>
                  </a:cubicBezTo>
                  <a:cubicBezTo>
                    <a:pt x="558790" y="107676"/>
                    <a:pt x="555023" y="108147"/>
                    <a:pt x="550000" y="106107"/>
                  </a:cubicBezTo>
                  <a:cubicBezTo>
                    <a:pt x="547332" y="105008"/>
                    <a:pt x="544821" y="103281"/>
                    <a:pt x="543094" y="101083"/>
                  </a:cubicBezTo>
                  <a:cubicBezTo>
                    <a:pt x="539954" y="97316"/>
                    <a:pt x="536815" y="93392"/>
                    <a:pt x="540582" y="88213"/>
                  </a:cubicBezTo>
                  <a:cubicBezTo>
                    <a:pt x="542466" y="85544"/>
                    <a:pt x="545095" y="83739"/>
                    <a:pt x="547920" y="82954"/>
                  </a:cubicBezTo>
                  <a:close/>
                  <a:moveTo>
                    <a:pt x="651555" y="80835"/>
                  </a:moveTo>
                  <a:cubicBezTo>
                    <a:pt x="653595" y="90410"/>
                    <a:pt x="649200" y="94962"/>
                    <a:pt x="641351" y="99200"/>
                  </a:cubicBezTo>
                  <a:cubicBezTo>
                    <a:pt x="643392" y="91823"/>
                    <a:pt x="644648" y="85230"/>
                    <a:pt x="651555" y="80835"/>
                  </a:cubicBezTo>
                  <a:close/>
                  <a:moveTo>
                    <a:pt x="597716" y="75185"/>
                  </a:moveTo>
                  <a:cubicBezTo>
                    <a:pt x="601640" y="75656"/>
                    <a:pt x="613726" y="84759"/>
                    <a:pt x="613726" y="87742"/>
                  </a:cubicBezTo>
                  <a:cubicBezTo>
                    <a:pt x="613569" y="93079"/>
                    <a:pt x="610273" y="97003"/>
                    <a:pt x="606349" y="100456"/>
                  </a:cubicBezTo>
                  <a:cubicBezTo>
                    <a:pt x="603053" y="103438"/>
                    <a:pt x="599129" y="103281"/>
                    <a:pt x="595676" y="100927"/>
                  </a:cubicBezTo>
                  <a:cubicBezTo>
                    <a:pt x="590653" y="97788"/>
                    <a:pt x="587200" y="93079"/>
                    <a:pt x="585159" y="87585"/>
                  </a:cubicBezTo>
                  <a:cubicBezTo>
                    <a:pt x="583119" y="82562"/>
                    <a:pt x="591595" y="74557"/>
                    <a:pt x="597716" y="75185"/>
                  </a:cubicBezTo>
                  <a:close/>
                  <a:moveTo>
                    <a:pt x="528653" y="69220"/>
                  </a:moveTo>
                  <a:cubicBezTo>
                    <a:pt x="534618" y="69220"/>
                    <a:pt x="537600" y="73144"/>
                    <a:pt x="540268" y="77696"/>
                  </a:cubicBezTo>
                  <a:cubicBezTo>
                    <a:pt x="543093" y="82248"/>
                    <a:pt x="538385" y="83347"/>
                    <a:pt x="536815" y="85858"/>
                  </a:cubicBezTo>
                  <a:cubicBezTo>
                    <a:pt x="535559" y="87899"/>
                    <a:pt x="533205" y="89939"/>
                    <a:pt x="533205" y="91979"/>
                  </a:cubicBezTo>
                  <a:cubicBezTo>
                    <a:pt x="533362" y="98886"/>
                    <a:pt x="528339" y="98729"/>
                    <a:pt x="523944" y="99671"/>
                  </a:cubicBezTo>
                  <a:cubicBezTo>
                    <a:pt x="519079" y="100769"/>
                    <a:pt x="517823" y="96845"/>
                    <a:pt x="515782" y="94020"/>
                  </a:cubicBezTo>
                  <a:cubicBezTo>
                    <a:pt x="507306" y="81934"/>
                    <a:pt x="507463" y="81934"/>
                    <a:pt x="519550" y="73458"/>
                  </a:cubicBezTo>
                  <a:cubicBezTo>
                    <a:pt x="525828" y="69220"/>
                    <a:pt x="525828" y="69220"/>
                    <a:pt x="528653" y="69220"/>
                  </a:cubicBezTo>
                  <a:close/>
                  <a:moveTo>
                    <a:pt x="475915" y="66708"/>
                  </a:moveTo>
                  <a:cubicBezTo>
                    <a:pt x="482978" y="66708"/>
                    <a:pt x="493337" y="77225"/>
                    <a:pt x="493024" y="84288"/>
                  </a:cubicBezTo>
                  <a:cubicBezTo>
                    <a:pt x="492867" y="87585"/>
                    <a:pt x="490041" y="89154"/>
                    <a:pt x="487216" y="89939"/>
                  </a:cubicBezTo>
                  <a:cubicBezTo>
                    <a:pt x="482036" y="91509"/>
                    <a:pt x="478112" y="94177"/>
                    <a:pt x="476543" y="99671"/>
                  </a:cubicBezTo>
                  <a:cubicBezTo>
                    <a:pt x="475601" y="102967"/>
                    <a:pt x="473874" y="101398"/>
                    <a:pt x="472305" y="100456"/>
                  </a:cubicBezTo>
                  <a:cubicBezTo>
                    <a:pt x="469322" y="98729"/>
                    <a:pt x="467439" y="95904"/>
                    <a:pt x="465398" y="93236"/>
                  </a:cubicBezTo>
                  <a:cubicBezTo>
                    <a:pt x="463514" y="90724"/>
                    <a:pt x="461945" y="88056"/>
                    <a:pt x="459905" y="85701"/>
                  </a:cubicBezTo>
                  <a:cubicBezTo>
                    <a:pt x="452999" y="77539"/>
                    <a:pt x="453626" y="74714"/>
                    <a:pt x="463514" y="69691"/>
                  </a:cubicBezTo>
                  <a:cubicBezTo>
                    <a:pt x="467439" y="67650"/>
                    <a:pt x="471520" y="66394"/>
                    <a:pt x="475915" y="66708"/>
                  </a:cubicBezTo>
                  <a:close/>
                  <a:moveTo>
                    <a:pt x="573701" y="63413"/>
                  </a:moveTo>
                  <a:cubicBezTo>
                    <a:pt x="579038" y="62785"/>
                    <a:pt x="581235" y="67023"/>
                    <a:pt x="584061" y="70162"/>
                  </a:cubicBezTo>
                  <a:cubicBezTo>
                    <a:pt x="586886" y="73145"/>
                    <a:pt x="583590" y="75028"/>
                    <a:pt x="582491" y="77068"/>
                  </a:cubicBezTo>
                  <a:cubicBezTo>
                    <a:pt x="576997" y="87114"/>
                    <a:pt x="578567" y="93707"/>
                    <a:pt x="588456" y="101241"/>
                  </a:cubicBezTo>
                  <a:cubicBezTo>
                    <a:pt x="597089" y="107676"/>
                    <a:pt x="597560" y="111601"/>
                    <a:pt x="590967" y="119449"/>
                  </a:cubicBezTo>
                  <a:cubicBezTo>
                    <a:pt x="588456" y="122431"/>
                    <a:pt x="585473" y="123372"/>
                    <a:pt x="582020" y="121646"/>
                  </a:cubicBezTo>
                  <a:cubicBezTo>
                    <a:pt x="576370" y="118821"/>
                    <a:pt x="571033" y="115367"/>
                    <a:pt x="566795" y="110659"/>
                  </a:cubicBezTo>
                  <a:cubicBezTo>
                    <a:pt x="561458" y="104694"/>
                    <a:pt x="562714" y="99357"/>
                    <a:pt x="570091" y="95747"/>
                  </a:cubicBezTo>
                  <a:cubicBezTo>
                    <a:pt x="571661" y="94962"/>
                    <a:pt x="573231" y="94491"/>
                    <a:pt x="574643" y="93707"/>
                  </a:cubicBezTo>
                  <a:cubicBezTo>
                    <a:pt x="575742" y="93079"/>
                    <a:pt x="577782" y="92922"/>
                    <a:pt x="577468" y="90881"/>
                  </a:cubicBezTo>
                  <a:cubicBezTo>
                    <a:pt x="577154" y="89155"/>
                    <a:pt x="576213" y="88056"/>
                    <a:pt x="574015" y="87899"/>
                  </a:cubicBezTo>
                  <a:cubicBezTo>
                    <a:pt x="571347" y="87742"/>
                    <a:pt x="568992" y="86486"/>
                    <a:pt x="566795" y="84760"/>
                  </a:cubicBezTo>
                  <a:cubicBezTo>
                    <a:pt x="562557" y="81621"/>
                    <a:pt x="558790" y="77696"/>
                    <a:pt x="560673" y="72046"/>
                  </a:cubicBezTo>
                  <a:cubicBezTo>
                    <a:pt x="562714" y="66552"/>
                    <a:pt x="567737" y="64041"/>
                    <a:pt x="573701" y="63413"/>
                  </a:cubicBezTo>
                  <a:close/>
                  <a:moveTo>
                    <a:pt x="654026" y="62313"/>
                  </a:moveTo>
                  <a:cubicBezTo>
                    <a:pt x="654772" y="62588"/>
                    <a:pt x="655478" y="63255"/>
                    <a:pt x="655949" y="64040"/>
                  </a:cubicBezTo>
                  <a:cubicBezTo>
                    <a:pt x="658303" y="67650"/>
                    <a:pt x="658617" y="70790"/>
                    <a:pt x="653908" y="72987"/>
                  </a:cubicBezTo>
                  <a:cubicBezTo>
                    <a:pt x="652966" y="69691"/>
                    <a:pt x="648571" y="67022"/>
                    <a:pt x="651868" y="62941"/>
                  </a:cubicBezTo>
                  <a:cubicBezTo>
                    <a:pt x="652496" y="62156"/>
                    <a:pt x="653280" y="62039"/>
                    <a:pt x="654026" y="62313"/>
                  </a:cubicBezTo>
                  <a:close/>
                  <a:moveTo>
                    <a:pt x="618749" y="56350"/>
                  </a:moveTo>
                  <a:cubicBezTo>
                    <a:pt x="625185" y="57291"/>
                    <a:pt x="630678" y="62471"/>
                    <a:pt x="638212" y="59332"/>
                  </a:cubicBezTo>
                  <a:cubicBezTo>
                    <a:pt x="643863" y="57134"/>
                    <a:pt x="649514" y="64512"/>
                    <a:pt x="647787" y="70476"/>
                  </a:cubicBezTo>
                  <a:cubicBezTo>
                    <a:pt x="646688" y="74086"/>
                    <a:pt x="645432" y="77853"/>
                    <a:pt x="643549" y="81150"/>
                  </a:cubicBezTo>
                  <a:cubicBezTo>
                    <a:pt x="641823" y="84289"/>
                    <a:pt x="639311" y="86486"/>
                    <a:pt x="635230" y="84289"/>
                  </a:cubicBezTo>
                  <a:cubicBezTo>
                    <a:pt x="631777" y="82248"/>
                    <a:pt x="628794" y="80051"/>
                    <a:pt x="631306" y="75185"/>
                  </a:cubicBezTo>
                  <a:cubicBezTo>
                    <a:pt x="633347" y="71261"/>
                    <a:pt x="634288" y="67023"/>
                    <a:pt x="629736" y="61844"/>
                  </a:cubicBezTo>
                  <a:cubicBezTo>
                    <a:pt x="629579" y="64354"/>
                    <a:pt x="629579" y="65139"/>
                    <a:pt x="629579" y="66081"/>
                  </a:cubicBezTo>
                  <a:cubicBezTo>
                    <a:pt x="629108" y="72360"/>
                    <a:pt x="629265" y="78952"/>
                    <a:pt x="621260" y="80992"/>
                  </a:cubicBezTo>
                  <a:cubicBezTo>
                    <a:pt x="616395" y="82248"/>
                    <a:pt x="603367" y="76441"/>
                    <a:pt x="600855" y="72046"/>
                  </a:cubicBezTo>
                  <a:cubicBezTo>
                    <a:pt x="600384" y="71104"/>
                    <a:pt x="599913" y="69692"/>
                    <a:pt x="600070" y="68593"/>
                  </a:cubicBezTo>
                  <a:cubicBezTo>
                    <a:pt x="600855" y="61373"/>
                    <a:pt x="611843" y="55251"/>
                    <a:pt x="618749" y="56350"/>
                  </a:cubicBezTo>
                  <a:close/>
                  <a:moveTo>
                    <a:pt x="552669" y="50542"/>
                  </a:moveTo>
                  <a:cubicBezTo>
                    <a:pt x="558947" y="50542"/>
                    <a:pt x="561615" y="55251"/>
                    <a:pt x="564598" y="59175"/>
                  </a:cubicBezTo>
                  <a:cubicBezTo>
                    <a:pt x="566324" y="61373"/>
                    <a:pt x="564127" y="62000"/>
                    <a:pt x="562714" y="62785"/>
                  </a:cubicBezTo>
                  <a:cubicBezTo>
                    <a:pt x="559261" y="64825"/>
                    <a:pt x="556749" y="67337"/>
                    <a:pt x="555494" y="71418"/>
                  </a:cubicBezTo>
                  <a:cubicBezTo>
                    <a:pt x="553924" y="76912"/>
                    <a:pt x="548431" y="78481"/>
                    <a:pt x="544664" y="74243"/>
                  </a:cubicBezTo>
                  <a:cubicBezTo>
                    <a:pt x="541838" y="70947"/>
                    <a:pt x="539955" y="66709"/>
                    <a:pt x="537443" y="62942"/>
                  </a:cubicBezTo>
                  <a:cubicBezTo>
                    <a:pt x="535403" y="59960"/>
                    <a:pt x="537286" y="56192"/>
                    <a:pt x="540582" y="54309"/>
                  </a:cubicBezTo>
                  <a:cubicBezTo>
                    <a:pt x="544350" y="52112"/>
                    <a:pt x="548587" y="50856"/>
                    <a:pt x="552669" y="50542"/>
                  </a:cubicBezTo>
                  <a:close/>
                  <a:moveTo>
                    <a:pt x="499812" y="46579"/>
                  </a:moveTo>
                  <a:cubicBezTo>
                    <a:pt x="502912" y="46500"/>
                    <a:pt x="506051" y="47246"/>
                    <a:pt x="509190" y="48658"/>
                  </a:cubicBezTo>
                  <a:cubicBezTo>
                    <a:pt x="515940" y="51640"/>
                    <a:pt x="517039" y="58704"/>
                    <a:pt x="519550" y="64354"/>
                  </a:cubicBezTo>
                  <a:cubicBezTo>
                    <a:pt x="520649" y="66709"/>
                    <a:pt x="517667" y="68592"/>
                    <a:pt x="515783" y="69848"/>
                  </a:cubicBezTo>
                  <a:cubicBezTo>
                    <a:pt x="511231" y="72517"/>
                    <a:pt x="508092" y="76283"/>
                    <a:pt x="506051" y="81149"/>
                  </a:cubicBezTo>
                  <a:cubicBezTo>
                    <a:pt x="504953" y="83818"/>
                    <a:pt x="502912" y="87271"/>
                    <a:pt x="499772" y="84131"/>
                  </a:cubicBezTo>
                  <a:cubicBezTo>
                    <a:pt x="493023" y="77068"/>
                    <a:pt x="488314" y="68435"/>
                    <a:pt x="485332" y="60901"/>
                  </a:cubicBezTo>
                  <a:cubicBezTo>
                    <a:pt x="485018" y="54623"/>
                    <a:pt x="487373" y="51640"/>
                    <a:pt x="490669" y="49443"/>
                  </a:cubicBezTo>
                  <a:cubicBezTo>
                    <a:pt x="493651" y="47560"/>
                    <a:pt x="496712" y="46657"/>
                    <a:pt x="499812" y="46579"/>
                  </a:cubicBezTo>
                  <a:close/>
                  <a:moveTo>
                    <a:pt x="590182" y="46146"/>
                  </a:moveTo>
                  <a:cubicBezTo>
                    <a:pt x="593164" y="46146"/>
                    <a:pt x="602425" y="52739"/>
                    <a:pt x="602425" y="54936"/>
                  </a:cubicBezTo>
                  <a:cubicBezTo>
                    <a:pt x="602425" y="56820"/>
                    <a:pt x="592379" y="67650"/>
                    <a:pt x="590653" y="67650"/>
                  </a:cubicBezTo>
                  <a:cubicBezTo>
                    <a:pt x="587671" y="67650"/>
                    <a:pt x="579666" y="58703"/>
                    <a:pt x="579509" y="55250"/>
                  </a:cubicBezTo>
                  <a:cubicBezTo>
                    <a:pt x="579509" y="51483"/>
                    <a:pt x="585473" y="46303"/>
                    <a:pt x="590182" y="46146"/>
                  </a:cubicBezTo>
                  <a:close/>
                  <a:moveTo>
                    <a:pt x="572328" y="36317"/>
                  </a:moveTo>
                  <a:cubicBezTo>
                    <a:pt x="576174" y="36140"/>
                    <a:pt x="580059" y="37671"/>
                    <a:pt x="583120" y="40967"/>
                  </a:cubicBezTo>
                  <a:cubicBezTo>
                    <a:pt x="583747" y="41595"/>
                    <a:pt x="584375" y="42380"/>
                    <a:pt x="585160" y="43322"/>
                  </a:cubicBezTo>
                  <a:cubicBezTo>
                    <a:pt x="580294" y="45519"/>
                    <a:pt x="575742" y="47559"/>
                    <a:pt x="574643" y="53524"/>
                  </a:cubicBezTo>
                  <a:cubicBezTo>
                    <a:pt x="574016" y="56820"/>
                    <a:pt x="571033" y="57291"/>
                    <a:pt x="568522" y="54937"/>
                  </a:cubicBezTo>
                  <a:cubicBezTo>
                    <a:pt x="566010" y="52739"/>
                    <a:pt x="563656" y="50385"/>
                    <a:pt x="561459" y="47717"/>
                  </a:cubicBezTo>
                  <a:cubicBezTo>
                    <a:pt x="559889" y="45833"/>
                    <a:pt x="560046" y="43792"/>
                    <a:pt x="561772" y="41909"/>
                  </a:cubicBezTo>
                  <a:cubicBezTo>
                    <a:pt x="564676" y="38377"/>
                    <a:pt x="568483" y="36494"/>
                    <a:pt x="572328" y="36317"/>
                  </a:cubicBezTo>
                  <a:close/>
                  <a:moveTo>
                    <a:pt x="658460" y="34689"/>
                  </a:moveTo>
                  <a:cubicBezTo>
                    <a:pt x="662855" y="34846"/>
                    <a:pt x="663953" y="37671"/>
                    <a:pt x="663797" y="42694"/>
                  </a:cubicBezTo>
                  <a:cubicBezTo>
                    <a:pt x="660344" y="45990"/>
                    <a:pt x="665680" y="55250"/>
                    <a:pt x="656419" y="56349"/>
                  </a:cubicBezTo>
                  <a:cubicBezTo>
                    <a:pt x="653280" y="56663"/>
                    <a:pt x="647943" y="57134"/>
                    <a:pt x="648257" y="51013"/>
                  </a:cubicBezTo>
                  <a:cubicBezTo>
                    <a:pt x="648571" y="42223"/>
                    <a:pt x="653280" y="34689"/>
                    <a:pt x="658460" y="34689"/>
                  </a:cubicBezTo>
                  <a:close/>
                  <a:moveTo>
                    <a:pt x="641113" y="33931"/>
                  </a:moveTo>
                  <a:cubicBezTo>
                    <a:pt x="643990" y="33923"/>
                    <a:pt x="645432" y="36455"/>
                    <a:pt x="645903" y="39868"/>
                  </a:cubicBezTo>
                  <a:cubicBezTo>
                    <a:pt x="647159" y="47403"/>
                    <a:pt x="643392" y="53054"/>
                    <a:pt x="637113" y="53838"/>
                  </a:cubicBezTo>
                  <a:cubicBezTo>
                    <a:pt x="629579" y="54780"/>
                    <a:pt x="623458" y="51484"/>
                    <a:pt x="622830" y="46304"/>
                  </a:cubicBezTo>
                  <a:cubicBezTo>
                    <a:pt x="622359" y="40496"/>
                    <a:pt x="627853" y="36258"/>
                    <a:pt x="637741" y="34846"/>
                  </a:cubicBezTo>
                  <a:cubicBezTo>
                    <a:pt x="639036" y="34218"/>
                    <a:pt x="640154" y="33933"/>
                    <a:pt x="641113" y="33931"/>
                  </a:cubicBezTo>
                  <a:close/>
                  <a:moveTo>
                    <a:pt x="527241" y="32491"/>
                  </a:moveTo>
                  <a:cubicBezTo>
                    <a:pt x="533048" y="32491"/>
                    <a:pt x="541053" y="38299"/>
                    <a:pt x="542937" y="43636"/>
                  </a:cubicBezTo>
                  <a:cubicBezTo>
                    <a:pt x="543722" y="45833"/>
                    <a:pt x="542623" y="46775"/>
                    <a:pt x="541367" y="47717"/>
                  </a:cubicBezTo>
                  <a:cubicBezTo>
                    <a:pt x="537129" y="50542"/>
                    <a:pt x="534932" y="54623"/>
                    <a:pt x="533990" y="59646"/>
                  </a:cubicBezTo>
                  <a:cubicBezTo>
                    <a:pt x="533519" y="61843"/>
                    <a:pt x="533048" y="64512"/>
                    <a:pt x="530066" y="65140"/>
                  </a:cubicBezTo>
                  <a:cubicBezTo>
                    <a:pt x="527241" y="65611"/>
                    <a:pt x="525357" y="64041"/>
                    <a:pt x="524102" y="61843"/>
                  </a:cubicBezTo>
                  <a:cubicBezTo>
                    <a:pt x="520805" y="56507"/>
                    <a:pt x="517352" y="51327"/>
                    <a:pt x="514841" y="45676"/>
                  </a:cubicBezTo>
                  <a:cubicBezTo>
                    <a:pt x="512172" y="40025"/>
                    <a:pt x="519706" y="32491"/>
                    <a:pt x="527241" y="32491"/>
                  </a:cubicBezTo>
                  <a:close/>
                  <a:moveTo>
                    <a:pt x="614982" y="29509"/>
                  </a:moveTo>
                  <a:cubicBezTo>
                    <a:pt x="615924" y="29666"/>
                    <a:pt x="616866" y="30293"/>
                    <a:pt x="617494" y="30764"/>
                  </a:cubicBezTo>
                  <a:cubicBezTo>
                    <a:pt x="619848" y="32805"/>
                    <a:pt x="622045" y="35787"/>
                    <a:pt x="619534" y="38142"/>
                  </a:cubicBezTo>
                  <a:cubicBezTo>
                    <a:pt x="615453" y="41595"/>
                    <a:pt x="621574" y="51954"/>
                    <a:pt x="611529" y="50699"/>
                  </a:cubicBezTo>
                  <a:cubicBezTo>
                    <a:pt x="606192" y="50856"/>
                    <a:pt x="602426" y="48972"/>
                    <a:pt x="600385" y="44734"/>
                  </a:cubicBezTo>
                  <a:cubicBezTo>
                    <a:pt x="598815" y="41281"/>
                    <a:pt x="599914" y="37985"/>
                    <a:pt x="602582" y="35474"/>
                  </a:cubicBezTo>
                  <a:cubicBezTo>
                    <a:pt x="606035" y="32177"/>
                    <a:pt x="609489" y="28567"/>
                    <a:pt x="614982" y="29509"/>
                  </a:cubicBezTo>
                  <a:close/>
                  <a:moveTo>
                    <a:pt x="559840" y="23294"/>
                  </a:moveTo>
                  <a:cubicBezTo>
                    <a:pt x="561478" y="23554"/>
                    <a:pt x="563067" y="24211"/>
                    <a:pt x="564598" y="25271"/>
                  </a:cubicBezTo>
                  <a:cubicBezTo>
                    <a:pt x="565854" y="26056"/>
                    <a:pt x="566795" y="27155"/>
                    <a:pt x="567894" y="28253"/>
                  </a:cubicBezTo>
                  <a:cubicBezTo>
                    <a:pt x="567109" y="29352"/>
                    <a:pt x="566481" y="30451"/>
                    <a:pt x="565697" y="31392"/>
                  </a:cubicBezTo>
                  <a:cubicBezTo>
                    <a:pt x="562244" y="35160"/>
                    <a:pt x="558947" y="38769"/>
                    <a:pt x="555337" y="42380"/>
                  </a:cubicBezTo>
                  <a:cubicBezTo>
                    <a:pt x="551884" y="45990"/>
                    <a:pt x="548430" y="44263"/>
                    <a:pt x="546076" y="41281"/>
                  </a:cubicBezTo>
                  <a:cubicBezTo>
                    <a:pt x="543879" y="38613"/>
                    <a:pt x="540111" y="35945"/>
                    <a:pt x="544036" y="31549"/>
                  </a:cubicBezTo>
                  <a:cubicBezTo>
                    <a:pt x="549569" y="25310"/>
                    <a:pt x="554925" y="22514"/>
                    <a:pt x="559840" y="23294"/>
                  </a:cubicBezTo>
                  <a:close/>
                  <a:moveTo>
                    <a:pt x="595737" y="20403"/>
                  </a:moveTo>
                  <a:cubicBezTo>
                    <a:pt x="597706" y="20120"/>
                    <a:pt x="599600" y="20287"/>
                    <a:pt x="601169" y="21033"/>
                  </a:cubicBezTo>
                  <a:cubicBezTo>
                    <a:pt x="602582" y="21818"/>
                    <a:pt x="604465" y="22289"/>
                    <a:pt x="604465" y="24800"/>
                  </a:cubicBezTo>
                  <a:cubicBezTo>
                    <a:pt x="603524" y="25899"/>
                    <a:pt x="602425" y="27154"/>
                    <a:pt x="601326" y="28410"/>
                  </a:cubicBezTo>
                  <a:cubicBezTo>
                    <a:pt x="598815" y="30921"/>
                    <a:pt x="595519" y="32962"/>
                    <a:pt x="594263" y="36415"/>
                  </a:cubicBezTo>
                  <a:cubicBezTo>
                    <a:pt x="593478" y="38612"/>
                    <a:pt x="593164" y="42066"/>
                    <a:pt x="589868" y="40339"/>
                  </a:cubicBezTo>
                  <a:cubicBezTo>
                    <a:pt x="586258" y="38612"/>
                    <a:pt x="582177" y="36415"/>
                    <a:pt x="582648" y="31549"/>
                  </a:cubicBezTo>
                  <a:cubicBezTo>
                    <a:pt x="583237" y="26134"/>
                    <a:pt x="589829" y="21249"/>
                    <a:pt x="595737" y="20403"/>
                  </a:cubicBezTo>
                  <a:close/>
                  <a:moveTo>
                    <a:pt x="650141" y="17580"/>
                  </a:moveTo>
                  <a:cubicBezTo>
                    <a:pt x="653594" y="17737"/>
                    <a:pt x="656419" y="20562"/>
                    <a:pt x="657832" y="23544"/>
                  </a:cubicBezTo>
                  <a:cubicBezTo>
                    <a:pt x="656733" y="28096"/>
                    <a:pt x="655007" y="32020"/>
                    <a:pt x="649984" y="32020"/>
                  </a:cubicBezTo>
                  <a:cubicBezTo>
                    <a:pt x="645903" y="32020"/>
                    <a:pt x="644333" y="28567"/>
                    <a:pt x="644176" y="25114"/>
                  </a:cubicBezTo>
                  <a:cubicBezTo>
                    <a:pt x="643863" y="21190"/>
                    <a:pt x="645903" y="17580"/>
                    <a:pt x="650141" y="17580"/>
                  </a:cubicBezTo>
                  <a:close/>
                  <a:moveTo>
                    <a:pt x="629580" y="15696"/>
                  </a:moveTo>
                  <a:cubicBezTo>
                    <a:pt x="633190" y="14754"/>
                    <a:pt x="638370" y="20719"/>
                    <a:pt x="638213" y="25270"/>
                  </a:cubicBezTo>
                  <a:cubicBezTo>
                    <a:pt x="638056" y="33746"/>
                    <a:pt x="630522" y="27782"/>
                    <a:pt x="628167" y="30764"/>
                  </a:cubicBezTo>
                  <a:cubicBezTo>
                    <a:pt x="623458" y="31392"/>
                    <a:pt x="621418" y="29038"/>
                    <a:pt x="621574" y="25427"/>
                  </a:cubicBezTo>
                  <a:cubicBezTo>
                    <a:pt x="621731" y="20248"/>
                    <a:pt x="624870" y="16952"/>
                    <a:pt x="629580" y="15696"/>
                  </a:cubicBezTo>
                  <a:close/>
                  <a:moveTo>
                    <a:pt x="583589" y="11301"/>
                  </a:moveTo>
                  <a:cubicBezTo>
                    <a:pt x="586415" y="11144"/>
                    <a:pt x="589397" y="11615"/>
                    <a:pt x="590653" y="14126"/>
                  </a:cubicBezTo>
                  <a:cubicBezTo>
                    <a:pt x="592065" y="17109"/>
                    <a:pt x="588299" y="17737"/>
                    <a:pt x="586886" y="19306"/>
                  </a:cubicBezTo>
                  <a:cubicBezTo>
                    <a:pt x="584217" y="22446"/>
                    <a:pt x="581392" y="25271"/>
                    <a:pt x="578567" y="28410"/>
                  </a:cubicBezTo>
                  <a:cubicBezTo>
                    <a:pt x="576055" y="31236"/>
                    <a:pt x="574329" y="31236"/>
                    <a:pt x="572132" y="27468"/>
                  </a:cubicBezTo>
                  <a:cubicBezTo>
                    <a:pt x="567108" y="17894"/>
                    <a:pt x="571347" y="11458"/>
                    <a:pt x="583589" y="11301"/>
                  </a:cubicBezTo>
                  <a:close/>
                  <a:moveTo>
                    <a:pt x="616670" y="7573"/>
                  </a:moveTo>
                  <a:cubicBezTo>
                    <a:pt x="618985" y="7534"/>
                    <a:pt x="621261" y="8633"/>
                    <a:pt x="623458" y="11458"/>
                  </a:cubicBezTo>
                  <a:cubicBezTo>
                    <a:pt x="621261" y="15853"/>
                    <a:pt x="613256" y="16010"/>
                    <a:pt x="615139" y="23388"/>
                  </a:cubicBezTo>
                  <a:cubicBezTo>
                    <a:pt x="615453" y="24329"/>
                    <a:pt x="613884" y="24643"/>
                    <a:pt x="612942" y="24329"/>
                  </a:cubicBezTo>
                  <a:cubicBezTo>
                    <a:pt x="609331" y="23074"/>
                    <a:pt x="607762" y="20091"/>
                    <a:pt x="606506" y="16952"/>
                  </a:cubicBezTo>
                  <a:cubicBezTo>
                    <a:pt x="605250" y="13813"/>
                    <a:pt x="607448" y="12086"/>
                    <a:pt x="609645" y="10517"/>
                  </a:cubicBezTo>
                  <a:cubicBezTo>
                    <a:pt x="612000" y="8790"/>
                    <a:pt x="614354" y="7613"/>
                    <a:pt x="616670" y="7573"/>
                  </a:cubicBezTo>
                  <a:close/>
                  <a:moveTo>
                    <a:pt x="657204" y="6278"/>
                  </a:moveTo>
                  <a:cubicBezTo>
                    <a:pt x="661757" y="6749"/>
                    <a:pt x="663012" y="10046"/>
                    <a:pt x="664111" y="13028"/>
                  </a:cubicBezTo>
                  <a:cubicBezTo>
                    <a:pt x="665053" y="15697"/>
                    <a:pt x="662698" y="16952"/>
                    <a:pt x="660501" y="17110"/>
                  </a:cubicBezTo>
                  <a:cubicBezTo>
                    <a:pt x="654850" y="17581"/>
                    <a:pt x="656734" y="12086"/>
                    <a:pt x="655007" y="9418"/>
                  </a:cubicBezTo>
                  <a:cubicBezTo>
                    <a:pt x="653437" y="7220"/>
                    <a:pt x="656420" y="7220"/>
                    <a:pt x="657204" y="6278"/>
                  </a:cubicBezTo>
                  <a:close/>
                  <a:moveTo>
                    <a:pt x="603524" y="2668"/>
                  </a:moveTo>
                  <a:cubicBezTo>
                    <a:pt x="605878" y="2355"/>
                    <a:pt x="608232" y="2983"/>
                    <a:pt x="606820" y="6122"/>
                  </a:cubicBezTo>
                  <a:cubicBezTo>
                    <a:pt x="604623" y="10988"/>
                    <a:pt x="597559" y="12087"/>
                    <a:pt x="593007" y="8319"/>
                  </a:cubicBezTo>
                  <a:cubicBezTo>
                    <a:pt x="596303" y="5965"/>
                    <a:pt x="599442" y="3296"/>
                    <a:pt x="603524" y="2668"/>
                  </a:cubicBezTo>
                  <a:close/>
                  <a:moveTo>
                    <a:pt x="633660" y="0"/>
                  </a:moveTo>
                  <a:cubicBezTo>
                    <a:pt x="637270" y="628"/>
                    <a:pt x="635387" y="3139"/>
                    <a:pt x="635701" y="4709"/>
                  </a:cubicBezTo>
                  <a:cubicBezTo>
                    <a:pt x="636015" y="6749"/>
                    <a:pt x="635073" y="9418"/>
                    <a:pt x="637741" y="10203"/>
                  </a:cubicBezTo>
                  <a:cubicBezTo>
                    <a:pt x="640253" y="10988"/>
                    <a:pt x="640724" y="8476"/>
                    <a:pt x="641979" y="7220"/>
                  </a:cubicBezTo>
                  <a:cubicBezTo>
                    <a:pt x="643706" y="5493"/>
                    <a:pt x="645276" y="2041"/>
                    <a:pt x="648258" y="4552"/>
                  </a:cubicBezTo>
                  <a:cubicBezTo>
                    <a:pt x="650298" y="6435"/>
                    <a:pt x="649984" y="9732"/>
                    <a:pt x="648415" y="11772"/>
                  </a:cubicBezTo>
                  <a:cubicBezTo>
                    <a:pt x="646531" y="14126"/>
                    <a:pt x="642607" y="16795"/>
                    <a:pt x="640880" y="15068"/>
                  </a:cubicBezTo>
                  <a:cubicBezTo>
                    <a:pt x="638055" y="12400"/>
                    <a:pt x="635230" y="11929"/>
                    <a:pt x="631934" y="11301"/>
                  </a:cubicBezTo>
                  <a:cubicBezTo>
                    <a:pt x="629423" y="10830"/>
                    <a:pt x="627225" y="9418"/>
                    <a:pt x="627853" y="6278"/>
                  </a:cubicBezTo>
                  <a:cubicBezTo>
                    <a:pt x="628324" y="2983"/>
                    <a:pt x="631149" y="1413"/>
                    <a:pt x="633660" y="0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3DDAFA4-5397-47DC-8675-6C4B2DCBA07D}"/>
                </a:ext>
              </a:extLst>
            </p:cNvPr>
            <p:cNvSpPr/>
            <p:nvPr/>
          </p:nvSpPr>
          <p:spPr>
            <a:xfrm>
              <a:off x="3971538" y="1796352"/>
              <a:ext cx="1022540" cy="798649"/>
            </a:xfrm>
            <a:custGeom>
              <a:avLst/>
              <a:gdLst>
                <a:gd name="connsiteX0" fmla="*/ 190194 w 1022540"/>
                <a:gd name="connsiteY0" fmla="*/ 699176 h 798649"/>
                <a:gd name="connsiteX1" fmla="*/ 211540 w 1022540"/>
                <a:gd name="connsiteY1" fmla="*/ 699490 h 798649"/>
                <a:gd name="connsiteX2" fmla="*/ 210128 w 1022540"/>
                <a:gd name="connsiteY2" fmla="*/ 702473 h 798649"/>
                <a:gd name="connsiteX3" fmla="*/ 151895 w 1022540"/>
                <a:gd name="connsiteY3" fmla="*/ 731354 h 798649"/>
                <a:gd name="connsiteX4" fmla="*/ 114224 w 1022540"/>
                <a:gd name="connsiteY4" fmla="*/ 733237 h 798649"/>
                <a:gd name="connsiteX5" fmla="*/ 86285 w 1022540"/>
                <a:gd name="connsiteY5" fmla="*/ 723976 h 798649"/>
                <a:gd name="connsiteX6" fmla="*/ 62898 w 1022540"/>
                <a:gd name="connsiteY6" fmla="*/ 716599 h 798649"/>
                <a:gd name="connsiteX7" fmla="*/ 71531 w 1022540"/>
                <a:gd name="connsiteY7" fmla="*/ 715343 h 798649"/>
                <a:gd name="connsiteX8" fmla="*/ 112498 w 1022540"/>
                <a:gd name="connsiteY8" fmla="*/ 714873 h 798649"/>
                <a:gd name="connsiteX9" fmla="*/ 128822 w 1022540"/>
                <a:gd name="connsiteY9" fmla="*/ 717541 h 798649"/>
                <a:gd name="connsiteX10" fmla="*/ 158017 w 1022540"/>
                <a:gd name="connsiteY10" fmla="*/ 709693 h 798649"/>
                <a:gd name="connsiteX11" fmla="*/ 190194 w 1022540"/>
                <a:gd name="connsiteY11" fmla="*/ 699176 h 798649"/>
                <a:gd name="connsiteX12" fmla="*/ 133727 w 1022540"/>
                <a:gd name="connsiteY12" fmla="*/ 683695 h 798649"/>
                <a:gd name="connsiteX13" fmla="*/ 146402 w 1022540"/>
                <a:gd name="connsiteY13" fmla="*/ 685991 h 798649"/>
                <a:gd name="connsiteX14" fmla="*/ 164452 w 1022540"/>
                <a:gd name="connsiteY14" fmla="*/ 691014 h 798649"/>
                <a:gd name="connsiteX15" fmla="*/ 168376 w 1022540"/>
                <a:gd name="connsiteY15" fmla="*/ 693839 h 798649"/>
                <a:gd name="connsiteX16" fmla="*/ 165237 w 1022540"/>
                <a:gd name="connsiteY16" fmla="*/ 697292 h 798649"/>
                <a:gd name="connsiteX17" fmla="*/ 150169 w 1022540"/>
                <a:gd name="connsiteY17" fmla="*/ 708279 h 798649"/>
                <a:gd name="connsiteX18" fmla="*/ 129450 w 1022540"/>
                <a:gd name="connsiteY18" fmla="*/ 713146 h 798649"/>
                <a:gd name="connsiteX19" fmla="*/ 97760 w 1022540"/>
                <a:gd name="connsiteY19" fmla="*/ 710517 h 798649"/>
                <a:gd name="connsiteX20" fmla="*/ 97273 w 1022540"/>
                <a:gd name="connsiteY20" fmla="*/ 710477 h 798649"/>
                <a:gd name="connsiteX21" fmla="*/ 96645 w 1022540"/>
                <a:gd name="connsiteY21" fmla="*/ 709535 h 798649"/>
                <a:gd name="connsiteX22" fmla="*/ 110615 w 1022540"/>
                <a:gd name="connsiteY22" fmla="*/ 702629 h 798649"/>
                <a:gd name="connsiteX23" fmla="*/ 124584 w 1022540"/>
                <a:gd name="connsiteY23" fmla="*/ 692583 h 798649"/>
                <a:gd name="connsiteX24" fmla="*/ 133727 w 1022540"/>
                <a:gd name="connsiteY24" fmla="*/ 683695 h 798649"/>
                <a:gd name="connsiteX25" fmla="*/ 108750 w 1022540"/>
                <a:gd name="connsiteY25" fmla="*/ 675004 h 798649"/>
                <a:gd name="connsiteX26" fmla="*/ 120817 w 1022540"/>
                <a:gd name="connsiteY26" fmla="*/ 677673 h 798649"/>
                <a:gd name="connsiteX27" fmla="*/ 121602 w 1022540"/>
                <a:gd name="connsiteY27" fmla="*/ 682852 h 798649"/>
                <a:gd name="connsiteX28" fmla="*/ 81419 w 1022540"/>
                <a:gd name="connsiteY28" fmla="*/ 700746 h 798649"/>
                <a:gd name="connsiteX29" fmla="*/ 58189 w 1022540"/>
                <a:gd name="connsiteY29" fmla="*/ 700746 h 798649"/>
                <a:gd name="connsiteX30" fmla="*/ 75298 w 1022540"/>
                <a:gd name="connsiteY30" fmla="*/ 691642 h 798649"/>
                <a:gd name="connsiteX31" fmla="*/ 96802 w 1022540"/>
                <a:gd name="connsiteY31" fmla="*/ 678928 h 798649"/>
                <a:gd name="connsiteX32" fmla="*/ 108750 w 1022540"/>
                <a:gd name="connsiteY32" fmla="*/ 675004 h 798649"/>
                <a:gd name="connsiteX33" fmla="*/ 917708 w 1022540"/>
                <a:gd name="connsiteY33" fmla="*/ 510980 h 798649"/>
                <a:gd name="connsiteX34" fmla="*/ 924457 w 1022540"/>
                <a:gd name="connsiteY34" fmla="*/ 552890 h 798649"/>
                <a:gd name="connsiteX35" fmla="*/ 923515 w 1022540"/>
                <a:gd name="connsiteY35" fmla="*/ 553832 h 798649"/>
                <a:gd name="connsiteX36" fmla="*/ 914568 w 1022540"/>
                <a:gd name="connsiteY36" fmla="*/ 523851 h 798649"/>
                <a:gd name="connsiteX37" fmla="*/ 917708 w 1022540"/>
                <a:gd name="connsiteY37" fmla="*/ 510980 h 798649"/>
                <a:gd name="connsiteX38" fmla="*/ 994322 w 1022540"/>
                <a:gd name="connsiteY38" fmla="*/ 490261 h 798649"/>
                <a:gd name="connsiteX39" fmla="*/ 994986 w 1022540"/>
                <a:gd name="connsiteY39" fmla="*/ 490925 h 798649"/>
                <a:gd name="connsiteX40" fmla="*/ 993990 w 1022540"/>
                <a:gd name="connsiteY40" fmla="*/ 490925 h 798649"/>
                <a:gd name="connsiteX41" fmla="*/ 981119 w 1022540"/>
                <a:gd name="connsiteY41" fmla="*/ 481001 h 798649"/>
                <a:gd name="connsiteX42" fmla="*/ 989124 w 1022540"/>
                <a:gd name="connsiteY42" fmla="*/ 489006 h 798649"/>
                <a:gd name="connsiteX43" fmla="*/ 1003565 w 1022540"/>
                <a:gd name="connsiteY43" fmla="*/ 521968 h 798649"/>
                <a:gd name="connsiteX44" fmla="*/ 1012826 w 1022540"/>
                <a:gd name="connsiteY44" fmla="*/ 529031 h 798649"/>
                <a:gd name="connsiteX45" fmla="*/ 1008273 w 1022540"/>
                <a:gd name="connsiteY45" fmla="*/ 519142 h 798649"/>
                <a:gd name="connsiteX46" fmla="*/ 996972 w 1022540"/>
                <a:gd name="connsiteY46" fmla="*/ 500778 h 798649"/>
                <a:gd name="connsiteX47" fmla="*/ 996502 w 1022540"/>
                <a:gd name="connsiteY47" fmla="*/ 491831 h 798649"/>
                <a:gd name="connsiteX48" fmla="*/ 1018005 w 1022540"/>
                <a:gd name="connsiteY48" fmla="*/ 524479 h 798649"/>
                <a:gd name="connsiteX49" fmla="*/ 1001053 w 1022540"/>
                <a:gd name="connsiteY49" fmla="*/ 550378 h 798649"/>
                <a:gd name="connsiteX50" fmla="*/ 981747 w 1022540"/>
                <a:gd name="connsiteY50" fmla="*/ 552732 h 798649"/>
                <a:gd name="connsiteX51" fmla="*/ 970446 w 1022540"/>
                <a:gd name="connsiteY51" fmla="*/ 547082 h 798649"/>
                <a:gd name="connsiteX52" fmla="*/ 958517 w 1022540"/>
                <a:gd name="connsiteY52" fmla="*/ 528246 h 798649"/>
                <a:gd name="connsiteX53" fmla="*/ 940623 w 1022540"/>
                <a:gd name="connsiteY53" fmla="*/ 491046 h 798649"/>
                <a:gd name="connsiteX54" fmla="*/ 944076 w 1022540"/>
                <a:gd name="connsiteY54" fmla="*/ 486495 h 798649"/>
                <a:gd name="connsiteX55" fmla="*/ 981119 w 1022540"/>
                <a:gd name="connsiteY55" fmla="*/ 481001 h 798649"/>
                <a:gd name="connsiteX56" fmla="*/ 469800 w 1022540"/>
                <a:gd name="connsiteY56" fmla="*/ 446136 h 798649"/>
                <a:gd name="connsiteX57" fmla="*/ 496582 w 1022540"/>
                <a:gd name="connsiteY57" fmla="*/ 446469 h 798649"/>
                <a:gd name="connsiteX58" fmla="*/ 558738 w 1022540"/>
                <a:gd name="connsiteY58" fmla="*/ 448039 h 798649"/>
                <a:gd name="connsiteX59" fmla="*/ 605199 w 1022540"/>
                <a:gd name="connsiteY59" fmla="*/ 454003 h 798649"/>
                <a:gd name="connsiteX60" fmla="*/ 674419 w 1022540"/>
                <a:gd name="connsiteY60" fmla="*/ 464990 h 798649"/>
                <a:gd name="connsiteX61" fmla="*/ 789314 w 1022540"/>
                <a:gd name="connsiteY61" fmla="*/ 491046 h 798649"/>
                <a:gd name="connsiteX62" fmla="*/ 828240 w 1022540"/>
                <a:gd name="connsiteY62" fmla="*/ 504545 h 798649"/>
                <a:gd name="connsiteX63" fmla="*/ 853511 w 1022540"/>
                <a:gd name="connsiteY63" fmla="*/ 526676 h 798649"/>
                <a:gd name="connsiteX64" fmla="*/ 851157 w 1022540"/>
                <a:gd name="connsiteY64" fmla="*/ 531699 h 798649"/>
                <a:gd name="connsiteX65" fmla="*/ 830124 w 1022540"/>
                <a:gd name="connsiteY65" fmla="*/ 536565 h 798649"/>
                <a:gd name="connsiteX66" fmla="*/ 769066 w 1022540"/>
                <a:gd name="connsiteY66" fmla="*/ 532955 h 798649"/>
                <a:gd name="connsiteX67" fmla="*/ 708322 w 1022540"/>
                <a:gd name="connsiteY67" fmla="*/ 523851 h 798649"/>
                <a:gd name="connsiteX68" fmla="*/ 554186 w 1022540"/>
                <a:gd name="connsiteY68" fmla="*/ 489947 h 798649"/>
                <a:gd name="connsiteX69" fmla="*/ 528288 w 1022540"/>
                <a:gd name="connsiteY69" fmla="*/ 487279 h 798649"/>
                <a:gd name="connsiteX70" fmla="*/ 363793 w 1022540"/>
                <a:gd name="connsiteY70" fmla="*/ 503446 h 798649"/>
                <a:gd name="connsiteX71" fmla="*/ 322355 w 1022540"/>
                <a:gd name="connsiteY71" fmla="*/ 518357 h 798649"/>
                <a:gd name="connsiteX72" fmla="*/ 338051 w 1022540"/>
                <a:gd name="connsiteY72" fmla="*/ 516317 h 798649"/>
                <a:gd name="connsiteX73" fmla="*/ 367245 w 1022540"/>
                <a:gd name="connsiteY73" fmla="*/ 508469 h 798649"/>
                <a:gd name="connsiteX74" fmla="*/ 483868 w 1022540"/>
                <a:gd name="connsiteY74" fmla="*/ 491831 h 798649"/>
                <a:gd name="connsiteX75" fmla="*/ 602844 w 1022540"/>
                <a:gd name="connsiteY75" fmla="*/ 505172 h 798649"/>
                <a:gd name="connsiteX76" fmla="*/ 705183 w 1022540"/>
                <a:gd name="connsiteY76" fmla="*/ 528403 h 798649"/>
                <a:gd name="connsiteX77" fmla="*/ 709107 w 1022540"/>
                <a:gd name="connsiteY77" fmla="*/ 529030 h 798649"/>
                <a:gd name="connsiteX78" fmla="*/ 636905 w 1022540"/>
                <a:gd name="connsiteY78" fmla="*/ 519613 h 798649"/>
                <a:gd name="connsiteX79" fmla="*/ 569568 w 1022540"/>
                <a:gd name="connsiteY79" fmla="*/ 506428 h 798649"/>
                <a:gd name="connsiteX80" fmla="*/ 474450 w 1022540"/>
                <a:gd name="connsiteY80" fmla="*/ 505957 h 798649"/>
                <a:gd name="connsiteX81" fmla="*/ 345271 w 1022540"/>
                <a:gd name="connsiteY81" fmla="*/ 526676 h 798649"/>
                <a:gd name="connsiteX82" fmla="*/ 248897 w 1022540"/>
                <a:gd name="connsiteY82" fmla="*/ 549278 h 798649"/>
                <a:gd name="connsiteX83" fmla="*/ 170887 w 1022540"/>
                <a:gd name="connsiteY83" fmla="*/ 573607 h 798649"/>
                <a:gd name="connsiteX84" fmla="*/ 126153 w 1022540"/>
                <a:gd name="connsiteY84" fmla="*/ 584595 h 798649"/>
                <a:gd name="connsiteX85" fmla="*/ 83460 w 1022540"/>
                <a:gd name="connsiteY85" fmla="*/ 579729 h 798649"/>
                <a:gd name="connsiteX86" fmla="*/ 66508 w 1022540"/>
                <a:gd name="connsiteY86" fmla="*/ 576590 h 798649"/>
                <a:gd name="connsiteX87" fmla="*/ 17222 w 1022540"/>
                <a:gd name="connsiteY87" fmla="*/ 576747 h 798649"/>
                <a:gd name="connsiteX88" fmla="*/ 7177 w 1022540"/>
                <a:gd name="connsiteY88" fmla="*/ 575962 h 798649"/>
                <a:gd name="connsiteX89" fmla="*/ 113 w 1022540"/>
                <a:gd name="connsiteY89" fmla="*/ 573764 h 798649"/>
                <a:gd name="connsiteX90" fmla="*/ 5450 w 1022540"/>
                <a:gd name="connsiteY90" fmla="*/ 566858 h 798649"/>
                <a:gd name="connsiteX91" fmla="*/ 41865 w 1022540"/>
                <a:gd name="connsiteY91" fmla="*/ 555400 h 798649"/>
                <a:gd name="connsiteX92" fmla="*/ 88168 w 1022540"/>
                <a:gd name="connsiteY92" fmla="*/ 559795 h 798649"/>
                <a:gd name="connsiteX93" fmla="*/ 122386 w 1022540"/>
                <a:gd name="connsiteY93" fmla="*/ 562777 h 798649"/>
                <a:gd name="connsiteX94" fmla="*/ 155191 w 1022540"/>
                <a:gd name="connsiteY94" fmla="*/ 557911 h 798649"/>
                <a:gd name="connsiteX95" fmla="*/ 170573 w 1022540"/>
                <a:gd name="connsiteY95" fmla="*/ 554458 h 798649"/>
                <a:gd name="connsiteX96" fmla="*/ 225510 w 1022540"/>
                <a:gd name="connsiteY96" fmla="*/ 532013 h 798649"/>
                <a:gd name="connsiteX97" fmla="*/ 360496 w 1022540"/>
                <a:gd name="connsiteY97" fmla="*/ 473937 h 798649"/>
                <a:gd name="connsiteX98" fmla="*/ 443372 w 1022540"/>
                <a:gd name="connsiteY98" fmla="*/ 449451 h 798649"/>
                <a:gd name="connsiteX99" fmla="*/ 469800 w 1022540"/>
                <a:gd name="connsiteY99" fmla="*/ 446136 h 798649"/>
                <a:gd name="connsiteX100" fmla="*/ 651345 w 1022540"/>
                <a:gd name="connsiteY100" fmla="*/ 434540 h 798649"/>
                <a:gd name="connsiteX101" fmla="*/ 708322 w 1022540"/>
                <a:gd name="connsiteY101" fmla="*/ 436737 h 798649"/>
                <a:gd name="connsiteX102" fmla="*/ 803283 w 1022540"/>
                <a:gd name="connsiteY102" fmla="*/ 451805 h 798649"/>
                <a:gd name="connsiteX103" fmla="*/ 815683 w 1022540"/>
                <a:gd name="connsiteY103" fmla="*/ 455887 h 798649"/>
                <a:gd name="connsiteX104" fmla="*/ 885217 w 1022540"/>
                <a:gd name="connsiteY104" fmla="*/ 470798 h 798649"/>
                <a:gd name="connsiteX105" fmla="*/ 911743 w 1022540"/>
                <a:gd name="connsiteY105" fmla="*/ 471583 h 798649"/>
                <a:gd name="connsiteX106" fmla="*/ 934974 w 1022540"/>
                <a:gd name="connsiteY106" fmla="*/ 490889 h 798649"/>
                <a:gd name="connsiteX107" fmla="*/ 949100 w 1022540"/>
                <a:gd name="connsiteY107" fmla="*/ 521025 h 798649"/>
                <a:gd name="connsiteX108" fmla="*/ 955064 w 1022540"/>
                <a:gd name="connsiteY108" fmla="*/ 536251 h 798649"/>
                <a:gd name="connsiteX109" fmla="*/ 961029 w 1022540"/>
                <a:gd name="connsiteY109" fmla="*/ 566544 h 798649"/>
                <a:gd name="connsiteX110" fmla="*/ 950356 w 1022540"/>
                <a:gd name="connsiteY110" fmla="*/ 574549 h 798649"/>
                <a:gd name="connsiteX111" fmla="*/ 935915 w 1022540"/>
                <a:gd name="connsiteY111" fmla="*/ 574392 h 798649"/>
                <a:gd name="connsiteX112" fmla="*/ 874073 w 1022540"/>
                <a:gd name="connsiteY112" fmla="*/ 605627 h 798649"/>
                <a:gd name="connsiteX113" fmla="*/ 862144 w 1022540"/>
                <a:gd name="connsiteY113" fmla="*/ 617242 h 798649"/>
                <a:gd name="connsiteX114" fmla="*/ 787273 w 1022540"/>
                <a:gd name="connsiteY114" fmla="*/ 663546 h 798649"/>
                <a:gd name="connsiteX115" fmla="*/ 681795 w 1022540"/>
                <a:gd name="connsiteY115" fmla="*/ 703414 h 798649"/>
                <a:gd name="connsiteX116" fmla="*/ 559837 w 1022540"/>
                <a:gd name="connsiteY116" fmla="*/ 734649 h 798649"/>
                <a:gd name="connsiteX117" fmla="*/ 455458 w 1022540"/>
                <a:gd name="connsiteY117" fmla="*/ 750973 h 798649"/>
                <a:gd name="connsiteX118" fmla="*/ 384669 w 1022540"/>
                <a:gd name="connsiteY118" fmla="*/ 750188 h 798649"/>
                <a:gd name="connsiteX119" fmla="*/ 279191 w 1022540"/>
                <a:gd name="connsiteY119" fmla="*/ 736846 h 798649"/>
                <a:gd name="connsiteX120" fmla="*/ 271657 w 1022540"/>
                <a:gd name="connsiteY120" fmla="*/ 734178 h 798649"/>
                <a:gd name="connsiteX121" fmla="*/ 307758 w 1022540"/>
                <a:gd name="connsiteY121" fmla="*/ 725388 h 798649"/>
                <a:gd name="connsiteX122" fmla="*/ 289079 w 1022540"/>
                <a:gd name="connsiteY122" fmla="*/ 720522 h 798649"/>
                <a:gd name="connsiteX123" fmla="*/ 254862 w 1022540"/>
                <a:gd name="connsiteY123" fmla="*/ 729469 h 798649"/>
                <a:gd name="connsiteX124" fmla="*/ 235556 w 1022540"/>
                <a:gd name="connsiteY124" fmla="*/ 744695 h 798649"/>
                <a:gd name="connsiteX125" fmla="*/ 189095 w 1022540"/>
                <a:gd name="connsiteY125" fmla="*/ 766198 h 798649"/>
                <a:gd name="connsiteX126" fmla="*/ 160371 w 1022540"/>
                <a:gd name="connsiteY126" fmla="*/ 781266 h 798649"/>
                <a:gd name="connsiteX127" fmla="*/ 148756 w 1022540"/>
                <a:gd name="connsiteY127" fmla="*/ 792097 h 798649"/>
                <a:gd name="connsiteX128" fmla="*/ 116579 w 1022540"/>
                <a:gd name="connsiteY128" fmla="*/ 793666 h 798649"/>
                <a:gd name="connsiteX129" fmla="*/ 107005 w 1022540"/>
                <a:gd name="connsiteY129" fmla="*/ 788643 h 798649"/>
                <a:gd name="connsiteX130" fmla="*/ 82048 w 1022540"/>
                <a:gd name="connsiteY130" fmla="*/ 787859 h 798649"/>
                <a:gd name="connsiteX131" fmla="*/ 52853 w 1022540"/>
                <a:gd name="connsiteY131" fmla="*/ 784563 h 798649"/>
                <a:gd name="connsiteX132" fmla="*/ 50655 w 1022540"/>
                <a:gd name="connsiteY132" fmla="*/ 780481 h 798649"/>
                <a:gd name="connsiteX133" fmla="*/ 54579 w 1022540"/>
                <a:gd name="connsiteY133" fmla="*/ 779226 h 798649"/>
                <a:gd name="connsiteX134" fmla="*/ 64468 w 1022540"/>
                <a:gd name="connsiteY134" fmla="*/ 777185 h 798649"/>
                <a:gd name="connsiteX135" fmla="*/ 102139 w 1022540"/>
                <a:gd name="connsiteY135" fmla="*/ 778755 h 798649"/>
                <a:gd name="connsiteX136" fmla="*/ 123015 w 1022540"/>
                <a:gd name="connsiteY136" fmla="*/ 777970 h 798649"/>
                <a:gd name="connsiteX137" fmla="*/ 152680 w 1022540"/>
                <a:gd name="connsiteY137" fmla="*/ 755368 h 798649"/>
                <a:gd name="connsiteX138" fmla="*/ 211227 w 1022540"/>
                <a:gd name="connsiteY138" fmla="*/ 713302 h 798649"/>
                <a:gd name="connsiteX139" fmla="*/ 264279 w 1022540"/>
                <a:gd name="connsiteY139" fmla="*/ 701216 h 798649"/>
                <a:gd name="connsiteX140" fmla="*/ 431443 w 1022540"/>
                <a:gd name="connsiteY140" fmla="*/ 703571 h 798649"/>
                <a:gd name="connsiteX141" fmla="*/ 702985 w 1022540"/>
                <a:gd name="connsiteY141" fmla="*/ 641257 h 798649"/>
                <a:gd name="connsiteX142" fmla="*/ 827455 w 1022540"/>
                <a:gd name="connsiteY142" fmla="*/ 584437 h 798649"/>
                <a:gd name="connsiteX143" fmla="*/ 912842 w 1022540"/>
                <a:gd name="connsiteY143" fmla="*/ 554929 h 798649"/>
                <a:gd name="connsiteX144" fmla="*/ 918807 w 1022540"/>
                <a:gd name="connsiteY144" fmla="*/ 557440 h 798649"/>
                <a:gd name="connsiteX145" fmla="*/ 930892 w 1022540"/>
                <a:gd name="connsiteY145" fmla="*/ 567329 h 798649"/>
                <a:gd name="connsiteX146" fmla="*/ 935288 w 1022540"/>
                <a:gd name="connsiteY146" fmla="*/ 563719 h 798649"/>
                <a:gd name="connsiteX147" fmla="*/ 934032 w 1022540"/>
                <a:gd name="connsiteY147" fmla="*/ 559638 h 798649"/>
                <a:gd name="connsiteX148" fmla="*/ 930735 w 1022540"/>
                <a:gd name="connsiteY148" fmla="*/ 532954 h 798649"/>
                <a:gd name="connsiteX149" fmla="*/ 929166 w 1022540"/>
                <a:gd name="connsiteY149" fmla="*/ 513177 h 798649"/>
                <a:gd name="connsiteX150" fmla="*/ 919591 w 1022540"/>
                <a:gd name="connsiteY150" fmla="*/ 488221 h 798649"/>
                <a:gd name="connsiteX151" fmla="*/ 914255 w 1022540"/>
                <a:gd name="connsiteY151" fmla="*/ 481471 h 798649"/>
                <a:gd name="connsiteX152" fmla="*/ 909546 w 1022540"/>
                <a:gd name="connsiteY152" fmla="*/ 481000 h 798649"/>
                <a:gd name="connsiteX153" fmla="*/ 908604 w 1022540"/>
                <a:gd name="connsiteY153" fmla="*/ 484924 h 798649"/>
                <a:gd name="connsiteX154" fmla="*/ 907976 w 1022540"/>
                <a:gd name="connsiteY154" fmla="*/ 524478 h 798649"/>
                <a:gd name="connsiteX155" fmla="*/ 908447 w 1022540"/>
                <a:gd name="connsiteY155" fmla="*/ 537349 h 798649"/>
                <a:gd name="connsiteX156" fmla="*/ 902169 w 1022540"/>
                <a:gd name="connsiteY156" fmla="*/ 546296 h 798649"/>
                <a:gd name="connsiteX157" fmla="*/ 877055 w 1022540"/>
                <a:gd name="connsiteY157" fmla="*/ 553045 h 798649"/>
                <a:gd name="connsiteX158" fmla="*/ 866695 w 1022540"/>
                <a:gd name="connsiteY158" fmla="*/ 548336 h 798649"/>
                <a:gd name="connsiteX159" fmla="*/ 849273 w 1022540"/>
                <a:gd name="connsiteY159" fmla="*/ 510195 h 798649"/>
                <a:gd name="connsiteX160" fmla="*/ 847389 w 1022540"/>
                <a:gd name="connsiteY160" fmla="*/ 503603 h 798649"/>
                <a:gd name="connsiteX161" fmla="*/ 854296 w 1022540"/>
                <a:gd name="connsiteY161" fmla="*/ 502818 h 798649"/>
                <a:gd name="connsiteX162" fmla="*/ 892594 w 1022540"/>
                <a:gd name="connsiteY162" fmla="*/ 504074 h 798649"/>
                <a:gd name="connsiteX163" fmla="*/ 902640 w 1022540"/>
                <a:gd name="connsiteY163" fmla="*/ 501248 h 798649"/>
                <a:gd name="connsiteX164" fmla="*/ 895105 w 1022540"/>
                <a:gd name="connsiteY164" fmla="*/ 498737 h 798649"/>
                <a:gd name="connsiteX165" fmla="*/ 832792 w 1022540"/>
                <a:gd name="connsiteY165" fmla="*/ 493400 h 798649"/>
                <a:gd name="connsiteX166" fmla="*/ 722605 w 1022540"/>
                <a:gd name="connsiteY166" fmla="*/ 468914 h 798649"/>
                <a:gd name="connsiteX167" fmla="*/ 634080 w 1022540"/>
                <a:gd name="connsiteY167" fmla="*/ 454317 h 798649"/>
                <a:gd name="connsiteX168" fmla="*/ 587305 w 1022540"/>
                <a:gd name="connsiteY168" fmla="*/ 443643 h 798649"/>
                <a:gd name="connsiteX169" fmla="*/ 618227 w 1022540"/>
                <a:gd name="connsiteY169" fmla="*/ 437679 h 798649"/>
                <a:gd name="connsiteX170" fmla="*/ 651345 w 1022540"/>
                <a:gd name="connsiteY170" fmla="*/ 434540 h 798649"/>
                <a:gd name="connsiteX171" fmla="*/ 120659 w 1022540"/>
                <a:gd name="connsiteY171" fmla="*/ 408798 h 798649"/>
                <a:gd name="connsiteX172" fmla="*/ 122386 w 1022540"/>
                <a:gd name="connsiteY172" fmla="*/ 409426 h 798649"/>
                <a:gd name="connsiteX173" fmla="*/ 122229 w 1022540"/>
                <a:gd name="connsiteY173" fmla="*/ 463578 h 798649"/>
                <a:gd name="connsiteX174" fmla="*/ 120345 w 1022540"/>
                <a:gd name="connsiteY174" fmla="*/ 491673 h 798649"/>
                <a:gd name="connsiteX175" fmla="*/ 97586 w 1022540"/>
                <a:gd name="connsiteY175" fmla="*/ 542843 h 798649"/>
                <a:gd name="connsiteX176" fmla="*/ 75297 w 1022540"/>
                <a:gd name="connsiteY176" fmla="*/ 543000 h 798649"/>
                <a:gd name="connsiteX177" fmla="*/ 74984 w 1022540"/>
                <a:gd name="connsiteY177" fmla="*/ 538605 h 798649"/>
                <a:gd name="connsiteX178" fmla="*/ 105591 w 1022540"/>
                <a:gd name="connsiteY178" fmla="*/ 441760 h 798649"/>
                <a:gd name="connsiteX179" fmla="*/ 120659 w 1022540"/>
                <a:gd name="connsiteY179" fmla="*/ 408798 h 798649"/>
                <a:gd name="connsiteX180" fmla="*/ 804382 w 1022540"/>
                <a:gd name="connsiteY180" fmla="*/ 201610 h 798649"/>
                <a:gd name="connsiteX181" fmla="*/ 776443 w 1022540"/>
                <a:gd name="connsiteY181" fmla="*/ 229078 h 798649"/>
                <a:gd name="connsiteX182" fmla="*/ 704869 w 1022540"/>
                <a:gd name="connsiteY182" fmla="*/ 296571 h 798649"/>
                <a:gd name="connsiteX183" fmla="*/ 560151 w 1022540"/>
                <a:gd name="connsiteY183" fmla="*/ 407699 h 798649"/>
                <a:gd name="connsiteX184" fmla="*/ 521068 w 1022540"/>
                <a:gd name="connsiteY184" fmla="*/ 428262 h 798649"/>
                <a:gd name="connsiteX185" fmla="*/ 498622 w 1022540"/>
                <a:gd name="connsiteY185" fmla="*/ 433284 h 798649"/>
                <a:gd name="connsiteX186" fmla="*/ 503174 w 1022540"/>
                <a:gd name="connsiteY186" fmla="*/ 429047 h 798649"/>
                <a:gd name="connsiteX187" fmla="*/ 666099 w 1022540"/>
                <a:gd name="connsiteY187" fmla="*/ 321214 h 798649"/>
                <a:gd name="connsiteX188" fmla="*/ 697649 w 1022540"/>
                <a:gd name="connsiteY188" fmla="*/ 292490 h 798649"/>
                <a:gd name="connsiteX189" fmla="*/ 703456 w 1022540"/>
                <a:gd name="connsiteY189" fmla="*/ 280718 h 798649"/>
                <a:gd name="connsiteX190" fmla="*/ 698120 w 1022540"/>
                <a:gd name="connsiteY190" fmla="*/ 283543 h 798649"/>
                <a:gd name="connsiteX191" fmla="*/ 587305 w 1022540"/>
                <a:gd name="connsiteY191" fmla="*/ 368930 h 798649"/>
                <a:gd name="connsiteX192" fmla="*/ 487007 w 1022540"/>
                <a:gd name="connsiteY192" fmla="*/ 430930 h 798649"/>
                <a:gd name="connsiteX193" fmla="*/ 474607 w 1022540"/>
                <a:gd name="connsiteY193" fmla="*/ 434226 h 798649"/>
                <a:gd name="connsiteX194" fmla="*/ 394086 w 1022540"/>
                <a:gd name="connsiteY194" fmla="*/ 446469 h 798649"/>
                <a:gd name="connsiteX195" fmla="*/ 329889 w 1022540"/>
                <a:gd name="connsiteY195" fmla="*/ 470641 h 798649"/>
                <a:gd name="connsiteX196" fmla="*/ 317646 w 1022540"/>
                <a:gd name="connsiteY196" fmla="*/ 475193 h 798649"/>
                <a:gd name="connsiteX197" fmla="*/ 249839 w 1022540"/>
                <a:gd name="connsiteY197" fmla="*/ 505487 h 798649"/>
                <a:gd name="connsiteX198" fmla="*/ 216249 w 1022540"/>
                <a:gd name="connsiteY198" fmla="*/ 520712 h 798649"/>
                <a:gd name="connsiteX199" fmla="*/ 250153 w 1022540"/>
                <a:gd name="connsiteY199" fmla="*/ 494342 h 798649"/>
                <a:gd name="connsiteX200" fmla="*/ 295829 w 1022540"/>
                <a:gd name="connsiteY200" fmla="*/ 466403 h 798649"/>
                <a:gd name="connsiteX201" fmla="*/ 349509 w 1022540"/>
                <a:gd name="connsiteY201" fmla="*/ 436738 h 798649"/>
                <a:gd name="connsiteX202" fmla="*/ 553872 w 1022540"/>
                <a:gd name="connsiteY202" fmla="*/ 335341 h 798649"/>
                <a:gd name="connsiteX203" fmla="*/ 664687 w 1022540"/>
                <a:gd name="connsiteY203" fmla="*/ 267063 h 798649"/>
                <a:gd name="connsiteX204" fmla="*/ 723547 w 1022540"/>
                <a:gd name="connsiteY204" fmla="*/ 233159 h 798649"/>
                <a:gd name="connsiteX205" fmla="*/ 774559 w 1022540"/>
                <a:gd name="connsiteY205" fmla="*/ 213068 h 798649"/>
                <a:gd name="connsiteX206" fmla="*/ 793395 w 1022540"/>
                <a:gd name="connsiteY206" fmla="*/ 203964 h 798649"/>
                <a:gd name="connsiteX207" fmla="*/ 804382 w 1022540"/>
                <a:gd name="connsiteY207" fmla="*/ 201610 h 798649"/>
                <a:gd name="connsiteX208" fmla="*/ 950512 w 1022540"/>
                <a:gd name="connsiteY208" fmla="*/ 185914 h 798649"/>
                <a:gd name="connsiteX209" fmla="*/ 973272 w 1022540"/>
                <a:gd name="connsiteY209" fmla="*/ 192192 h 798649"/>
                <a:gd name="connsiteX210" fmla="*/ 992265 w 1022540"/>
                <a:gd name="connsiteY210" fmla="*/ 225782 h 798649"/>
                <a:gd name="connsiteX211" fmla="*/ 987869 w 1022540"/>
                <a:gd name="connsiteY211" fmla="*/ 233316 h 798649"/>
                <a:gd name="connsiteX212" fmla="*/ 983004 w 1022540"/>
                <a:gd name="connsiteY212" fmla="*/ 227195 h 798649"/>
                <a:gd name="connsiteX213" fmla="*/ 957419 w 1022540"/>
                <a:gd name="connsiteY213" fmla="*/ 195489 h 798649"/>
                <a:gd name="connsiteX214" fmla="*/ 950512 w 1022540"/>
                <a:gd name="connsiteY214" fmla="*/ 185914 h 798649"/>
                <a:gd name="connsiteX215" fmla="*/ 814741 w 1022540"/>
                <a:gd name="connsiteY215" fmla="*/ 124071 h 798649"/>
                <a:gd name="connsiteX216" fmla="*/ 852412 w 1022540"/>
                <a:gd name="connsiteY216" fmla="*/ 135058 h 798649"/>
                <a:gd name="connsiteX217" fmla="*/ 831222 w 1022540"/>
                <a:gd name="connsiteY217" fmla="*/ 138982 h 798649"/>
                <a:gd name="connsiteX218" fmla="*/ 768595 w 1022540"/>
                <a:gd name="connsiteY218" fmla="*/ 155620 h 798649"/>
                <a:gd name="connsiteX219" fmla="*/ 718524 w 1022540"/>
                <a:gd name="connsiteY219" fmla="*/ 181205 h 798649"/>
                <a:gd name="connsiteX220" fmla="*/ 715385 w 1022540"/>
                <a:gd name="connsiteY220" fmla="*/ 184030 h 798649"/>
                <a:gd name="connsiteX221" fmla="*/ 728727 w 1022540"/>
                <a:gd name="connsiteY221" fmla="*/ 178850 h 798649"/>
                <a:gd name="connsiteX222" fmla="*/ 775501 w 1022540"/>
                <a:gd name="connsiteY222" fmla="*/ 158602 h 798649"/>
                <a:gd name="connsiteX223" fmla="*/ 797005 w 1022540"/>
                <a:gd name="connsiteY223" fmla="*/ 152481 h 798649"/>
                <a:gd name="connsiteX224" fmla="*/ 857906 w 1022540"/>
                <a:gd name="connsiteY224" fmla="*/ 143534 h 798649"/>
                <a:gd name="connsiteX225" fmla="*/ 876741 w 1022540"/>
                <a:gd name="connsiteY225" fmla="*/ 139453 h 798649"/>
                <a:gd name="connsiteX226" fmla="*/ 926027 w 1022540"/>
                <a:gd name="connsiteY226" fmla="*/ 140395 h 798649"/>
                <a:gd name="connsiteX227" fmla="*/ 938583 w 1022540"/>
                <a:gd name="connsiteY227" fmla="*/ 160643 h 798649"/>
                <a:gd name="connsiteX228" fmla="*/ 941723 w 1022540"/>
                <a:gd name="connsiteY228" fmla="*/ 177751 h 798649"/>
                <a:gd name="connsiteX229" fmla="*/ 937328 w 1022540"/>
                <a:gd name="connsiteY229" fmla="*/ 181990 h 798649"/>
                <a:gd name="connsiteX230" fmla="*/ 812230 w 1022540"/>
                <a:gd name="connsiteY230" fmla="*/ 184344 h 798649"/>
                <a:gd name="connsiteX231" fmla="*/ 765142 w 1022540"/>
                <a:gd name="connsiteY231" fmla="*/ 206475 h 798649"/>
                <a:gd name="connsiteX232" fmla="*/ 722919 w 1022540"/>
                <a:gd name="connsiteY232" fmla="*/ 227194 h 798649"/>
                <a:gd name="connsiteX233" fmla="*/ 676616 w 1022540"/>
                <a:gd name="connsiteY233" fmla="*/ 253721 h 798649"/>
                <a:gd name="connsiteX234" fmla="*/ 622778 w 1022540"/>
                <a:gd name="connsiteY234" fmla="*/ 290450 h 798649"/>
                <a:gd name="connsiteX235" fmla="*/ 556227 w 1022540"/>
                <a:gd name="connsiteY235" fmla="*/ 319958 h 798649"/>
                <a:gd name="connsiteX236" fmla="*/ 537077 w 1022540"/>
                <a:gd name="connsiteY236" fmla="*/ 326551 h 798649"/>
                <a:gd name="connsiteX237" fmla="*/ 532526 w 1022540"/>
                <a:gd name="connsiteY237" fmla="*/ 326237 h 798649"/>
                <a:gd name="connsiteX238" fmla="*/ 534252 w 1022540"/>
                <a:gd name="connsiteY238" fmla="*/ 322626 h 798649"/>
                <a:gd name="connsiteX239" fmla="*/ 595624 w 1022540"/>
                <a:gd name="connsiteY239" fmla="*/ 254819 h 798649"/>
                <a:gd name="connsiteX240" fmla="*/ 654955 w 1022540"/>
                <a:gd name="connsiteY240" fmla="*/ 180106 h 798649"/>
                <a:gd name="connsiteX241" fmla="*/ 667512 w 1022540"/>
                <a:gd name="connsiteY241" fmla="*/ 169746 h 798649"/>
                <a:gd name="connsiteX242" fmla="*/ 781623 w 1022540"/>
                <a:gd name="connsiteY242" fmla="*/ 132076 h 798649"/>
                <a:gd name="connsiteX243" fmla="*/ 814741 w 1022540"/>
                <a:gd name="connsiteY243" fmla="*/ 124071 h 798649"/>
                <a:gd name="connsiteX244" fmla="*/ 189409 w 1022540"/>
                <a:gd name="connsiteY244" fmla="*/ 13100 h 798649"/>
                <a:gd name="connsiteX245" fmla="*/ 190073 w 1022540"/>
                <a:gd name="connsiteY245" fmla="*/ 13100 h 798649"/>
                <a:gd name="connsiteX246" fmla="*/ 189761 w 1022540"/>
                <a:gd name="connsiteY246" fmla="*/ 13412 h 798649"/>
                <a:gd name="connsiteX247" fmla="*/ 191137 w 1022540"/>
                <a:gd name="connsiteY247" fmla="*/ 14512 h 798649"/>
                <a:gd name="connsiteX248" fmla="*/ 190511 w 1022540"/>
                <a:gd name="connsiteY248" fmla="*/ 15138 h 798649"/>
                <a:gd name="connsiteX249" fmla="*/ 191293 w 1022540"/>
                <a:gd name="connsiteY249" fmla="*/ 14512 h 798649"/>
                <a:gd name="connsiteX250" fmla="*/ 234143 w 1022540"/>
                <a:gd name="connsiteY250" fmla="*/ 38684 h 798649"/>
                <a:gd name="connsiteX251" fmla="*/ 243247 w 1022540"/>
                <a:gd name="connsiteY251" fmla="*/ 49985 h 798649"/>
                <a:gd name="connsiteX252" fmla="*/ 251880 w 1022540"/>
                <a:gd name="connsiteY252" fmla="*/ 78395 h 798649"/>
                <a:gd name="connsiteX253" fmla="*/ 259728 w 1022540"/>
                <a:gd name="connsiteY253" fmla="*/ 93306 h 798649"/>
                <a:gd name="connsiteX254" fmla="*/ 258315 w 1022540"/>
                <a:gd name="connsiteY254" fmla="*/ 69919 h 798649"/>
                <a:gd name="connsiteX255" fmla="*/ 255176 w 1022540"/>
                <a:gd name="connsiteY255" fmla="*/ 52183 h 798649"/>
                <a:gd name="connsiteX256" fmla="*/ 260042 w 1022540"/>
                <a:gd name="connsiteY256" fmla="*/ 47631 h 798649"/>
                <a:gd name="connsiteX257" fmla="*/ 297399 w 1022540"/>
                <a:gd name="connsiteY257" fmla="*/ 98015 h 798649"/>
                <a:gd name="connsiteX258" fmla="*/ 286098 w 1022540"/>
                <a:gd name="connsiteY258" fmla="*/ 173828 h 798649"/>
                <a:gd name="connsiteX259" fmla="*/ 285941 w 1022540"/>
                <a:gd name="connsiteY259" fmla="*/ 180891 h 798649"/>
                <a:gd name="connsiteX260" fmla="*/ 288766 w 1022540"/>
                <a:gd name="connsiteY260" fmla="*/ 176025 h 798649"/>
                <a:gd name="connsiteX261" fmla="*/ 301323 w 1022540"/>
                <a:gd name="connsiteY261" fmla="*/ 95975 h 798649"/>
                <a:gd name="connsiteX262" fmla="*/ 293004 w 1022540"/>
                <a:gd name="connsiteY262" fmla="*/ 59089 h 798649"/>
                <a:gd name="connsiteX263" fmla="*/ 295515 w 1022540"/>
                <a:gd name="connsiteY263" fmla="*/ 51084 h 798649"/>
                <a:gd name="connsiteX264" fmla="*/ 328477 w 1022540"/>
                <a:gd name="connsiteY264" fmla="*/ 40097 h 798649"/>
                <a:gd name="connsiteX265" fmla="*/ 353434 w 1022540"/>
                <a:gd name="connsiteY265" fmla="*/ 51555 h 798649"/>
                <a:gd name="connsiteX266" fmla="*/ 377449 w 1022540"/>
                <a:gd name="connsiteY266" fmla="*/ 114967 h 798649"/>
                <a:gd name="connsiteX267" fmla="*/ 377449 w 1022540"/>
                <a:gd name="connsiteY267" fmla="*/ 127995 h 798649"/>
                <a:gd name="connsiteX268" fmla="*/ 372426 w 1022540"/>
                <a:gd name="connsiteY268" fmla="*/ 134587 h 798649"/>
                <a:gd name="connsiteX269" fmla="*/ 355475 w 1022540"/>
                <a:gd name="connsiteY269" fmla="*/ 153422 h 798649"/>
                <a:gd name="connsiteX270" fmla="*/ 347470 w 1022540"/>
                <a:gd name="connsiteY270" fmla="*/ 161584 h 798649"/>
                <a:gd name="connsiteX271" fmla="*/ 327221 w 1022540"/>
                <a:gd name="connsiteY271" fmla="*/ 180263 h 798649"/>
                <a:gd name="connsiteX272" fmla="*/ 322199 w 1022540"/>
                <a:gd name="connsiteY272" fmla="*/ 187954 h 798649"/>
                <a:gd name="connsiteX273" fmla="*/ 288138 w 1022540"/>
                <a:gd name="connsiteY273" fmla="*/ 224997 h 798649"/>
                <a:gd name="connsiteX274" fmla="*/ 286098 w 1022540"/>
                <a:gd name="connsiteY274" fmla="*/ 227979 h 798649"/>
                <a:gd name="connsiteX275" fmla="*/ 265536 w 1022540"/>
                <a:gd name="connsiteY275" fmla="*/ 247599 h 798649"/>
                <a:gd name="connsiteX276" fmla="*/ 258315 w 1022540"/>
                <a:gd name="connsiteY276" fmla="*/ 259214 h 798649"/>
                <a:gd name="connsiteX277" fmla="*/ 246543 w 1022540"/>
                <a:gd name="connsiteY277" fmla="*/ 276637 h 798649"/>
                <a:gd name="connsiteX278" fmla="*/ 234614 w 1022540"/>
                <a:gd name="connsiteY278" fmla="*/ 293118 h 798649"/>
                <a:gd name="connsiteX279" fmla="*/ 231475 w 1022540"/>
                <a:gd name="connsiteY279" fmla="*/ 298298 h 798649"/>
                <a:gd name="connsiteX280" fmla="*/ 211541 w 1022540"/>
                <a:gd name="connsiteY280" fmla="*/ 321371 h 798649"/>
                <a:gd name="connsiteX281" fmla="*/ 210756 w 1022540"/>
                <a:gd name="connsiteY281" fmla="*/ 324196 h 798649"/>
                <a:gd name="connsiteX282" fmla="*/ 205105 w 1022540"/>
                <a:gd name="connsiteY282" fmla="*/ 328591 h 798649"/>
                <a:gd name="connsiteX283" fmla="*/ 203536 w 1022540"/>
                <a:gd name="connsiteY283" fmla="*/ 322469 h 798649"/>
                <a:gd name="connsiteX284" fmla="*/ 236027 w 1022540"/>
                <a:gd name="connsiteY284" fmla="*/ 244774 h 798649"/>
                <a:gd name="connsiteX285" fmla="*/ 242776 w 1022540"/>
                <a:gd name="connsiteY285" fmla="*/ 235356 h 798649"/>
                <a:gd name="connsiteX286" fmla="*/ 243247 w 1022540"/>
                <a:gd name="connsiteY286" fmla="*/ 230019 h 798649"/>
                <a:gd name="connsiteX287" fmla="*/ 238068 w 1022540"/>
                <a:gd name="connsiteY287" fmla="*/ 230647 h 798649"/>
                <a:gd name="connsiteX288" fmla="*/ 225353 w 1022540"/>
                <a:gd name="connsiteY288" fmla="*/ 243361 h 798649"/>
                <a:gd name="connsiteX289" fmla="*/ 192863 w 1022540"/>
                <a:gd name="connsiteY289" fmla="*/ 311639 h 798649"/>
                <a:gd name="connsiteX290" fmla="*/ 156918 w 1022540"/>
                <a:gd name="connsiteY290" fmla="*/ 448195 h 798649"/>
                <a:gd name="connsiteX291" fmla="*/ 129764 w 1022540"/>
                <a:gd name="connsiteY291" fmla="*/ 543628 h 798649"/>
                <a:gd name="connsiteX292" fmla="*/ 112655 w 1022540"/>
                <a:gd name="connsiteY292" fmla="*/ 550063 h 798649"/>
                <a:gd name="connsiteX293" fmla="*/ 112027 w 1022540"/>
                <a:gd name="connsiteY293" fmla="*/ 545825 h 798649"/>
                <a:gd name="connsiteX294" fmla="*/ 130078 w 1022540"/>
                <a:gd name="connsiteY294" fmla="*/ 450550 h 798649"/>
                <a:gd name="connsiteX295" fmla="*/ 142007 w 1022540"/>
                <a:gd name="connsiteY295" fmla="*/ 283072 h 798649"/>
                <a:gd name="connsiteX296" fmla="*/ 163040 w 1022540"/>
                <a:gd name="connsiteY296" fmla="*/ 212440 h 798649"/>
                <a:gd name="connsiteX297" fmla="*/ 187840 w 1022540"/>
                <a:gd name="connsiteY297" fmla="*/ 160172 h 798649"/>
                <a:gd name="connsiteX298" fmla="*/ 200397 w 1022540"/>
                <a:gd name="connsiteY298" fmla="*/ 36015 h 798649"/>
                <a:gd name="connsiteX299" fmla="*/ 190508 w 1022540"/>
                <a:gd name="connsiteY299" fmla="*/ 15140 h 798649"/>
                <a:gd name="connsiteX300" fmla="*/ 190351 w 1022540"/>
                <a:gd name="connsiteY300" fmla="*/ 15297 h 798649"/>
                <a:gd name="connsiteX301" fmla="*/ 189567 w 1022540"/>
                <a:gd name="connsiteY301" fmla="*/ 13258 h 798649"/>
                <a:gd name="connsiteX302" fmla="*/ 137710 w 1022540"/>
                <a:gd name="connsiteY302" fmla="*/ 366 h 798649"/>
                <a:gd name="connsiteX303" fmla="*/ 165551 w 1022540"/>
                <a:gd name="connsiteY303" fmla="*/ 699 h 798649"/>
                <a:gd name="connsiteX304" fmla="*/ 180776 w 1022540"/>
                <a:gd name="connsiteY304" fmla="*/ 15453 h 798649"/>
                <a:gd name="connsiteX305" fmla="*/ 178892 w 1022540"/>
                <a:gd name="connsiteY305" fmla="*/ 91737 h 798649"/>
                <a:gd name="connsiteX306" fmla="*/ 168533 w 1022540"/>
                <a:gd name="connsiteY306" fmla="*/ 98800 h 798649"/>
                <a:gd name="connsiteX307" fmla="*/ 97587 w 1022540"/>
                <a:gd name="connsiteY307" fmla="*/ 138197 h 798649"/>
                <a:gd name="connsiteX308" fmla="*/ 75612 w 1022540"/>
                <a:gd name="connsiteY308" fmla="*/ 149498 h 798649"/>
                <a:gd name="connsiteX309" fmla="*/ 49556 w 1022540"/>
                <a:gd name="connsiteY309" fmla="*/ 166764 h 798649"/>
                <a:gd name="connsiteX310" fmla="*/ 39197 w 1022540"/>
                <a:gd name="connsiteY310" fmla="*/ 186698 h 798649"/>
                <a:gd name="connsiteX311" fmla="*/ 21147 w 1022540"/>
                <a:gd name="connsiteY311" fmla="*/ 209457 h 798649"/>
                <a:gd name="connsiteX312" fmla="*/ 20990 w 1022540"/>
                <a:gd name="connsiteY312" fmla="*/ 197685 h 798649"/>
                <a:gd name="connsiteX313" fmla="*/ 29309 w 1022540"/>
                <a:gd name="connsiteY313" fmla="*/ 146987 h 798649"/>
                <a:gd name="connsiteX314" fmla="*/ 62741 w 1022540"/>
                <a:gd name="connsiteY314" fmla="*/ 94876 h 798649"/>
                <a:gd name="connsiteX315" fmla="*/ 86756 w 1022540"/>
                <a:gd name="connsiteY315" fmla="*/ 53125 h 798649"/>
                <a:gd name="connsiteX316" fmla="*/ 89739 w 1022540"/>
                <a:gd name="connsiteY316" fmla="*/ 28796 h 798649"/>
                <a:gd name="connsiteX317" fmla="*/ 110457 w 1022540"/>
                <a:gd name="connsiteY317" fmla="*/ 5565 h 798649"/>
                <a:gd name="connsiteX318" fmla="*/ 137710 w 1022540"/>
                <a:gd name="connsiteY318" fmla="*/ 366 h 7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1022540" h="798649">
                  <a:moveTo>
                    <a:pt x="190194" y="699176"/>
                  </a:moveTo>
                  <a:cubicBezTo>
                    <a:pt x="196786" y="700589"/>
                    <a:pt x="204006" y="699490"/>
                    <a:pt x="211540" y="699490"/>
                  </a:cubicBezTo>
                  <a:cubicBezTo>
                    <a:pt x="210756" y="701217"/>
                    <a:pt x="210599" y="702159"/>
                    <a:pt x="210128" y="702473"/>
                  </a:cubicBezTo>
                  <a:cubicBezTo>
                    <a:pt x="190821" y="712204"/>
                    <a:pt x="171515" y="722250"/>
                    <a:pt x="151895" y="731354"/>
                  </a:cubicBezTo>
                  <a:cubicBezTo>
                    <a:pt x="139809" y="736847"/>
                    <a:pt x="126781" y="734807"/>
                    <a:pt x="114224" y="733237"/>
                  </a:cubicBezTo>
                  <a:cubicBezTo>
                    <a:pt x="104336" y="731981"/>
                    <a:pt x="95232" y="728214"/>
                    <a:pt x="86285" y="723976"/>
                  </a:cubicBezTo>
                  <a:cubicBezTo>
                    <a:pt x="79222" y="720366"/>
                    <a:pt x="71688" y="718012"/>
                    <a:pt x="62898" y="716599"/>
                  </a:cubicBezTo>
                  <a:cubicBezTo>
                    <a:pt x="66351" y="714873"/>
                    <a:pt x="69019" y="715343"/>
                    <a:pt x="71531" y="715343"/>
                  </a:cubicBezTo>
                  <a:cubicBezTo>
                    <a:pt x="85187" y="715657"/>
                    <a:pt x="98842" y="718326"/>
                    <a:pt x="112498" y="714873"/>
                  </a:cubicBezTo>
                  <a:cubicBezTo>
                    <a:pt x="117835" y="713460"/>
                    <a:pt x="123328" y="716285"/>
                    <a:pt x="128822" y="717541"/>
                  </a:cubicBezTo>
                  <a:cubicBezTo>
                    <a:pt x="139966" y="719896"/>
                    <a:pt x="149384" y="718012"/>
                    <a:pt x="158017" y="709693"/>
                  </a:cubicBezTo>
                  <a:cubicBezTo>
                    <a:pt x="166650" y="701217"/>
                    <a:pt x="177009" y="696194"/>
                    <a:pt x="190194" y="699176"/>
                  </a:cubicBezTo>
                  <a:close/>
                  <a:moveTo>
                    <a:pt x="133727" y="683695"/>
                  </a:moveTo>
                  <a:cubicBezTo>
                    <a:pt x="137337" y="682616"/>
                    <a:pt x="141536" y="683401"/>
                    <a:pt x="146402" y="685991"/>
                  </a:cubicBezTo>
                  <a:cubicBezTo>
                    <a:pt x="152052" y="688973"/>
                    <a:pt x="158645" y="688816"/>
                    <a:pt x="164452" y="691014"/>
                  </a:cubicBezTo>
                  <a:cubicBezTo>
                    <a:pt x="166022" y="691642"/>
                    <a:pt x="168062" y="691799"/>
                    <a:pt x="168376" y="693839"/>
                  </a:cubicBezTo>
                  <a:cubicBezTo>
                    <a:pt x="168690" y="696036"/>
                    <a:pt x="166650" y="696664"/>
                    <a:pt x="165237" y="697292"/>
                  </a:cubicBezTo>
                  <a:cubicBezTo>
                    <a:pt x="159273" y="699804"/>
                    <a:pt x="154721" y="704042"/>
                    <a:pt x="150169" y="708279"/>
                  </a:cubicBezTo>
                  <a:cubicBezTo>
                    <a:pt x="144361" y="713773"/>
                    <a:pt x="137141" y="715971"/>
                    <a:pt x="129450" y="713146"/>
                  </a:cubicBezTo>
                  <a:lnTo>
                    <a:pt x="97760" y="710517"/>
                  </a:lnTo>
                  <a:lnTo>
                    <a:pt x="97273" y="710477"/>
                  </a:lnTo>
                  <a:cubicBezTo>
                    <a:pt x="97116" y="710006"/>
                    <a:pt x="96959" y="709849"/>
                    <a:pt x="96645" y="709535"/>
                  </a:cubicBezTo>
                  <a:cubicBezTo>
                    <a:pt x="100255" y="704983"/>
                    <a:pt x="105278" y="703571"/>
                    <a:pt x="110615" y="702629"/>
                  </a:cubicBezTo>
                  <a:cubicBezTo>
                    <a:pt x="116893" y="701530"/>
                    <a:pt x="121602" y="698548"/>
                    <a:pt x="124584" y="692583"/>
                  </a:cubicBezTo>
                  <a:cubicBezTo>
                    <a:pt x="127096" y="687717"/>
                    <a:pt x="130117" y="684774"/>
                    <a:pt x="133727" y="683695"/>
                  </a:cubicBezTo>
                  <a:close/>
                  <a:moveTo>
                    <a:pt x="108750" y="675004"/>
                  </a:moveTo>
                  <a:cubicBezTo>
                    <a:pt x="112733" y="675043"/>
                    <a:pt x="116736" y="676181"/>
                    <a:pt x="120817" y="677673"/>
                  </a:cubicBezTo>
                  <a:cubicBezTo>
                    <a:pt x="124270" y="678928"/>
                    <a:pt x="124113" y="681283"/>
                    <a:pt x="121602" y="682852"/>
                  </a:cubicBezTo>
                  <a:cubicBezTo>
                    <a:pt x="109045" y="690544"/>
                    <a:pt x="97587" y="700903"/>
                    <a:pt x="81419" y="700746"/>
                  </a:cubicBezTo>
                  <a:cubicBezTo>
                    <a:pt x="73414" y="700589"/>
                    <a:pt x="65566" y="700746"/>
                    <a:pt x="58189" y="700746"/>
                  </a:cubicBezTo>
                  <a:cubicBezTo>
                    <a:pt x="63525" y="698392"/>
                    <a:pt x="68392" y="693840"/>
                    <a:pt x="75298" y="691642"/>
                  </a:cubicBezTo>
                  <a:cubicBezTo>
                    <a:pt x="82989" y="689131"/>
                    <a:pt x="90052" y="683794"/>
                    <a:pt x="96802" y="678928"/>
                  </a:cubicBezTo>
                  <a:cubicBezTo>
                    <a:pt x="100804" y="676024"/>
                    <a:pt x="104768" y="674965"/>
                    <a:pt x="108750" y="675004"/>
                  </a:cubicBezTo>
                  <a:close/>
                  <a:moveTo>
                    <a:pt x="917708" y="510980"/>
                  </a:moveTo>
                  <a:cubicBezTo>
                    <a:pt x="921004" y="526049"/>
                    <a:pt x="917237" y="540489"/>
                    <a:pt x="924457" y="552890"/>
                  </a:cubicBezTo>
                  <a:cubicBezTo>
                    <a:pt x="924143" y="553204"/>
                    <a:pt x="923829" y="553518"/>
                    <a:pt x="923515" y="553832"/>
                  </a:cubicBezTo>
                  <a:cubicBezTo>
                    <a:pt x="912214" y="544728"/>
                    <a:pt x="910173" y="537664"/>
                    <a:pt x="914568" y="523851"/>
                  </a:cubicBezTo>
                  <a:cubicBezTo>
                    <a:pt x="915667" y="520241"/>
                    <a:pt x="916295" y="516631"/>
                    <a:pt x="917708" y="510980"/>
                  </a:cubicBezTo>
                  <a:close/>
                  <a:moveTo>
                    <a:pt x="994322" y="490261"/>
                  </a:moveTo>
                  <a:lnTo>
                    <a:pt x="994986" y="490925"/>
                  </a:lnTo>
                  <a:lnTo>
                    <a:pt x="993990" y="490925"/>
                  </a:lnTo>
                  <a:close/>
                  <a:moveTo>
                    <a:pt x="981119" y="481001"/>
                  </a:moveTo>
                  <a:cubicBezTo>
                    <a:pt x="985985" y="481158"/>
                    <a:pt x="988026" y="484768"/>
                    <a:pt x="989124" y="489006"/>
                  </a:cubicBezTo>
                  <a:cubicBezTo>
                    <a:pt x="992263" y="500778"/>
                    <a:pt x="996815" y="511922"/>
                    <a:pt x="1003565" y="521968"/>
                  </a:cubicBezTo>
                  <a:cubicBezTo>
                    <a:pt x="1005919" y="525421"/>
                    <a:pt x="1009372" y="531543"/>
                    <a:pt x="1012826" y="529031"/>
                  </a:cubicBezTo>
                  <a:cubicBezTo>
                    <a:pt x="1016279" y="526519"/>
                    <a:pt x="1010471" y="522282"/>
                    <a:pt x="1008273" y="519142"/>
                  </a:cubicBezTo>
                  <a:cubicBezTo>
                    <a:pt x="1004036" y="513178"/>
                    <a:pt x="999484" y="507527"/>
                    <a:pt x="996972" y="500778"/>
                  </a:cubicBezTo>
                  <a:cubicBezTo>
                    <a:pt x="996031" y="498424"/>
                    <a:pt x="994147" y="496069"/>
                    <a:pt x="996502" y="491831"/>
                  </a:cubicBezTo>
                  <a:cubicBezTo>
                    <a:pt x="1004193" y="503132"/>
                    <a:pt x="1013140" y="512550"/>
                    <a:pt x="1018005" y="524479"/>
                  </a:cubicBezTo>
                  <a:cubicBezTo>
                    <a:pt x="1026638" y="545669"/>
                    <a:pt x="1023970" y="549750"/>
                    <a:pt x="1001053" y="550378"/>
                  </a:cubicBezTo>
                  <a:cubicBezTo>
                    <a:pt x="994461" y="550535"/>
                    <a:pt x="988026" y="550849"/>
                    <a:pt x="981747" y="552732"/>
                  </a:cubicBezTo>
                  <a:cubicBezTo>
                    <a:pt x="976254" y="554459"/>
                    <a:pt x="972172" y="552732"/>
                    <a:pt x="970446" y="547082"/>
                  </a:cubicBezTo>
                  <a:cubicBezTo>
                    <a:pt x="968092" y="539862"/>
                    <a:pt x="963853" y="533583"/>
                    <a:pt x="958517" y="528246"/>
                  </a:cubicBezTo>
                  <a:cubicBezTo>
                    <a:pt x="948000" y="517887"/>
                    <a:pt x="945332" y="504074"/>
                    <a:pt x="940623" y="491046"/>
                  </a:cubicBezTo>
                  <a:cubicBezTo>
                    <a:pt x="939681" y="488221"/>
                    <a:pt x="942036" y="487123"/>
                    <a:pt x="944076" y="486495"/>
                  </a:cubicBezTo>
                  <a:cubicBezTo>
                    <a:pt x="956005" y="482570"/>
                    <a:pt x="968406" y="480687"/>
                    <a:pt x="981119" y="481001"/>
                  </a:cubicBezTo>
                  <a:close/>
                  <a:moveTo>
                    <a:pt x="469800" y="446136"/>
                  </a:moveTo>
                  <a:cubicBezTo>
                    <a:pt x="478649" y="445371"/>
                    <a:pt x="487557" y="445214"/>
                    <a:pt x="496582" y="446469"/>
                  </a:cubicBezTo>
                  <a:cubicBezTo>
                    <a:pt x="517143" y="449294"/>
                    <a:pt x="538019" y="448039"/>
                    <a:pt x="558738" y="448039"/>
                  </a:cubicBezTo>
                  <a:cubicBezTo>
                    <a:pt x="574591" y="448039"/>
                    <a:pt x="589974" y="449922"/>
                    <a:pt x="605199" y="454003"/>
                  </a:cubicBezTo>
                  <a:cubicBezTo>
                    <a:pt x="627801" y="460125"/>
                    <a:pt x="651188" y="462008"/>
                    <a:pt x="674419" y="464990"/>
                  </a:cubicBezTo>
                  <a:cubicBezTo>
                    <a:pt x="713502" y="470013"/>
                    <a:pt x="751486" y="480373"/>
                    <a:pt x="789314" y="491046"/>
                  </a:cubicBezTo>
                  <a:cubicBezTo>
                    <a:pt x="802499" y="494813"/>
                    <a:pt x="815526" y="499208"/>
                    <a:pt x="828240" y="504545"/>
                  </a:cubicBezTo>
                  <a:cubicBezTo>
                    <a:pt x="839227" y="509097"/>
                    <a:pt x="846448" y="517730"/>
                    <a:pt x="853511" y="526676"/>
                  </a:cubicBezTo>
                  <a:cubicBezTo>
                    <a:pt x="856179" y="529972"/>
                    <a:pt x="853511" y="530914"/>
                    <a:pt x="851157" y="531699"/>
                  </a:cubicBezTo>
                  <a:cubicBezTo>
                    <a:pt x="844407" y="534210"/>
                    <a:pt x="837344" y="536094"/>
                    <a:pt x="830124" y="536565"/>
                  </a:cubicBezTo>
                  <a:cubicBezTo>
                    <a:pt x="809562" y="538134"/>
                    <a:pt x="789471" y="537977"/>
                    <a:pt x="769066" y="532955"/>
                  </a:cubicBezTo>
                  <a:cubicBezTo>
                    <a:pt x="749289" y="528089"/>
                    <a:pt x="728413" y="528089"/>
                    <a:pt x="708322" y="523851"/>
                  </a:cubicBezTo>
                  <a:cubicBezTo>
                    <a:pt x="656839" y="513177"/>
                    <a:pt x="605513" y="501249"/>
                    <a:pt x="554186" y="489947"/>
                  </a:cubicBezTo>
                  <a:cubicBezTo>
                    <a:pt x="545710" y="488064"/>
                    <a:pt x="537077" y="487593"/>
                    <a:pt x="528288" y="487279"/>
                  </a:cubicBezTo>
                  <a:cubicBezTo>
                    <a:pt x="472724" y="485396"/>
                    <a:pt x="417944" y="491831"/>
                    <a:pt x="363793" y="503446"/>
                  </a:cubicBezTo>
                  <a:cubicBezTo>
                    <a:pt x="349352" y="506585"/>
                    <a:pt x="335539" y="511451"/>
                    <a:pt x="322355" y="518357"/>
                  </a:cubicBezTo>
                  <a:cubicBezTo>
                    <a:pt x="327691" y="518514"/>
                    <a:pt x="333185" y="518514"/>
                    <a:pt x="338051" y="516317"/>
                  </a:cubicBezTo>
                  <a:cubicBezTo>
                    <a:pt x="347312" y="511922"/>
                    <a:pt x="357200" y="510038"/>
                    <a:pt x="367245" y="508469"/>
                  </a:cubicBezTo>
                  <a:cubicBezTo>
                    <a:pt x="406015" y="502190"/>
                    <a:pt x="444627" y="494185"/>
                    <a:pt x="483868" y="491831"/>
                  </a:cubicBezTo>
                  <a:cubicBezTo>
                    <a:pt x="524364" y="489476"/>
                    <a:pt x="563761" y="496853"/>
                    <a:pt x="602844" y="505172"/>
                  </a:cubicBezTo>
                  <a:cubicBezTo>
                    <a:pt x="637061" y="512550"/>
                    <a:pt x="671122" y="520712"/>
                    <a:pt x="705183" y="528403"/>
                  </a:cubicBezTo>
                  <a:cubicBezTo>
                    <a:pt x="706909" y="528089"/>
                    <a:pt x="708008" y="528560"/>
                    <a:pt x="709107" y="529030"/>
                  </a:cubicBezTo>
                  <a:cubicBezTo>
                    <a:pt x="684778" y="528089"/>
                    <a:pt x="660920" y="523223"/>
                    <a:pt x="636905" y="519613"/>
                  </a:cubicBezTo>
                  <a:cubicBezTo>
                    <a:pt x="614302" y="516160"/>
                    <a:pt x="592014" y="510352"/>
                    <a:pt x="569568" y="506428"/>
                  </a:cubicBezTo>
                  <a:cubicBezTo>
                    <a:pt x="538176" y="501092"/>
                    <a:pt x="506313" y="501720"/>
                    <a:pt x="474450" y="505957"/>
                  </a:cubicBezTo>
                  <a:cubicBezTo>
                    <a:pt x="431129" y="511765"/>
                    <a:pt x="387965" y="518043"/>
                    <a:pt x="345271" y="526676"/>
                  </a:cubicBezTo>
                  <a:cubicBezTo>
                    <a:pt x="312937" y="533269"/>
                    <a:pt x="280603" y="539390"/>
                    <a:pt x="248897" y="549278"/>
                  </a:cubicBezTo>
                  <a:cubicBezTo>
                    <a:pt x="222998" y="557283"/>
                    <a:pt x="197100" y="566073"/>
                    <a:pt x="170887" y="573607"/>
                  </a:cubicBezTo>
                  <a:cubicBezTo>
                    <a:pt x="156133" y="578002"/>
                    <a:pt x="141535" y="582868"/>
                    <a:pt x="126153" y="584595"/>
                  </a:cubicBezTo>
                  <a:cubicBezTo>
                    <a:pt x="111556" y="586321"/>
                    <a:pt x="97272" y="585850"/>
                    <a:pt x="83460" y="579729"/>
                  </a:cubicBezTo>
                  <a:cubicBezTo>
                    <a:pt x="78123" y="577374"/>
                    <a:pt x="72472" y="576433"/>
                    <a:pt x="66508" y="576590"/>
                  </a:cubicBezTo>
                  <a:cubicBezTo>
                    <a:pt x="50027" y="576747"/>
                    <a:pt x="33703" y="576747"/>
                    <a:pt x="17222" y="576747"/>
                  </a:cubicBezTo>
                  <a:cubicBezTo>
                    <a:pt x="13926" y="576747"/>
                    <a:pt x="10472" y="576590"/>
                    <a:pt x="7177" y="575962"/>
                  </a:cubicBezTo>
                  <a:cubicBezTo>
                    <a:pt x="4665" y="575491"/>
                    <a:pt x="741" y="576433"/>
                    <a:pt x="113" y="573764"/>
                  </a:cubicBezTo>
                  <a:cubicBezTo>
                    <a:pt x="-672" y="570468"/>
                    <a:pt x="2781" y="568271"/>
                    <a:pt x="5450" y="566858"/>
                  </a:cubicBezTo>
                  <a:cubicBezTo>
                    <a:pt x="16751" y="560580"/>
                    <a:pt x="29308" y="557597"/>
                    <a:pt x="41865" y="555400"/>
                  </a:cubicBezTo>
                  <a:cubicBezTo>
                    <a:pt x="57561" y="552575"/>
                    <a:pt x="72943" y="554615"/>
                    <a:pt x="88168" y="559795"/>
                  </a:cubicBezTo>
                  <a:cubicBezTo>
                    <a:pt x="98999" y="563405"/>
                    <a:pt x="110457" y="564817"/>
                    <a:pt x="122386" y="562777"/>
                  </a:cubicBezTo>
                  <a:cubicBezTo>
                    <a:pt x="133217" y="560894"/>
                    <a:pt x="144047" y="558382"/>
                    <a:pt x="155191" y="557911"/>
                  </a:cubicBezTo>
                  <a:cubicBezTo>
                    <a:pt x="160371" y="557597"/>
                    <a:pt x="165864" y="556341"/>
                    <a:pt x="170573" y="554458"/>
                  </a:cubicBezTo>
                  <a:cubicBezTo>
                    <a:pt x="188781" y="546924"/>
                    <a:pt x="207459" y="540332"/>
                    <a:pt x="225510" y="532013"/>
                  </a:cubicBezTo>
                  <a:cubicBezTo>
                    <a:pt x="269930" y="511451"/>
                    <a:pt x="315605" y="493558"/>
                    <a:pt x="360496" y="473937"/>
                  </a:cubicBezTo>
                  <a:cubicBezTo>
                    <a:pt x="387180" y="462322"/>
                    <a:pt x="414491" y="453219"/>
                    <a:pt x="443372" y="449451"/>
                  </a:cubicBezTo>
                  <a:cubicBezTo>
                    <a:pt x="452162" y="448274"/>
                    <a:pt x="460951" y="446901"/>
                    <a:pt x="469800" y="446136"/>
                  </a:cubicBezTo>
                  <a:close/>
                  <a:moveTo>
                    <a:pt x="651345" y="434540"/>
                  </a:moveTo>
                  <a:cubicBezTo>
                    <a:pt x="670337" y="432970"/>
                    <a:pt x="689330" y="434854"/>
                    <a:pt x="708322" y="436737"/>
                  </a:cubicBezTo>
                  <a:cubicBezTo>
                    <a:pt x="740342" y="440033"/>
                    <a:pt x="771734" y="446783"/>
                    <a:pt x="803283" y="451805"/>
                  </a:cubicBezTo>
                  <a:cubicBezTo>
                    <a:pt x="807678" y="452433"/>
                    <a:pt x="811602" y="454160"/>
                    <a:pt x="815683" y="455887"/>
                  </a:cubicBezTo>
                  <a:cubicBezTo>
                    <a:pt x="837815" y="465304"/>
                    <a:pt x="860731" y="471426"/>
                    <a:pt x="885217" y="470798"/>
                  </a:cubicBezTo>
                  <a:cubicBezTo>
                    <a:pt x="894007" y="470641"/>
                    <a:pt x="902797" y="472054"/>
                    <a:pt x="911743" y="471583"/>
                  </a:cubicBezTo>
                  <a:cubicBezTo>
                    <a:pt x="922730" y="470955"/>
                    <a:pt x="932619" y="479431"/>
                    <a:pt x="934974" y="490889"/>
                  </a:cubicBezTo>
                  <a:cubicBezTo>
                    <a:pt x="937328" y="502190"/>
                    <a:pt x="939996" y="512706"/>
                    <a:pt x="949100" y="521025"/>
                  </a:cubicBezTo>
                  <a:cubicBezTo>
                    <a:pt x="953181" y="524792"/>
                    <a:pt x="953495" y="531228"/>
                    <a:pt x="955064" y="536251"/>
                  </a:cubicBezTo>
                  <a:cubicBezTo>
                    <a:pt x="958204" y="545982"/>
                    <a:pt x="960087" y="556341"/>
                    <a:pt x="961029" y="566544"/>
                  </a:cubicBezTo>
                  <a:cubicBezTo>
                    <a:pt x="961657" y="572822"/>
                    <a:pt x="955849" y="574706"/>
                    <a:pt x="950356" y="574549"/>
                  </a:cubicBezTo>
                  <a:cubicBezTo>
                    <a:pt x="945490" y="574392"/>
                    <a:pt x="940781" y="574392"/>
                    <a:pt x="935915" y="574392"/>
                  </a:cubicBezTo>
                  <a:cubicBezTo>
                    <a:pt x="909860" y="574235"/>
                    <a:pt x="892437" y="591030"/>
                    <a:pt x="874073" y="605627"/>
                  </a:cubicBezTo>
                  <a:cubicBezTo>
                    <a:pt x="869678" y="609080"/>
                    <a:pt x="865911" y="613161"/>
                    <a:pt x="862144" y="617242"/>
                  </a:cubicBezTo>
                  <a:cubicBezTo>
                    <a:pt x="841425" y="639531"/>
                    <a:pt x="815840" y="654442"/>
                    <a:pt x="787273" y="663546"/>
                  </a:cubicBezTo>
                  <a:cubicBezTo>
                    <a:pt x="751329" y="674847"/>
                    <a:pt x="717112" y="690543"/>
                    <a:pt x="681795" y="703414"/>
                  </a:cubicBezTo>
                  <a:cubicBezTo>
                    <a:pt x="642242" y="717854"/>
                    <a:pt x="600961" y="725859"/>
                    <a:pt x="559837" y="734649"/>
                  </a:cubicBezTo>
                  <a:cubicBezTo>
                    <a:pt x="525306" y="742026"/>
                    <a:pt x="490460" y="747206"/>
                    <a:pt x="455458" y="750973"/>
                  </a:cubicBezTo>
                  <a:cubicBezTo>
                    <a:pt x="431914" y="753484"/>
                    <a:pt x="408213" y="752072"/>
                    <a:pt x="384669" y="750188"/>
                  </a:cubicBezTo>
                  <a:cubicBezTo>
                    <a:pt x="349352" y="747363"/>
                    <a:pt x="314036" y="743910"/>
                    <a:pt x="279191" y="736846"/>
                  </a:cubicBezTo>
                  <a:cubicBezTo>
                    <a:pt x="276994" y="736376"/>
                    <a:pt x="274325" y="737003"/>
                    <a:pt x="271657" y="734178"/>
                  </a:cubicBezTo>
                  <a:cubicBezTo>
                    <a:pt x="282487" y="726644"/>
                    <a:pt x="294259" y="724446"/>
                    <a:pt x="307758" y="725388"/>
                  </a:cubicBezTo>
                  <a:cubicBezTo>
                    <a:pt x="303834" y="721464"/>
                    <a:pt x="296770" y="719267"/>
                    <a:pt x="289079" y="720522"/>
                  </a:cubicBezTo>
                  <a:cubicBezTo>
                    <a:pt x="277464" y="722406"/>
                    <a:pt x="265692" y="723975"/>
                    <a:pt x="254862" y="729469"/>
                  </a:cubicBezTo>
                  <a:cubicBezTo>
                    <a:pt x="247328" y="733236"/>
                    <a:pt x="241677" y="739201"/>
                    <a:pt x="235556" y="744695"/>
                  </a:cubicBezTo>
                  <a:cubicBezTo>
                    <a:pt x="222214" y="756780"/>
                    <a:pt x="207146" y="764314"/>
                    <a:pt x="189095" y="766198"/>
                  </a:cubicBezTo>
                  <a:cubicBezTo>
                    <a:pt x="177637" y="767454"/>
                    <a:pt x="167906" y="772319"/>
                    <a:pt x="160371" y="781266"/>
                  </a:cubicBezTo>
                  <a:cubicBezTo>
                    <a:pt x="156918" y="785347"/>
                    <a:pt x="153308" y="789114"/>
                    <a:pt x="148756" y="792097"/>
                  </a:cubicBezTo>
                  <a:cubicBezTo>
                    <a:pt x="138397" y="799003"/>
                    <a:pt x="127724" y="801828"/>
                    <a:pt x="116579" y="793666"/>
                  </a:cubicBezTo>
                  <a:cubicBezTo>
                    <a:pt x="113754" y="791626"/>
                    <a:pt x="110144" y="790370"/>
                    <a:pt x="107005" y="788643"/>
                  </a:cubicBezTo>
                  <a:cubicBezTo>
                    <a:pt x="98843" y="784406"/>
                    <a:pt x="90681" y="783935"/>
                    <a:pt x="82048" y="787859"/>
                  </a:cubicBezTo>
                  <a:cubicBezTo>
                    <a:pt x="71845" y="792725"/>
                    <a:pt x="61643" y="794294"/>
                    <a:pt x="52853" y="784563"/>
                  </a:cubicBezTo>
                  <a:cubicBezTo>
                    <a:pt x="51754" y="783464"/>
                    <a:pt x="49714" y="782522"/>
                    <a:pt x="50655" y="780481"/>
                  </a:cubicBezTo>
                  <a:cubicBezTo>
                    <a:pt x="51283" y="779069"/>
                    <a:pt x="53167" y="779383"/>
                    <a:pt x="54579" y="779226"/>
                  </a:cubicBezTo>
                  <a:cubicBezTo>
                    <a:pt x="57876" y="778598"/>
                    <a:pt x="61329" y="778284"/>
                    <a:pt x="64468" y="777185"/>
                  </a:cubicBezTo>
                  <a:cubicBezTo>
                    <a:pt x="77339" y="772476"/>
                    <a:pt x="89896" y="772319"/>
                    <a:pt x="102139" y="778755"/>
                  </a:cubicBezTo>
                  <a:cubicBezTo>
                    <a:pt x="109359" y="782522"/>
                    <a:pt x="116265" y="781109"/>
                    <a:pt x="123015" y="777970"/>
                  </a:cubicBezTo>
                  <a:cubicBezTo>
                    <a:pt x="134630" y="772790"/>
                    <a:pt x="145146" y="765570"/>
                    <a:pt x="152680" y="755368"/>
                  </a:cubicBezTo>
                  <a:cubicBezTo>
                    <a:pt x="167592" y="734806"/>
                    <a:pt x="189095" y="723191"/>
                    <a:pt x="211227" y="713302"/>
                  </a:cubicBezTo>
                  <a:cubicBezTo>
                    <a:pt x="227865" y="705768"/>
                    <a:pt x="245130" y="699176"/>
                    <a:pt x="264279" y="701216"/>
                  </a:cubicBezTo>
                  <a:cubicBezTo>
                    <a:pt x="319844" y="707024"/>
                    <a:pt x="375722" y="702786"/>
                    <a:pt x="431443" y="703571"/>
                  </a:cubicBezTo>
                  <a:cubicBezTo>
                    <a:pt x="527032" y="704983"/>
                    <a:pt x="616500" y="679556"/>
                    <a:pt x="702985" y="641257"/>
                  </a:cubicBezTo>
                  <a:cubicBezTo>
                    <a:pt x="744737" y="622736"/>
                    <a:pt x="785547" y="602645"/>
                    <a:pt x="827455" y="584437"/>
                  </a:cubicBezTo>
                  <a:cubicBezTo>
                    <a:pt x="855080" y="572508"/>
                    <a:pt x="883333" y="561678"/>
                    <a:pt x="912842" y="554929"/>
                  </a:cubicBezTo>
                  <a:cubicBezTo>
                    <a:pt x="916138" y="554144"/>
                    <a:pt x="917080" y="555871"/>
                    <a:pt x="918807" y="557440"/>
                  </a:cubicBezTo>
                  <a:cubicBezTo>
                    <a:pt x="922416" y="561207"/>
                    <a:pt x="925556" y="565602"/>
                    <a:pt x="930892" y="567329"/>
                  </a:cubicBezTo>
                  <a:cubicBezTo>
                    <a:pt x="934660" y="568584"/>
                    <a:pt x="935915" y="567329"/>
                    <a:pt x="935288" y="563719"/>
                  </a:cubicBezTo>
                  <a:cubicBezTo>
                    <a:pt x="935131" y="562306"/>
                    <a:pt x="934660" y="560893"/>
                    <a:pt x="934032" y="559638"/>
                  </a:cubicBezTo>
                  <a:cubicBezTo>
                    <a:pt x="929637" y="551162"/>
                    <a:pt x="928381" y="542215"/>
                    <a:pt x="930735" y="532954"/>
                  </a:cubicBezTo>
                  <a:cubicBezTo>
                    <a:pt x="932462" y="526048"/>
                    <a:pt x="931363" y="519770"/>
                    <a:pt x="929166" y="513177"/>
                  </a:cubicBezTo>
                  <a:cubicBezTo>
                    <a:pt x="926341" y="504701"/>
                    <a:pt x="923986" y="496069"/>
                    <a:pt x="919591" y="488221"/>
                  </a:cubicBezTo>
                  <a:cubicBezTo>
                    <a:pt x="918179" y="485709"/>
                    <a:pt x="916766" y="483197"/>
                    <a:pt x="914255" y="481471"/>
                  </a:cubicBezTo>
                  <a:cubicBezTo>
                    <a:pt x="912842" y="480529"/>
                    <a:pt x="911272" y="479745"/>
                    <a:pt x="909546" y="481000"/>
                  </a:cubicBezTo>
                  <a:cubicBezTo>
                    <a:pt x="908290" y="481942"/>
                    <a:pt x="907976" y="483668"/>
                    <a:pt x="908604" y="484924"/>
                  </a:cubicBezTo>
                  <a:cubicBezTo>
                    <a:pt x="914725" y="498266"/>
                    <a:pt x="912057" y="511294"/>
                    <a:pt x="907976" y="524478"/>
                  </a:cubicBezTo>
                  <a:cubicBezTo>
                    <a:pt x="906720" y="528717"/>
                    <a:pt x="907348" y="533111"/>
                    <a:pt x="908447" y="537349"/>
                  </a:cubicBezTo>
                  <a:cubicBezTo>
                    <a:pt x="909703" y="542686"/>
                    <a:pt x="907976" y="545668"/>
                    <a:pt x="902169" y="546296"/>
                  </a:cubicBezTo>
                  <a:cubicBezTo>
                    <a:pt x="893379" y="547081"/>
                    <a:pt x="885060" y="549592"/>
                    <a:pt x="877055" y="553045"/>
                  </a:cubicBezTo>
                  <a:cubicBezTo>
                    <a:pt x="871718" y="555400"/>
                    <a:pt x="867167" y="553830"/>
                    <a:pt x="866695" y="548336"/>
                  </a:cubicBezTo>
                  <a:cubicBezTo>
                    <a:pt x="865440" y="533425"/>
                    <a:pt x="857906" y="521653"/>
                    <a:pt x="849273" y="510195"/>
                  </a:cubicBezTo>
                  <a:cubicBezTo>
                    <a:pt x="847860" y="508311"/>
                    <a:pt x="845820" y="505957"/>
                    <a:pt x="847389" y="503603"/>
                  </a:cubicBezTo>
                  <a:cubicBezTo>
                    <a:pt x="848959" y="501562"/>
                    <a:pt x="851941" y="502504"/>
                    <a:pt x="854296" y="502818"/>
                  </a:cubicBezTo>
                  <a:cubicBezTo>
                    <a:pt x="867009" y="504858"/>
                    <a:pt x="879880" y="504074"/>
                    <a:pt x="892594" y="504074"/>
                  </a:cubicBezTo>
                  <a:cubicBezTo>
                    <a:pt x="896047" y="504231"/>
                    <a:pt x="899657" y="504545"/>
                    <a:pt x="902640" y="501248"/>
                  </a:cubicBezTo>
                  <a:cubicBezTo>
                    <a:pt x="900442" y="498423"/>
                    <a:pt x="897617" y="498266"/>
                    <a:pt x="895105" y="498737"/>
                  </a:cubicBezTo>
                  <a:cubicBezTo>
                    <a:pt x="873759" y="502818"/>
                    <a:pt x="853511" y="496696"/>
                    <a:pt x="832792" y="493400"/>
                  </a:cubicBezTo>
                  <a:cubicBezTo>
                    <a:pt x="795435" y="487750"/>
                    <a:pt x="759491" y="475977"/>
                    <a:pt x="722605" y="468914"/>
                  </a:cubicBezTo>
                  <a:cubicBezTo>
                    <a:pt x="693254" y="463264"/>
                    <a:pt x="663902" y="457770"/>
                    <a:pt x="634080" y="454317"/>
                  </a:cubicBezTo>
                  <a:cubicBezTo>
                    <a:pt x="618070" y="452433"/>
                    <a:pt x="603629" y="444428"/>
                    <a:pt x="587305" y="443643"/>
                  </a:cubicBezTo>
                  <a:cubicBezTo>
                    <a:pt x="597507" y="440033"/>
                    <a:pt x="607710" y="437836"/>
                    <a:pt x="618227" y="437679"/>
                  </a:cubicBezTo>
                  <a:cubicBezTo>
                    <a:pt x="629371" y="437522"/>
                    <a:pt x="640358" y="435481"/>
                    <a:pt x="651345" y="434540"/>
                  </a:cubicBezTo>
                  <a:close/>
                  <a:moveTo>
                    <a:pt x="120659" y="408798"/>
                  </a:moveTo>
                  <a:cubicBezTo>
                    <a:pt x="121287" y="408955"/>
                    <a:pt x="121915" y="409112"/>
                    <a:pt x="122386" y="409426"/>
                  </a:cubicBezTo>
                  <a:cubicBezTo>
                    <a:pt x="122386" y="427477"/>
                    <a:pt x="122543" y="445527"/>
                    <a:pt x="122229" y="463578"/>
                  </a:cubicBezTo>
                  <a:cubicBezTo>
                    <a:pt x="122072" y="472995"/>
                    <a:pt x="120502" y="482413"/>
                    <a:pt x="120345" y="491673"/>
                  </a:cubicBezTo>
                  <a:cubicBezTo>
                    <a:pt x="120031" y="512079"/>
                    <a:pt x="109829" y="527932"/>
                    <a:pt x="97586" y="542843"/>
                  </a:cubicBezTo>
                  <a:cubicBezTo>
                    <a:pt x="93819" y="547552"/>
                    <a:pt x="80164" y="547081"/>
                    <a:pt x="75297" y="543000"/>
                  </a:cubicBezTo>
                  <a:cubicBezTo>
                    <a:pt x="73571" y="541430"/>
                    <a:pt x="74041" y="539861"/>
                    <a:pt x="74984" y="538605"/>
                  </a:cubicBezTo>
                  <a:cubicBezTo>
                    <a:pt x="93662" y="508939"/>
                    <a:pt x="95389" y="474094"/>
                    <a:pt x="105591" y="441760"/>
                  </a:cubicBezTo>
                  <a:cubicBezTo>
                    <a:pt x="109201" y="429988"/>
                    <a:pt x="113439" y="418687"/>
                    <a:pt x="120659" y="408798"/>
                  </a:cubicBezTo>
                  <a:close/>
                  <a:moveTo>
                    <a:pt x="804382" y="201610"/>
                  </a:moveTo>
                  <a:cubicBezTo>
                    <a:pt x="795121" y="210871"/>
                    <a:pt x="786331" y="220602"/>
                    <a:pt x="776443" y="229078"/>
                  </a:cubicBezTo>
                  <a:cubicBezTo>
                    <a:pt x="751486" y="250425"/>
                    <a:pt x="728099" y="273341"/>
                    <a:pt x="704869" y="296571"/>
                  </a:cubicBezTo>
                  <a:cubicBezTo>
                    <a:pt x="661547" y="340049"/>
                    <a:pt x="614146" y="378034"/>
                    <a:pt x="560151" y="407699"/>
                  </a:cubicBezTo>
                  <a:cubicBezTo>
                    <a:pt x="547280" y="414763"/>
                    <a:pt x="534723" y="422611"/>
                    <a:pt x="521068" y="428262"/>
                  </a:cubicBezTo>
                  <a:cubicBezTo>
                    <a:pt x="513847" y="431244"/>
                    <a:pt x="506627" y="433441"/>
                    <a:pt x="498622" y="433284"/>
                  </a:cubicBezTo>
                  <a:cubicBezTo>
                    <a:pt x="498936" y="430303"/>
                    <a:pt x="501447" y="429989"/>
                    <a:pt x="503174" y="429047"/>
                  </a:cubicBezTo>
                  <a:cubicBezTo>
                    <a:pt x="559209" y="395771"/>
                    <a:pt x="613675" y="359984"/>
                    <a:pt x="666099" y="321214"/>
                  </a:cubicBezTo>
                  <a:cubicBezTo>
                    <a:pt x="677557" y="312738"/>
                    <a:pt x="687760" y="302693"/>
                    <a:pt x="697649" y="292490"/>
                  </a:cubicBezTo>
                  <a:cubicBezTo>
                    <a:pt x="700788" y="289194"/>
                    <a:pt x="703456" y="285741"/>
                    <a:pt x="703456" y="280718"/>
                  </a:cubicBezTo>
                  <a:cubicBezTo>
                    <a:pt x="700317" y="280247"/>
                    <a:pt x="699375" y="282131"/>
                    <a:pt x="698120" y="283543"/>
                  </a:cubicBezTo>
                  <a:cubicBezTo>
                    <a:pt x="665629" y="317761"/>
                    <a:pt x="627644" y="344758"/>
                    <a:pt x="587305" y="368930"/>
                  </a:cubicBezTo>
                  <a:cubicBezTo>
                    <a:pt x="553558" y="389178"/>
                    <a:pt x="519498" y="408798"/>
                    <a:pt x="487007" y="430930"/>
                  </a:cubicBezTo>
                  <a:cubicBezTo>
                    <a:pt x="483240" y="433441"/>
                    <a:pt x="479002" y="434069"/>
                    <a:pt x="474607" y="434226"/>
                  </a:cubicBezTo>
                  <a:cubicBezTo>
                    <a:pt x="447139" y="434540"/>
                    <a:pt x="420613" y="438935"/>
                    <a:pt x="394086" y="446469"/>
                  </a:cubicBezTo>
                  <a:cubicBezTo>
                    <a:pt x="371955" y="452748"/>
                    <a:pt x="350451" y="460282"/>
                    <a:pt x="329889" y="470641"/>
                  </a:cubicBezTo>
                  <a:cubicBezTo>
                    <a:pt x="325965" y="472525"/>
                    <a:pt x="321884" y="473938"/>
                    <a:pt x="317646" y="475193"/>
                  </a:cubicBezTo>
                  <a:cubicBezTo>
                    <a:pt x="293474" y="481943"/>
                    <a:pt x="271657" y="493557"/>
                    <a:pt x="249839" y="505487"/>
                  </a:cubicBezTo>
                  <a:cubicBezTo>
                    <a:pt x="238852" y="511608"/>
                    <a:pt x="228178" y="517416"/>
                    <a:pt x="216249" y="520712"/>
                  </a:cubicBezTo>
                  <a:cubicBezTo>
                    <a:pt x="226923" y="510980"/>
                    <a:pt x="237439" y="501092"/>
                    <a:pt x="250153" y="494342"/>
                  </a:cubicBezTo>
                  <a:cubicBezTo>
                    <a:pt x="266006" y="486023"/>
                    <a:pt x="280603" y="475821"/>
                    <a:pt x="295829" y="466403"/>
                  </a:cubicBezTo>
                  <a:cubicBezTo>
                    <a:pt x="313251" y="455573"/>
                    <a:pt x="331145" y="445842"/>
                    <a:pt x="349509" y="436738"/>
                  </a:cubicBezTo>
                  <a:cubicBezTo>
                    <a:pt x="417473" y="402677"/>
                    <a:pt x="485594" y="369087"/>
                    <a:pt x="553872" y="335341"/>
                  </a:cubicBezTo>
                  <a:cubicBezTo>
                    <a:pt x="592955" y="316034"/>
                    <a:pt x="630156" y="293746"/>
                    <a:pt x="664687" y="267063"/>
                  </a:cubicBezTo>
                  <a:cubicBezTo>
                    <a:pt x="682737" y="253093"/>
                    <a:pt x="702514" y="242577"/>
                    <a:pt x="723547" y="233159"/>
                  </a:cubicBezTo>
                  <a:cubicBezTo>
                    <a:pt x="740342" y="225625"/>
                    <a:pt x="757137" y="218562"/>
                    <a:pt x="774559" y="213068"/>
                  </a:cubicBezTo>
                  <a:cubicBezTo>
                    <a:pt x="781309" y="211028"/>
                    <a:pt x="787430" y="207731"/>
                    <a:pt x="793395" y="203964"/>
                  </a:cubicBezTo>
                  <a:cubicBezTo>
                    <a:pt x="796377" y="202081"/>
                    <a:pt x="799516" y="200354"/>
                    <a:pt x="804382" y="201610"/>
                  </a:cubicBezTo>
                  <a:close/>
                  <a:moveTo>
                    <a:pt x="950512" y="185914"/>
                  </a:moveTo>
                  <a:cubicBezTo>
                    <a:pt x="959145" y="187327"/>
                    <a:pt x="966366" y="189210"/>
                    <a:pt x="973272" y="192192"/>
                  </a:cubicBezTo>
                  <a:cubicBezTo>
                    <a:pt x="985672" y="197372"/>
                    <a:pt x="993991" y="212284"/>
                    <a:pt x="992265" y="225782"/>
                  </a:cubicBezTo>
                  <a:cubicBezTo>
                    <a:pt x="991794" y="228921"/>
                    <a:pt x="991323" y="232845"/>
                    <a:pt x="987869" y="233316"/>
                  </a:cubicBezTo>
                  <a:cubicBezTo>
                    <a:pt x="984259" y="233787"/>
                    <a:pt x="983789" y="229706"/>
                    <a:pt x="983004" y="227195"/>
                  </a:cubicBezTo>
                  <a:cubicBezTo>
                    <a:pt x="978765" y="213225"/>
                    <a:pt x="967307" y="204906"/>
                    <a:pt x="957419" y="195489"/>
                  </a:cubicBezTo>
                  <a:cubicBezTo>
                    <a:pt x="954907" y="192820"/>
                    <a:pt x="951925" y="190623"/>
                    <a:pt x="950512" y="185914"/>
                  </a:cubicBezTo>
                  <a:close/>
                  <a:moveTo>
                    <a:pt x="814741" y="124071"/>
                  </a:moveTo>
                  <a:cubicBezTo>
                    <a:pt x="828711" y="121245"/>
                    <a:pt x="840797" y="125484"/>
                    <a:pt x="852412" y="135058"/>
                  </a:cubicBezTo>
                  <a:cubicBezTo>
                    <a:pt x="844878" y="138197"/>
                    <a:pt x="837971" y="138354"/>
                    <a:pt x="831222" y="138982"/>
                  </a:cubicBezTo>
                  <a:cubicBezTo>
                    <a:pt x="809405" y="141180"/>
                    <a:pt x="788686" y="146673"/>
                    <a:pt x="768595" y="155620"/>
                  </a:cubicBezTo>
                  <a:cubicBezTo>
                    <a:pt x="751329" y="163311"/>
                    <a:pt x="734220" y="170688"/>
                    <a:pt x="718524" y="181205"/>
                  </a:cubicBezTo>
                  <a:cubicBezTo>
                    <a:pt x="717426" y="182147"/>
                    <a:pt x="716484" y="183245"/>
                    <a:pt x="715385" y="184030"/>
                  </a:cubicBezTo>
                  <a:cubicBezTo>
                    <a:pt x="720408" y="183716"/>
                    <a:pt x="724960" y="181833"/>
                    <a:pt x="728727" y="178850"/>
                  </a:cubicBezTo>
                  <a:cubicBezTo>
                    <a:pt x="742539" y="168020"/>
                    <a:pt x="759334" y="163939"/>
                    <a:pt x="775501" y="158602"/>
                  </a:cubicBezTo>
                  <a:cubicBezTo>
                    <a:pt x="782564" y="156248"/>
                    <a:pt x="790098" y="154992"/>
                    <a:pt x="797005" y="152481"/>
                  </a:cubicBezTo>
                  <a:cubicBezTo>
                    <a:pt x="816782" y="145574"/>
                    <a:pt x="836716" y="140866"/>
                    <a:pt x="857906" y="143534"/>
                  </a:cubicBezTo>
                  <a:cubicBezTo>
                    <a:pt x="864498" y="144319"/>
                    <a:pt x="870462" y="141965"/>
                    <a:pt x="876741" y="139453"/>
                  </a:cubicBezTo>
                  <a:cubicBezTo>
                    <a:pt x="893065" y="133175"/>
                    <a:pt x="909860" y="130349"/>
                    <a:pt x="926027" y="140395"/>
                  </a:cubicBezTo>
                  <a:cubicBezTo>
                    <a:pt x="933404" y="144947"/>
                    <a:pt x="937328" y="152010"/>
                    <a:pt x="938583" y="160643"/>
                  </a:cubicBezTo>
                  <a:cubicBezTo>
                    <a:pt x="939525" y="166294"/>
                    <a:pt x="940310" y="172101"/>
                    <a:pt x="941723" y="177751"/>
                  </a:cubicBezTo>
                  <a:cubicBezTo>
                    <a:pt x="942822" y="182304"/>
                    <a:pt x="942037" y="182931"/>
                    <a:pt x="937328" y="181990"/>
                  </a:cubicBezTo>
                  <a:cubicBezTo>
                    <a:pt x="895419" y="173828"/>
                    <a:pt x="853667" y="171944"/>
                    <a:pt x="812230" y="184344"/>
                  </a:cubicBezTo>
                  <a:cubicBezTo>
                    <a:pt x="795435" y="189367"/>
                    <a:pt x="780210" y="197843"/>
                    <a:pt x="765142" y="206475"/>
                  </a:cubicBezTo>
                  <a:cubicBezTo>
                    <a:pt x="751486" y="214323"/>
                    <a:pt x="737516" y="221230"/>
                    <a:pt x="722919" y="227194"/>
                  </a:cubicBezTo>
                  <a:cubicBezTo>
                    <a:pt x="706281" y="233787"/>
                    <a:pt x="690742" y="242577"/>
                    <a:pt x="676616" y="253721"/>
                  </a:cubicBezTo>
                  <a:cubicBezTo>
                    <a:pt x="659507" y="267220"/>
                    <a:pt x="641143" y="278677"/>
                    <a:pt x="622778" y="290450"/>
                  </a:cubicBezTo>
                  <a:cubicBezTo>
                    <a:pt x="602216" y="303634"/>
                    <a:pt x="579457" y="312424"/>
                    <a:pt x="556227" y="319958"/>
                  </a:cubicBezTo>
                  <a:cubicBezTo>
                    <a:pt x="549791" y="321999"/>
                    <a:pt x="543513" y="324353"/>
                    <a:pt x="537077" y="326551"/>
                  </a:cubicBezTo>
                  <a:cubicBezTo>
                    <a:pt x="535508" y="327021"/>
                    <a:pt x="533624" y="328277"/>
                    <a:pt x="532526" y="326237"/>
                  </a:cubicBezTo>
                  <a:cubicBezTo>
                    <a:pt x="531741" y="324824"/>
                    <a:pt x="533154" y="323411"/>
                    <a:pt x="534252" y="322626"/>
                  </a:cubicBezTo>
                  <a:cubicBezTo>
                    <a:pt x="559366" y="304262"/>
                    <a:pt x="575690" y="277893"/>
                    <a:pt x="595624" y="254819"/>
                  </a:cubicBezTo>
                  <a:cubicBezTo>
                    <a:pt x="616500" y="230804"/>
                    <a:pt x="637846" y="207103"/>
                    <a:pt x="654955" y="180106"/>
                  </a:cubicBezTo>
                  <a:cubicBezTo>
                    <a:pt x="657938" y="175240"/>
                    <a:pt x="662018" y="171316"/>
                    <a:pt x="667512" y="169746"/>
                  </a:cubicBezTo>
                  <a:cubicBezTo>
                    <a:pt x="705967" y="158602"/>
                    <a:pt x="742853" y="142592"/>
                    <a:pt x="781623" y="132076"/>
                  </a:cubicBezTo>
                  <a:cubicBezTo>
                    <a:pt x="792610" y="129093"/>
                    <a:pt x="803597" y="126425"/>
                    <a:pt x="814741" y="124071"/>
                  </a:cubicBezTo>
                  <a:close/>
                  <a:moveTo>
                    <a:pt x="189409" y="13100"/>
                  </a:moveTo>
                  <a:lnTo>
                    <a:pt x="190073" y="13100"/>
                  </a:lnTo>
                  <a:lnTo>
                    <a:pt x="189761" y="13412"/>
                  </a:lnTo>
                  <a:lnTo>
                    <a:pt x="191137" y="14512"/>
                  </a:lnTo>
                  <a:lnTo>
                    <a:pt x="190511" y="15138"/>
                  </a:lnTo>
                  <a:lnTo>
                    <a:pt x="191293" y="14512"/>
                  </a:lnTo>
                  <a:cubicBezTo>
                    <a:pt x="205576" y="22674"/>
                    <a:pt x="219703" y="30993"/>
                    <a:pt x="234143" y="38684"/>
                  </a:cubicBezTo>
                  <a:cubicBezTo>
                    <a:pt x="239009" y="41352"/>
                    <a:pt x="241834" y="44648"/>
                    <a:pt x="243247" y="49985"/>
                  </a:cubicBezTo>
                  <a:cubicBezTo>
                    <a:pt x="245916" y="59560"/>
                    <a:pt x="248898" y="68977"/>
                    <a:pt x="251880" y="78395"/>
                  </a:cubicBezTo>
                  <a:cubicBezTo>
                    <a:pt x="253450" y="83418"/>
                    <a:pt x="255176" y="88440"/>
                    <a:pt x="259728" y="93306"/>
                  </a:cubicBezTo>
                  <a:cubicBezTo>
                    <a:pt x="261455" y="84674"/>
                    <a:pt x="259100" y="77296"/>
                    <a:pt x="258315" y="69919"/>
                  </a:cubicBezTo>
                  <a:cubicBezTo>
                    <a:pt x="257687" y="63955"/>
                    <a:pt x="256118" y="57990"/>
                    <a:pt x="255176" y="52183"/>
                  </a:cubicBezTo>
                  <a:cubicBezTo>
                    <a:pt x="254549" y="48259"/>
                    <a:pt x="256118" y="47003"/>
                    <a:pt x="260042" y="47631"/>
                  </a:cubicBezTo>
                  <a:cubicBezTo>
                    <a:pt x="278877" y="50927"/>
                    <a:pt x="299753" y="78552"/>
                    <a:pt x="297399" y="98015"/>
                  </a:cubicBezTo>
                  <a:cubicBezTo>
                    <a:pt x="294259" y="123443"/>
                    <a:pt x="288766" y="148400"/>
                    <a:pt x="286098" y="173828"/>
                  </a:cubicBezTo>
                  <a:cubicBezTo>
                    <a:pt x="285941" y="176182"/>
                    <a:pt x="284999" y="178379"/>
                    <a:pt x="285941" y="180891"/>
                  </a:cubicBezTo>
                  <a:cubicBezTo>
                    <a:pt x="288766" y="180106"/>
                    <a:pt x="288609" y="177751"/>
                    <a:pt x="288766" y="176025"/>
                  </a:cubicBezTo>
                  <a:cubicBezTo>
                    <a:pt x="290963" y="149028"/>
                    <a:pt x="296771" y="122658"/>
                    <a:pt x="301323" y="95975"/>
                  </a:cubicBezTo>
                  <a:cubicBezTo>
                    <a:pt x="303677" y="82319"/>
                    <a:pt x="301323" y="70076"/>
                    <a:pt x="293004" y="59089"/>
                  </a:cubicBezTo>
                  <a:cubicBezTo>
                    <a:pt x="289708" y="54851"/>
                    <a:pt x="290179" y="52653"/>
                    <a:pt x="295515" y="51084"/>
                  </a:cubicBezTo>
                  <a:cubicBezTo>
                    <a:pt x="306660" y="47945"/>
                    <a:pt x="316862" y="41980"/>
                    <a:pt x="328477" y="40097"/>
                  </a:cubicBezTo>
                  <a:cubicBezTo>
                    <a:pt x="339935" y="38213"/>
                    <a:pt x="347784" y="41352"/>
                    <a:pt x="353434" y="51555"/>
                  </a:cubicBezTo>
                  <a:cubicBezTo>
                    <a:pt x="364421" y="71489"/>
                    <a:pt x="371798" y="92992"/>
                    <a:pt x="377449" y="114967"/>
                  </a:cubicBezTo>
                  <a:cubicBezTo>
                    <a:pt x="378548" y="119205"/>
                    <a:pt x="378234" y="123600"/>
                    <a:pt x="377449" y="127995"/>
                  </a:cubicBezTo>
                  <a:cubicBezTo>
                    <a:pt x="376821" y="130977"/>
                    <a:pt x="375722" y="133802"/>
                    <a:pt x="372426" y="134587"/>
                  </a:cubicBezTo>
                  <a:cubicBezTo>
                    <a:pt x="362381" y="137098"/>
                    <a:pt x="357829" y="144476"/>
                    <a:pt x="355475" y="153422"/>
                  </a:cubicBezTo>
                  <a:cubicBezTo>
                    <a:pt x="354219" y="157818"/>
                    <a:pt x="352021" y="160172"/>
                    <a:pt x="347470" y="161584"/>
                  </a:cubicBezTo>
                  <a:cubicBezTo>
                    <a:pt x="338209" y="164724"/>
                    <a:pt x="332401" y="172258"/>
                    <a:pt x="327221" y="180263"/>
                  </a:cubicBezTo>
                  <a:cubicBezTo>
                    <a:pt x="325495" y="182931"/>
                    <a:pt x="325024" y="186227"/>
                    <a:pt x="322199" y="187954"/>
                  </a:cubicBezTo>
                  <a:cubicBezTo>
                    <a:pt x="307444" y="197215"/>
                    <a:pt x="300695" y="213695"/>
                    <a:pt x="288138" y="224997"/>
                  </a:cubicBezTo>
                  <a:cubicBezTo>
                    <a:pt x="287196" y="225782"/>
                    <a:pt x="286411" y="226880"/>
                    <a:pt x="286098" y="227979"/>
                  </a:cubicBezTo>
                  <a:cubicBezTo>
                    <a:pt x="282958" y="238338"/>
                    <a:pt x="276837" y="245244"/>
                    <a:pt x="265536" y="247599"/>
                  </a:cubicBezTo>
                  <a:cubicBezTo>
                    <a:pt x="260356" y="248698"/>
                    <a:pt x="258786" y="254191"/>
                    <a:pt x="258315" y="259214"/>
                  </a:cubicBezTo>
                  <a:cubicBezTo>
                    <a:pt x="257530" y="267219"/>
                    <a:pt x="254705" y="273027"/>
                    <a:pt x="246543" y="276637"/>
                  </a:cubicBezTo>
                  <a:cubicBezTo>
                    <a:pt x="240108" y="279462"/>
                    <a:pt x="236184" y="285897"/>
                    <a:pt x="234614" y="293118"/>
                  </a:cubicBezTo>
                  <a:cubicBezTo>
                    <a:pt x="234143" y="295315"/>
                    <a:pt x="233986" y="297670"/>
                    <a:pt x="231475" y="298298"/>
                  </a:cubicBezTo>
                  <a:cubicBezTo>
                    <a:pt x="219389" y="301280"/>
                    <a:pt x="216093" y="311953"/>
                    <a:pt x="211541" y="321371"/>
                  </a:cubicBezTo>
                  <a:cubicBezTo>
                    <a:pt x="211070" y="322155"/>
                    <a:pt x="211070" y="323254"/>
                    <a:pt x="210756" y="324196"/>
                  </a:cubicBezTo>
                  <a:cubicBezTo>
                    <a:pt x="209814" y="326864"/>
                    <a:pt x="208402" y="329376"/>
                    <a:pt x="205105" y="328591"/>
                  </a:cubicBezTo>
                  <a:cubicBezTo>
                    <a:pt x="201652" y="327649"/>
                    <a:pt x="203222" y="324667"/>
                    <a:pt x="203536" y="322469"/>
                  </a:cubicBezTo>
                  <a:cubicBezTo>
                    <a:pt x="206361" y="293275"/>
                    <a:pt x="218133" y="267690"/>
                    <a:pt x="236027" y="244774"/>
                  </a:cubicBezTo>
                  <a:cubicBezTo>
                    <a:pt x="238381" y="241792"/>
                    <a:pt x="240579" y="238495"/>
                    <a:pt x="242776" y="235356"/>
                  </a:cubicBezTo>
                  <a:cubicBezTo>
                    <a:pt x="243718" y="233787"/>
                    <a:pt x="244974" y="231903"/>
                    <a:pt x="243247" y="230019"/>
                  </a:cubicBezTo>
                  <a:cubicBezTo>
                    <a:pt x="241520" y="228293"/>
                    <a:pt x="239637" y="229548"/>
                    <a:pt x="238068" y="230647"/>
                  </a:cubicBezTo>
                  <a:cubicBezTo>
                    <a:pt x="232887" y="233944"/>
                    <a:pt x="228807" y="238338"/>
                    <a:pt x="225353" y="243361"/>
                  </a:cubicBezTo>
                  <a:cubicBezTo>
                    <a:pt x="210599" y="264237"/>
                    <a:pt x="199141" y="286682"/>
                    <a:pt x="192863" y="311639"/>
                  </a:cubicBezTo>
                  <a:cubicBezTo>
                    <a:pt x="181247" y="357315"/>
                    <a:pt x="168534" y="402519"/>
                    <a:pt x="156918" y="448195"/>
                  </a:cubicBezTo>
                  <a:cubicBezTo>
                    <a:pt x="148756" y="480215"/>
                    <a:pt x="139025" y="511765"/>
                    <a:pt x="129764" y="543628"/>
                  </a:cubicBezTo>
                  <a:cubicBezTo>
                    <a:pt x="128037" y="549592"/>
                    <a:pt x="118149" y="553203"/>
                    <a:pt x="112655" y="550063"/>
                  </a:cubicBezTo>
                  <a:cubicBezTo>
                    <a:pt x="110458" y="548807"/>
                    <a:pt x="111242" y="547238"/>
                    <a:pt x="112027" y="545825"/>
                  </a:cubicBezTo>
                  <a:cubicBezTo>
                    <a:pt x="127723" y="515846"/>
                    <a:pt x="128037" y="483041"/>
                    <a:pt x="130078" y="450550"/>
                  </a:cubicBezTo>
                  <a:cubicBezTo>
                    <a:pt x="133845" y="394671"/>
                    <a:pt x="136042" y="338793"/>
                    <a:pt x="142007" y="283072"/>
                  </a:cubicBezTo>
                  <a:cubicBezTo>
                    <a:pt x="144675" y="258430"/>
                    <a:pt x="154093" y="235513"/>
                    <a:pt x="163040" y="212440"/>
                  </a:cubicBezTo>
                  <a:cubicBezTo>
                    <a:pt x="170103" y="194389"/>
                    <a:pt x="179207" y="177437"/>
                    <a:pt x="187840" y="160172"/>
                  </a:cubicBezTo>
                  <a:cubicBezTo>
                    <a:pt x="207617" y="120460"/>
                    <a:pt x="209971" y="78866"/>
                    <a:pt x="200397" y="36015"/>
                  </a:cubicBezTo>
                  <a:lnTo>
                    <a:pt x="190508" y="15140"/>
                  </a:lnTo>
                  <a:lnTo>
                    <a:pt x="190351" y="15297"/>
                  </a:lnTo>
                  <a:lnTo>
                    <a:pt x="189567" y="13258"/>
                  </a:lnTo>
                  <a:close/>
                  <a:moveTo>
                    <a:pt x="137710" y="366"/>
                  </a:moveTo>
                  <a:cubicBezTo>
                    <a:pt x="146912" y="-282"/>
                    <a:pt x="156212" y="-7"/>
                    <a:pt x="165551" y="699"/>
                  </a:cubicBezTo>
                  <a:cubicBezTo>
                    <a:pt x="174812" y="1327"/>
                    <a:pt x="177637" y="9332"/>
                    <a:pt x="180776" y="15453"/>
                  </a:cubicBezTo>
                  <a:cubicBezTo>
                    <a:pt x="193333" y="41038"/>
                    <a:pt x="194746" y="66780"/>
                    <a:pt x="178892" y="91737"/>
                  </a:cubicBezTo>
                  <a:cubicBezTo>
                    <a:pt x="176381" y="95661"/>
                    <a:pt x="173242" y="98486"/>
                    <a:pt x="168533" y="98800"/>
                  </a:cubicBezTo>
                  <a:cubicBezTo>
                    <a:pt x="138240" y="100055"/>
                    <a:pt x="117521" y="118263"/>
                    <a:pt x="97587" y="138197"/>
                  </a:cubicBezTo>
                  <a:cubicBezTo>
                    <a:pt x="91465" y="144476"/>
                    <a:pt x="83931" y="148556"/>
                    <a:pt x="75612" y="149498"/>
                  </a:cubicBezTo>
                  <a:cubicBezTo>
                    <a:pt x="63683" y="150911"/>
                    <a:pt x="55678" y="156718"/>
                    <a:pt x="49556" y="166764"/>
                  </a:cubicBezTo>
                  <a:cubicBezTo>
                    <a:pt x="45633" y="173199"/>
                    <a:pt x="42179" y="179792"/>
                    <a:pt x="39197" y="186698"/>
                  </a:cubicBezTo>
                  <a:cubicBezTo>
                    <a:pt x="35430" y="195488"/>
                    <a:pt x="28681" y="202080"/>
                    <a:pt x="21147" y="209457"/>
                  </a:cubicBezTo>
                  <a:cubicBezTo>
                    <a:pt x="19577" y="204592"/>
                    <a:pt x="20362" y="201139"/>
                    <a:pt x="20990" y="197685"/>
                  </a:cubicBezTo>
                  <a:cubicBezTo>
                    <a:pt x="24285" y="180890"/>
                    <a:pt x="27425" y="164096"/>
                    <a:pt x="29309" y="146987"/>
                  </a:cubicBezTo>
                  <a:cubicBezTo>
                    <a:pt x="31663" y="124384"/>
                    <a:pt x="42807" y="106962"/>
                    <a:pt x="62741" y="94876"/>
                  </a:cubicBezTo>
                  <a:cubicBezTo>
                    <a:pt x="77966" y="85615"/>
                    <a:pt x="86913" y="71646"/>
                    <a:pt x="86756" y="53125"/>
                  </a:cubicBezTo>
                  <a:cubicBezTo>
                    <a:pt x="86756" y="44963"/>
                    <a:pt x="87855" y="36801"/>
                    <a:pt x="89739" y="28796"/>
                  </a:cubicBezTo>
                  <a:cubicBezTo>
                    <a:pt x="92407" y="17337"/>
                    <a:pt x="99313" y="9332"/>
                    <a:pt x="110457" y="5565"/>
                  </a:cubicBezTo>
                  <a:cubicBezTo>
                    <a:pt x="119404" y="2583"/>
                    <a:pt x="128508" y="1013"/>
                    <a:pt x="137710" y="366"/>
                  </a:cubicBezTo>
                  <a:close/>
                </a:path>
              </a:pathLst>
            </a:custGeom>
            <a:solidFill>
              <a:schemeClr val="accent3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08D0EC1-F41B-408F-8735-7DE8B3FB69B2}"/>
              </a:ext>
            </a:extLst>
          </p:cNvPr>
          <p:cNvGrpSpPr/>
          <p:nvPr/>
        </p:nvGrpSpPr>
        <p:grpSpPr>
          <a:xfrm>
            <a:off x="4653664" y="5108981"/>
            <a:ext cx="2436850" cy="1516934"/>
            <a:chOff x="5696739" y="1259694"/>
            <a:chExt cx="1476375" cy="919040"/>
          </a:xfrm>
          <a:solidFill>
            <a:schemeClr val="accent3"/>
          </a:solidFill>
        </p:grpSpPr>
        <p:grpSp>
          <p:nvGrpSpPr>
            <p:cNvPr id="152" name="Graphic 11">
              <a:extLst>
                <a:ext uri="{FF2B5EF4-FFF2-40B4-BE49-F238E27FC236}">
                  <a16:creationId xmlns:a16="http://schemas.microsoft.com/office/drawing/2014/main" id="{B54901F5-750B-4AB0-B3EF-AA5B14266E35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4B066CB-48AA-4F69-90CE-C2FBCB27E2F1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257C0640-3497-4CF2-9E35-18AE59AD4F71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CAA5B4C-A4D7-48BE-8410-2C4340005878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F5E6754-B430-4FF2-9F58-96E293AECB75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223E26A-98AC-4500-94CC-4B10EF0420BF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E5957FA-B0FA-4D22-AB15-2415EB7E0739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3" name="Graphic 5">
              <a:extLst>
                <a:ext uri="{FF2B5EF4-FFF2-40B4-BE49-F238E27FC236}">
                  <a16:creationId xmlns:a16="http://schemas.microsoft.com/office/drawing/2014/main" id="{52BC3CA9-D87E-4969-9596-A228F51947FA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4D81CC7-CE29-4C4A-A1CB-D3A2DBACE024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93E77F0-73A7-4DCE-928C-445257A1D0E6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1C12D225-EDBF-47E1-BA2C-FB6BE12C80D6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F1DB4C7-DC63-4381-A552-BD1D174186BC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46E096B-AD25-4450-B6DE-B07889EB6AD9}"/>
              </a:ext>
            </a:extLst>
          </p:cNvPr>
          <p:cNvGrpSpPr/>
          <p:nvPr/>
        </p:nvGrpSpPr>
        <p:grpSpPr>
          <a:xfrm>
            <a:off x="606951" y="4274482"/>
            <a:ext cx="2578232" cy="2454805"/>
            <a:chOff x="409502" y="3218883"/>
            <a:chExt cx="3839215" cy="3655422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6776ACCA-8965-4FD8-AF0E-4286F30550E4}"/>
                </a:ext>
              </a:extLst>
            </p:cNvPr>
            <p:cNvGrpSpPr/>
            <p:nvPr/>
          </p:nvGrpSpPr>
          <p:grpSpPr>
            <a:xfrm>
              <a:off x="899499" y="3799069"/>
              <a:ext cx="758913" cy="1077346"/>
              <a:chOff x="3805328" y="4061908"/>
              <a:chExt cx="310118" cy="440241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DDF9F6B-ECB5-460B-BD4C-5329FCEE2B03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DDE454F8-61A1-4D7F-8E6F-1812605F0A1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808509D0-3B5C-4520-9C46-7CAF90D1515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AD38CD42-2D06-411D-9F01-D7D631958572}"/>
                </a:ext>
              </a:extLst>
            </p:cNvPr>
            <p:cNvGrpSpPr/>
            <p:nvPr/>
          </p:nvGrpSpPr>
          <p:grpSpPr>
            <a:xfrm>
              <a:off x="1278512" y="4364899"/>
              <a:ext cx="556113" cy="1102414"/>
              <a:chOff x="4513211" y="4124289"/>
              <a:chExt cx="227247" cy="45048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FEFA1FC-4A74-49CE-B5C8-C736D71509DF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2B5A7EDC-F2E5-4375-8633-538319605343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6297915-D370-4E5E-9A66-27F774B405E7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aphic 220">
              <a:extLst>
                <a:ext uri="{FF2B5EF4-FFF2-40B4-BE49-F238E27FC236}">
                  <a16:creationId xmlns:a16="http://schemas.microsoft.com/office/drawing/2014/main" id="{10A4D84C-C933-437F-9A66-9CD436C2181D}"/>
                </a:ext>
              </a:extLst>
            </p:cNvPr>
            <p:cNvGrpSpPr/>
            <p:nvPr/>
          </p:nvGrpSpPr>
          <p:grpSpPr>
            <a:xfrm>
              <a:off x="2206430" y="4271388"/>
              <a:ext cx="609786" cy="763104"/>
              <a:chOff x="5262562" y="2386012"/>
              <a:chExt cx="1666875" cy="2085975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A6451C6D-8F11-43DB-A7D3-331CA545F06A}"/>
                  </a:ext>
                </a:extLst>
              </p:cNvPr>
              <p:cNvSpPr/>
              <p:nvPr/>
            </p:nvSpPr>
            <p:spPr>
              <a:xfrm>
                <a:off x="5262562" y="2797492"/>
                <a:ext cx="1657350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EB9E428-8A07-4570-91E4-81AF89DE2ADC}"/>
                  </a:ext>
                </a:extLst>
              </p:cNvPr>
              <p:cNvSpPr/>
              <p:nvPr/>
            </p:nvSpPr>
            <p:spPr>
              <a:xfrm>
                <a:off x="5660707" y="3044189"/>
                <a:ext cx="1257300" cy="1419225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5BD1245-D545-4EF5-B9EA-61C080FDE915}"/>
                  </a:ext>
                </a:extLst>
              </p:cNvPr>
              <p:cNvSpPr/>
              <p:nvPr/>
            </p:nvSpPr>
            <p:spPr>
              <a:xfrm>
                <a:off x="6091967" y="2386403"/>
                <a:ext cx="733425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6" name="Graphic 225">
              <a:extLst>
                <a:ext uri="{FF2B5EF4-FFF2-40B4-BE49-F238E27FC236}">
                  <a16:creationId xmlns:a16="http://schemas.microsoft.com/office/drawing/2014/main" id="{6859B660-8A54-4CE7-8FD9-7F6F0A0D6836}"/>
                </a:ext>
              </a:extLst>
            </p:cNvPr>
            <p:cNvGrpSpPr/>
            <p:nvPr/>
          </p:nvGrpSpPr>
          <p:grpSpPr>
            <a:xfrm>
              <a:off x="1882390" y="3337304"/>
              <a:ext cx="705979" cy="791986"/>
              <a:chOff x="8270599" y="197160"/>
              <a:chExt cx="1876425" cy="2105025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2514730-6F71-4624-867E-5814E7C2F2EF}"/>
                  </a:ext>
                </a:extLst>
              </p:cNvPr>
              <p:cNvSpPr/>
              <p:nvPr/>
            </p:nvSpPr>
            <p:spPr>
              <a:xfrm>
                <a:off x="8270793" y="1478709"/>
                <a:ext cx="838200" cy="800100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3E2DC6E-6F37-4119-A10A-FD97402CAAF5}"/>
                  </a:ext>
                </a:extLst>
              </p:cNvPr>
              <p:cNvSpPr/>
              <p:nvPr/>
            </p:nvSpPr>
            <p:spPr>
              <a:xfrm>
                <a:off x="8679222" y="1541138"/>
                <a:ext cx="438150" cy="733425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63A6F30-942A-4BE4-A162-3225E1D442D9}"/>
                  </a:ext>
                </a:extLst>
              </p:cNvPr>
              <p:cNvSpPr/>
              <p:nvPr/>
            </p:nvSpPr>
            <p:spPr>
              <a:xfrm>
                <a:off x="9295101" y="1516109"/>
                <a:ext cx="838200" cy="781050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6CF6F36-09C1-48F3-A49A-056F618E948D}"/>
                  </a:ext>
                </a:extLst>
              </p:cNvPr>
              <p:cNvSpPr/>
              <p:nvPr/>
            </p:nvSpPr>
            <p:spPr>
              <a:xfrm>
                <a:off x="9799362" y="1517325"/>
                <a:ext cx="342900" cy="771525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A55C92F4-9CCB-4FAA-A03C-0C3556C7EDC9}"/>
                  </a:ext>
                </a:extLst>
              </p:cNvPr>
              <p:cNvSpPr/>
              <p:nvPr/>
            </p:nvSpPr>
            <p:spPr>
              <a:xfrm>
                <a:off x="8915997" y="1038449"/>
                <a:ext cx="619125" cy="59055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B132E9DE-14CA-4109-9B8C-EDB4048B0807}"/>
                  </a:ext>
                </a:extLst>
              </p:cNvPr>
              <p:cNvSpPr/>
              <p:nvPr/>
            </p:nvSpPr>
            <p:spPr>
              <a:xfrm>
                <a:off x="9173569" y="1122037"/>
                <a:ext cx="361950" cy="514350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E4FEF15-AC47-4D45-A3B4-01E91A0F8D8D}"/>
                  </a:ext>
                </a:extLst>
              </p:cNvPr>
              <p:cNvSpPr/>
              <p:nvPr/>
            </p:nvSpPr>
            <p:spPr>
              <a:xfrm>
                <a:off x="8721948" y="197122"/>
                <a:ext cx="1000125" cy="1438275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rgbClr val="44B5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74352C2B-C279-44B8-820D-3BC2CFAA0F21}"/>
                </a:ext>
              </a:extLst>
            </p:cNvPr>
            <p:cNvGrpSpPr/>
            <p:nvPr/>
          </p:nvGrpSpPr>
          <p:grpSpPr>
            <a:xfrm rot="20060053">
              <a:off x="1353053" y="3250593"/>
              <a:ext cx="803368" cy="1669965"/>
              <a:chOff x="1583158" y="1040918"/>
              <a:chExt cx="1865369" cy="3877549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93C50E4-1D92-48DE-AA30-D4CFBC254D53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D7183BB1-438B-4BC8-947D-6F4904FA30DE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E71B2F2-DDF4-42FA-9778-EF9FC4970A91}"/>
                </a:ext>
              </a:extLst>
            </p:cNvPr>
            <p:cNvGrpSpPr/>
            <p:nvPr/>
          </p:nvGrpSpPr>
          <p:grpSpPr>
            <a:xfrm>
              <a:off x="635051" y="4215969"/>
              <a:ext cx="606969" cy="1242613"/>
              <a:chOff x="7528445" y="2305877"/>
              <a:chExt cx="561155" cy="1148822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C0CD064-EE27-4F74-BEB8-96132A85C6B9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296906D-9A2D-4E20-BC44-073515A0793C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4ED040D-CDD5-46C0-B1AB-9780A003C443}"/>
                </a:ext>
              </a:extLst>
            </p:cNvPr>
            <p:cNvGrpSpPr/>
            <p:nvPr/>
          </p:nvGrpSpPr>
          <p:grpSpPr>
            <a:xfrm rot="589284">
              <a:off x="1926310" y="4370623"/>
              <a:ext cx="648667" cy="1145532"/>
              <a:chOff x="1624045" y="1828164"/>
              <a:chExt cx="1040665" cy="1837790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2B1F0669-B732-4D22-9D01-B6F2559C99E6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9CAFFC1-3EF1-4095-B9EA-4404DC0F26C9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9B56B43-31AE-4D61-820A-08D05CE27C9E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FFA54DF-D60E-4E19-B703-F79C9D9B9896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5DDF105-C994-4D79-96A1-382F51092F6A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6" name="Graphic 3">
              <a:extLst>
                <a:ext uri="{FF2B5EF4-FFF2-40B4-BE49-F238E27FC236}">
                  <a16:creationId xmlns:a16="http://schemas.microsoft.com/office/drawing/2014/main" id="{5B527725-8799-4072-BE79-C641AF31BEB2}"/>
                </a:ext>
              </a:extLst>
            </p:cNvPr>
            <p:cNvGrpSpPr/>
            <p:nvPr/>
          </p:nvGrpSpPr>
          <p:grpSpPr>
            <a:xfrm>
              <a:off x="2353409" y="3350779"/>
              <a:ext cx="797765" cy="878552"/>
              <a:chOff x="4214812" y="1357312"/>
              <a:chExt cx="3762375" cy="4143375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38DDC5A-1642-45CE-BC16-D4DE80F70E9F}"/>
                  </a:ext>
                </a:extLst>
              </p:cNvPr>
              <p:cNvSpPr/>
              <p:nvPr/>
            </p:nvSpPr>
            <p:spPr>
              <a:xfrm>
                <a:off x="4540567" y="4509134"/>
                <a:ext cx="1143000" cy="238125"/>
              </a:xfrm>
              <a:custGeom>
                <a:avLst/>
                <a:gdLst>
                  <a:gd name="connsiteX0" fmla="*/ 0 w 1143000"/>
                  <a:gd name="connsiteY0" fmla="*/ 0 h 238125"/>
                  <a:gd name="connsiteX1" fmla="*/ 848678 w 1143000"/>
                  <a:gd name="connsiteY1" fmla="*/ 200025 h 238125"/>
                  <a:gd name="connsiteX2" fmla="*/ 876300 w 1143000"/>
                  <a:gd name="connsiteY2" fmla="*/ 207645 h 238125"/>
                  <a:gd name="connsiteX3" fmla="*/ 1149667 w 1143000"/>
                  <a:gd name="connsiteY3" fmla="*/ 240030 h 238125"/>
                  <a:gd name="connsiteX4" fmla="*/ 893445 w 1143000"/>
                  <a:gd name="connsiteY4" fmla="*/ 175260 h 238125"/>
                  <a:gd name="connsiteX5" fmla="*/ 0 w 1143000"/>
                  <a:gd name="connsiteY5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0" h="238125">
                    <a:moveTo>
                      <a:pt x="0" y="0"/>
                    </a:moveTo>
                    <a:cubicBezTo>
                      <a:pt x="273368" y="107633"/>
                      <a:pt x="557212" y="167640"/>
                      <a:pt x="848678" y="200025"/>
                    </a:cubicBezTo>
                    <a:cubicBezTo>
                      <a:pt x="858203" y="202883"/>
                      <a:pt x="868680" y="207645"/>
                      <a:pt x="876300" y="207645"/>
                    </a:cubicBezTo>
                    <a:cubicBezTo>
                      <a:pt x="956310" y="227647"/>
                      <a:pt x="1040130" y="230505"/>
                      <a:pt x="1149667" y="240030"/>
                    </a:cubicBezTo>
                    <a:cubicBezTo>
                      <a:pt x="1047750" y="192405"/>
                      <a:pt x="967740" y="189547"/>
                      <a:pt x="893445" y="175260"/>
                    </a:cubicBezTo>
                    <a:cubicBezTo>
                      <a:pt x="594360" y="117158"/>
                      <a:pt x="298133" y="57150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B068E48-3726-4188-9507-20317E5DA967}"/>
                  </a:ext>
                </a:extLst>
              </p:cNvPr>
              <p:cNvSpPr/>
              <p:nvPr/>
            </p:nvSpPr>
            <p:spPr>
              <a:xfrm>
                <a:off x="6081712" y="2087879"/>
                <a:ext cx="238125" cy="571500"/>
              </a:xfrm>
              <a:custGeom>
                <a:avLst/>
                <a:gdLst>
                  <a:gd name="connsiteX0" fmla="*/ 228600 w 238125"/>
                  <a:gd name="connsiteY0" fmla="*/ 0 h 571500"/>
                  <a:gd name="connsiteX1" fmla="*/ 0 w 238125"/>
                  <a:gd name="connsiteY1" fmla="*/ 580073 h 571500"/>
                  <a:gd name="connsiteX2" fmla="*/ 228600 w 238125"/>
                  <a:gd name="connsiteY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571500">
                    <a:moveTo>
                      <a:pt x="228600" y="0"/>
                    </a:moveTo>
                    <a:cubicBezTo>
                      <a:pt x="213360" y="237173"/>
                      <a:pt x="128588" y="418148"/>
                      <a:pt x="0" y="580073"/>
                    </a:cubicBezTo>
                    <a:cubicBezTo>
                      <a:pt x="185738" y="467678"/>
                      <a:pt x="282892" y="232410"/>
                      <a:pt x="22860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3DDFBFD-1BA5-454D-943F-571659EE9D8C}"/>
                  </a:ext>
                </a:extLst>
              </p:cNvPr>
              <p:cNvSpPr/>
              <p:nvPr/>
            </p:nvSpPr>
            <p:spPr>
              <a:xfrm>
                <a:off x="5597842" y="3106102"/>
                <a:ext cx="247650" cy="400050"/>
              </a:xfrm>
              <a:custGeom>
                <a:avLst/>
                <a:gdLst>
                  <a:gd name="connsiteX0" fmla="*/ 0 w 247650"/>
                  <a:gd name="connsiteY0" fmla="*/ 0 h 400050"/>
                  <a:gd name="connsiteX1" fmla="*/ 246698 w 247650"/>
                  <a:gd name="connsiteY1" fmla="*/ 404813 h 400050"/>
                  <a:gd name="connsiteX2" fmla="*/ 0 w 247650"/>
                  <a:gd name="connsiteY2" fmla="*/ 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400050">
                    <a:moveTo>
                      <a:pt x="0" y="0"/>
                    </a:moveTo>
                    <a:cubicBezTo>
                      <a:pt x="124778" y="107632"/>
                      <a:pt x="194310" y="252413"/>
                      <a:pt x="246698" y="404813"/>
                    </a:cubicBezTo>
                    <a:cubicBezTo>
                      <a:pt x="261938" y="212407"/>
                      <a:pt x="166688" y="84772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0E9AEA4-8302-49D7-94CB-C2CAFEAE0466}"/>
                  </a:ext>
                </a:extLst>
              </p:cNvPr>
              <p:cNvSpPr/>
              <p:nvPr/>
            </p:nvSpPr>
            <p:spPr>
              <a:xfrm>
                <a:off x="6571297" y="4056697"/>
                <a:ext cx="390525" cy="133350"/>
              </a:xfrm>
              <a:custGeom>
                <a:avLst/>
                <a:gdLst>
                  <a:gd name="connsiteX0" fmla="*/ 396240 w 390525"/>
                  <a:gd name="connsiteY0" fmla="*/ 0 h 133350"/>
                  <a:gd name="connsiteX1" fmla="*/ 0 w 390525"/>
                  <a:gd name="connsiteY1" fmla="*/ 132397 h 133350"/>
                  <a:gd name="connsiteX2" fmla="*/ 396240 w 390525"/>
                  <a:gd name="connsiteY2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5" h="133350">
                    <a:moveTo>
                      <a:pt x="396240" y="0"/>
                    </a:moveTo>
                    <a:cubicBezTo>
                      <a:pt x="266700" y="52388"/>
                      <a:pt x="137160" y="102870"/>
                      <a:pt x="0" y="132397"/>
                    </a:cubicBezTo>
                    <a:cubicBezTo>
                      <a:pt x="157163" y="161925"/>
                      <a:pt x="281940" y="100013"/>
                      <a:pt x="39624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6683127-6618-421F-BBFB-D35B89CD82F1}"/>
                  </a:ext>
                </a:extLst>
              </p:cNvPr>
              <p:cNvSpPr/>
              <p:nvPr/>
            </p:nvSpPr>
            <p:spPr>
              <a:xfrm>
                <a:off x="6255067" y="4546282"/>
                <a:ext cx="1495425" cy="428625"/>
              </a:xfrm>
              <a:custGeom>
                <a:avLst/>
                <a:gdLst>
                  <a:gd name="connsiteX0" fmla="*/ 1496377 w 1495425"/>
                  <a:gd name="connsiteY0" fmla="*/ 0 h 428625"/>
                  <a:gd name="connsiteX1" fmla="*/ 0 w 1495425"/>
                  <a:gd name="connsiteY1" fmla="*/ 435293 h 428625"/>
                  <a:gd name="connsiteX2" fmla="*/ 1496377 w 1495425"/>
                  <a:gd name="connsiteY2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5" h="428625">
                    <a:moveTo>
                      <a:pt x="1496377" y="0"/>
                    </a:moveTo>
                    <a:cubicBezTo>
                      <a:pt x="1177290" y="22860"/>
                      <a:pt x="283845" y="282893"/>
                      <a:pt x="0" y="435293"/>
                    </a:cubicBezTo>
                    <a:cubicBezTo>
                      <a:pt x="495300" y="285750"/>
                      <a:pt x="993458" y="132398"/>
                      <a:pt x="1496377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CA6E97E-FBF4-49D5-BF7F-B1A67650A8C5}"/>
                  </a:ext>
                </a:extLst>
              </p:cNvPr>
              <p:cNvSpPr/>
              <p:nvPr/>
            </p:nvSpPr>
            <p:spPr>
              <a:xfrm>
                <a:off x="4533433" y="2809824"/>
                <a:ext cx="1371600" cy="1095375"/>
              </a:xfrm>
              <a:custGeom>
                <a:avLst/>
                <a:gdLst>
                  <a:gd name="connsiteX0" fmla="*/ 1373019 w 1371600"/>
                  <a:gd name="connsiteY0" fmla="*/ 781101 h 1095375"/>
                  <a:gd name="connsiteX1" fmla="*/ 1099652 w 1371600"/>
                  <a:gd name="connsiteY1" fmla="*/ 248653 h 1095375"/>
                  <a:gd name="connsiteX2" fmla="*/ 569109 w 1371600"/>
                  <a:gd name="connsiteY2" fmla="*/ 11480 h 1095375"/>
                  <a:gd name="connsiteX3" fmla="*/ 41424 w 1371600"/>
                  <a:gd name="connsiteY3" fmla="*/ 203885 h 1095375"/>
                  <a:gd name="connsiteX4" fmla="*/ 163344 w 1371600"/>
                  <a:gd name="connsiteY4" fmla="*/ 742048 h 1095375"/>
                  <a:gd name="connsiteX5" fmla="*/ 785327 w 1371600"/>
                  <a:gd name="connsiteY5" fmla="*/ 1089711 h 1095375"/>
                  <a:gd name="connsiteX6" fmla="*/ 1255862 w 1371600"/>
                  <a:gd name="connsiteY6" fmla="*/ 984935 h 1095375"/>
                  <a:gd name="connsiteX7" fmla="*/ 1328252 w 1371600"/>
                  <a:gd name="connsiteY7" fmla="*/ 923023 h 1095375"/>
                  <a:gd name="connsiteX8" fmla="*/ 1374924 w 1371600"/>
                  <a:gd name="connsiteY8" fmla="*/ 821106 h 1095375"/>
                  <a:gd name="connsiteX9" fmla="*/ 1373019 w 1371600"/>
                  <a:gd name="connsiteY9" fmla="*/ 781101 h 1095375"/>
                  <a:gd name="connsiteX10" fmla="*/ 1311107 w 1371600"/>
                  <a:gd name="connsiteY10" fmla="*/ 701091 h 1095375"/>
                  <a:gd name="connsiteX11" fmla="*/ 1064409 w 1371600"/>
                  <a:gd name="connsiteY11" fmla="*/ 296278 h 1095375"/>
                  <a:gd name="connsiteX12" fmla="*/ 1311107 w 1371600"/>
                  <a:gd name="connsiteY12" fmla="*/ 701091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1600" h="1095375">
                    <a:moveTo>
                      <a:pt x="1373019" y="781101"/>
                    </a:moveTo>
                    <a:cubicBezTo>
                      <a:pt x="1382544" y="550596"/>
                      <a:pt x="1273007" y="382955"/>
                      <a:pt x="1099652" y="248653"/>
                    </a:cubicBezTo>
                    <a:cubicBezTo>
                      <a:pt x="942489" y="128638"/>
                      <a:pt x="763419" y="48628"/>
                      <a:pt x="569109" y="11480"/>
                    </a:cubicBezTo>
                    <a:cubicBezTo>
                      <a:pt x="347177" y="-31382"/>
                      <a:pt x="130959" y="48628"/>
                      <a:pt x="41424" y="203885"/>
                    </a:cubicBezTo>
                    <a:cubicBezTo>
                      <a:pt x="-43348" y="348666"/>
                      <a:pt x="4277" y="576313"/>
                      <a:pt x="163344" y="742048"/>
                    </a:cubicBezTo>
                    <a:cubicBezTo>
                      <a:pt x="332889" y="922071"/>
                      <a:pt x="544344" y="1039228"/>
                      <a:pt x="785327" y="1089711"/>
                    </a:cubicBezTo>
                    <a:cubicBezTo>
                      <a:pt x="952014" y="1124953"/>
                      <a:pt x="1116797" y="1102093"/>
                      <a:pt x="1255862" y="984935"/>
                    </a:cubicBezTo>
                    <a:cubicBezTo>
                      <a:pt x="1279674" y="966838"/>
                      <a:pt x="1297772" y="928738"/>
                      <a:pt x="1328252" y="923023"/>
                    </a:cubicBezTo>
                    <a:lnTo>
                      <a:pt x="1374924" y="821106"/>
                    </a:lnTo>
                    <a:cubicBezTo>
                      <a:pt x="1373972" y="806818"/>
                      <a:pt x="1373019" y="793483"/>
                      <a:pt x="1373019" y="781101"/>
                    </a:cubicBezTo>
                    <a:close/>
                    <a:moveTo>
                      <a:pt x="1311107" y="701091"/>
                    </a:moveTo>
                    <a:cubicBezTo>
                      <a:pt x="1258719" y="548691"/>
                      <a:pt x="1189187" y="403910"/>
                      <a:pt x="1064409" y="296278"/>
                    </a:cubicBezTo>
                    <a:cubicBezTo>
                      <a:pt x="1231097" y="381051"/>
                      <a:pt x="1326347" y="508685"/>
                      <a:pt x="1311107" y="70109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7C1457-D8EC-4643-8B02-FE51A9B1F64B}"/>
                  </a:ext>
                </a:extLst>
              </p:cNvPr>
              <p:cNvSpPr/>
              <p:nvPr/>
            </p:nvSpPr>
            <p:spPr>
              <a:xfrm>
                <a:off x="6196012" y="3105154"/>
                <a:ext cx="1228725" cy="1152525"/>
              </a:xfrm>
              <a:custGeom>
                <a:avLst/>
                <a:gdLst>
                  <a:gd name="connsiteX0" fmla="*/ 81915 w 1228725"/>
                  <a:gd name="connsiteY0" fmla="*/ 1063939 h 1152525"/>
                  <a:gd name="connsiteX1" fmla="*/ 330517 w 1228725"/>
                  <a:gd name="connsiteY1" fmla="*/ 1156331 h 1152525"/>
                  <a:gd name="connsiteX2" fmla="*/ 1177290 w 1228725"/>
                  <a:gd name="connsiteY2" fmla="*/ 653411 h 1152525"/>
                  <a:gd name="connsiteX3" fmla="*/ 1214438 w 1228725"/>
                  <a:gd name="connsiteY3" fmla="*/ 561018 h 1152525"/>
                  <a:gd name="connsiteX4" fmla="*/ 788670 w 1228725"/>
                  <a:gd name="connsiteY4" fmla="*/ 948 h 1152525"/>
                  <a:gd name="connsiteX5" fmla="*/ 9525 w 1228725"/>
                  <a:gd name="connsiteY5" fmla="*/ 788666 h 1152525"/>
                  <a:gd name="connsiteX6" fmla="*/ 1905 w 1228725"/>
                  <a:gd name="connsiteY6" fmla="*/ 913443 h 1152525"/>
                  <a:gd name="connsiteX7" fmla="*/ 0 w 1228725"/>
                  <a:gd name="connsiteY7" fmla="*/ 921064 h 1152525"/>
                  <a:gd name="connsiteX8" fmla="*/ 57150 w 1228725"/>
                  <a:gd name="connsiteY8" fmla="*/ 1042031 h 1152525"/>
                  <a:gd name="connsiteX9" fmla="*/ 81915 w 1228725"/>
                  <a:gd name="connsiteY9" fmla="*/ 1063939 h 1152525"/>
                  <a:gd name="connsiteX10" fmla="*/ 771525 w 1228725"/>
                  <a:gd name="connsiteY10" fmla="*/ 951543 h 1152525"/>
                  <a:gd name="connsiteX11" fmla="*/ 375285 w 1228725"/>
                  <a:gd name="connsiteY11" fmla="*/ 1083941 h 1152525"/>
                  <a:gd name="connsiteX12" fmla="*/ 771525 w 1228725"/>
                  <a:gd name="connsiteY12" fmla="*/ 951543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725" h="1152525">
                    <a:moveTo>
                      <a:pt x="81915" y="1063939"/>
                    </a:moveTo>
                    <a:cubicBezTo>
                      <a:pt x="146685" y="1136328"/>
                      <a:pt x="236220" y="1163951"/>
                      <a:pt x="330517" y="1156331"/>
                    </a:cubicBezTo>
                    <a:cubicBezTo>
                      <a:pt x="691515" y="1125851"/>
                      <a:pt x="972503" y="951543"/>
                      <a:pt x="1177290" y="653411"/>
                    </a:cubicBezTo>
                    <a:cubicBezTo>
                      <a:pt x="1194435" y="625788"/>
                      <a:pt x="1209675" y="593403"/>
                      <a:pt x="1214438" y="561018"/>
                    </a:cubicBezTo>
                    <a:cubicBezTo>
                      <a:pt x="1286828" y="153348"/>
                      <a:pt x="1174432" y="-14292"/>
                      <a:pt x="788670" y="948"/>
                    </a:cubicBezTo>
                    <a:cubicBezTo>
                      <a:pt x="415290" y="16188"/>
                      <a:pt x="34290" y="400998"/>
                      <a:pt x="9525" y="788666"/>
                    </a:cubicBezTo>
                    <a:cubicBezTo>
                      <a:pt x="6667" y="831528"/>
                      <a:pt x="12383" y="873439"/>
                      <a:pt x="1905" y="913443"/>
                    </a:cubicBezTo>
                    <a:cubicBezTo>
                      <a:pt x="953" y="916301"/>
                      <a:pt x="0" y="918206"/>
                      <a:pt x="0" y="921064"/>
                    </a:cubicBezTo>
                    <a:lnTo>
                      <a:pt x="57150" y="1042031"/>
                    </a:lnTo>
                    <a:cubicBezTo>
                      <a:pt x="64770" y="1046793"/>
                      <a:pt x="73342" y="1054414"/>
                      <a:pt x="81915" y="1063939"/>
                    </a:cubicBezTo>
                    <a:close/>
                    <a:moveTo>
                      <a:pt x="771525" y="951543"/>
                    </a:moveTo>
                    <a:cubicBezTo>
                      <a:pt x="657225" y="1051556"/>
                      <a:pt x="532447" y="1114421"/>
                      <a:pt x="375285" y="1083941"/>
                    </a:cubicBezTo>
                    <a:cubicBezTo>
                      <a:pt x="512445" y="1053461"/>
                      <a:pt x="641985" y="1003931"/>
                      <a:pt x="771525" y="95154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BA451B6-8DDB-49DF-A5F5-A2757F52618A}"/>
                  </a:ext>
                </a:extLst>
              </p:cNvPr>
              <p:cNvSpPr/>
              <p:nvPr/>
            </p:nvSpPr>
            <p:spPr>
              <a:xfrm>
                <a:off x="4216819" y="2820352"/>
                <a:ext cx="3752850" cy="2676525"/>
              </a:xfrm>
              <a:custGeom>
                <a:avLst/>
                <a:gdLst>
                  <a:gd name="connsiteX0" fmla="*/ 3756558 w 3752850"/>
                  <a:gd name="connsiteY0" fmla="*/ 1681163 h 2676525"/>
                  <a:gd name="connsiteX1" fmla="*/ 3664166 w 3752850"/>
                  <a:gd name="connsiteY1" fmla="*/ 1638300 h 2676525"/>
                  <a:gd name="connsiteX2" fmla="*/ 3330791 w 3752850"/>
                  <a:gd name="connsiteY2" fmla="*/ 1598295 h 2676525"/>
                  <a:gd name="connsiteX3" fmla="*/ 2148738 w 3752850"/>
                  <a:gd name="connsiteY3" fmla="*/ 1925955 h 2676525"/>
                  <a:gd name="connsiteX4" fmla="*/ 1914423 w 3752850"/>
                  <a:gd name="connsiteY4" fmla="*/ 2150745 h 2676525"/>
                  <a:gd name="connsiteX5" fmla="*/ 1812506 w 3752850"/>
                  <a:gd name="connsiteY5" fmla="*/ 2181225 h 2676525"/>
                  <a:gd name="connsiteX6" fmla="*/ 1784883 w 3752850"/>
                  <a:gd name="connsiteY6" fmla="*/ 2093595 h 2676525"/>
                  <a:gd name="connsiteX7" fmla="*/ 1807743 w 3752850"/>
                  <a:gd name="connsiteY7" fmla="*/ 1618298 h 2676525"/>
                  <a:gd name="connsiteX8" fmla="*/ 1929663 w 3752850"/>
                  <a:gd name="connsiteY8" fmla="*/ 1355407 h 2676525"/>
                  <a:gd name="connsiteX9" fmla="*/ 2037296 w 3752850"/>
                  <a:gd name="connsiteY9" fmla="*/ 1325880 h 2676525"/>
                  <a:gd name="connsiteX10" fmla="*/ 1980146 w 3752850"/>
                  <a:gd name="connsiteY10" fmla="*/ 1204913 h 2676525"/>
                  <a:gd name="connsiteX11" fmla="*/ 1847748 w 3752850"/>
                  <a:gd name="connsiteY11" fmla="*/ 1324928 h 2676525"/>
                  <a:gd name="connsiteX12" fmla="*/ 1818221 w 3752850"/>
                  <a:gd name="connsiteY12" fmla="*/ 1194435 h 2676525"/>
                  <a:gd name="connsiteX13" fmla="*/ 1756308 w 3752850"/>
                  <a:gd name="connsiteY13" fmla="*/ 71438 h 2676525"/>
                  <a:gd name="connsiteX14" fmla="*/ 1762976 w 3752850"/>
                  <a:gd name="connsiteY14" fmla="*/ 0 h 2676525"/>
                  <a:gd name="connsiteX15" fmla="*/ 1649628 w 3752850"/>
                  <a:gd name="connsiteY15" fmla="*/ 2857 h 2676525"/>
                  <a:gd name="connsiteX16" fmla="*/ 1702016 w 3752850"/>
                  <a:gd name="connsiteY16" fmla="*/ 103822 h 2676525"/>
                  <a:gd name="connsiteX17" fmla="*/ 1711541 w 3752850"/>
                  <a:gd name="connsiteY17" fmla="*/ 849630 h 2676525"/>
                  <a:gd name="connsiteX18" fmla="*/ 1696301 w 3752850"/>
                  <a:gd name="connsiteY18" fmla="*/ 832485 h 2676525"/>
                  <a:gd name="connsiteX19" fmla="*/ 1693443 w 3752850"/>
                  <a:gd name="connsiteY19" fmla="*/ 808672 h 2676525"/>
                  <a:gd name="connsiteX20" fmla="*/ 1646771 w 3752850"/>
                  <a:gd name="connsiteY20" fmla="*/ 910590 h 2676525"/>
                  <a:gd name="connsiteX21" fmla="*/ 1685823 w 3752850"/>
                  <a:gd name="connsiteY21" fmla="*/ 920115 h 2676525"/>
                  <a:gd name="connsiteX22" fmla="*/ 1738211 w 3752850"/>
                  <a:gd name="connsiteY22" fmla="*/ 1052513 h 2676525"/>
                  <a:gd name="connsiteX23" fmla="*/ 1708683 w 3752850"/>
                  <a:gd name="connsiteY23" fmla="*/ 1803082 h 2676525"/>
                  <a:gd name="connsiteX24" fmla="*/ 1554378 w 3752850"/>
                  <a:gd name="connsiteY24" fmla="*/ 1870710 h 2676525"/>
                  <a:gd name="connsiteX25" fmla="*/ 1435316 w 3752850"/>
                  <a:gd name="connsiteY25" fmla="*/ 1783080 h 2676525"/>
                  <a:gd name="connsiteX26" fmla="*/ 108483 w 3752850"/>
                  <a:gd name="connsiteY26" fmla="*/ 1543050 h 2676525"/>
                  <a:gd name="connsiteX27" fmla="*/ 1803 w 3752850"/>
                  <a:gd name="connsiteY27" fmla="*/ 1593532 h 2676525"/>
                  <a:gd name="connsiteX28" fmla="*/ 76098 w 3752850"/>
                  <a:gd name="connsiteY28" fmla="*/ 1698307 h 2676525"/>
                  <a:gd name="connsiteX29" fmla="*/ 1278153 w 3752850"/>
                  <a:gd name="connsiteY29" fmla="*/ 2038350 h 2676525"/>
                  <a:gd name="connsiteX30" fmla="*/ 1529613 w 3752850"/>
                  <a:gd name="connsiteY30" fmla="*/ 1967865 h 2676525"/>
                  <a:gd name="connsiteX31" fmla="*/ 1674393 w 3752850"/>
                  <a:gd name="connsiteY31" fmla="*/ 2080260 h 2676525"/>
                  <a:gd name="connsiteX32" fmla="*/ 1622006 w 3752850"/>
                  <a:gd name="connsiteY32" fmla="*/ 2587942 h 2676525"/>
                  <a:gd name="connsiteX33" fmla="*/ 1663916 w 3752850"/>
                  <a:gd name="connsiteY33" fmla="*/ 2670810 h 2676525"/>
                  <a:gd name="connsiteX34" fmla="*/ 1761071 w 3752850"/>
                  <a:gd name="connsiteY34" fmla="*/ 2580323 h 2676525"/>
                  <a:gd name="connsiteX35" fmla="*/ 2064918 w 3752850"/>
                  <a:gd name="connsiteY35" fmla="*/ 2247900 h 2676525"/>
                  <a:gd name="connsiteX36" fmla="*/ 3703218 w 3752850"/>
                  <a:gd name="connsiteY36" fmla="*/ 1757363 h 2676525"/>
                  <a:gd name="connsiteX37" fmla="*/ 3756558 w 3752850"/>
                  <a:gd name="connsiteY37" fmla="*/ 1681163 h 2676525"/>
                  <a:gd name="connsiteX38" fmla="*/ 1200048 w 3752850"/>
                  <a:gd name="connsiteY38" fmla="*/ 1896428 h 2676525"/>
                  <a:gd name="connsiteX39" fmla="*/ 1172426 w 3752850"/>
                  <a:gd name="connsiteY39" fmla="*/ 1888807 h 2676525"/>
                  <a:gd name="connsiteX40" fmla="*/ 323748 w 3752850"/>
                  <a:gd name="connsiteY40" fmla="*/ 1688782 h 2676525"/>
                  <a:gd name="connsiteX41" fmla="*/ 1217193 w 3752850"/>
                  <a:gd name="connsiteY41" fmla="*/ 1864042 h 2676525"/>
                  <a:gd name="connsiteX42" fmla="*/ 1473416 w 3752850"/>
                  <a:gd name="connsiteY42" fmla="*/ 1928813 h 2676525"/>
                  <a:gd name="connsiteX43" fmla="*/ 1200048 w 3752850"/>
                  <a:gd name="connsiteY43" fmla="*/ 1896428 h 2676525"/>
                  <a:gd name="connsiteX44" fmla="*/ 2038248 w 3752850"/>
                  <a:gd name="connsiteY44" fmla="*/ 2161223 h 2676525"/>
                  <a:gd name="connsiteX45" fmla="*/ 3534626 w 3752850"/>
                  <a:gd name="connsiteY45" fmla="*/ 1725930 h 2676525"/>
                  <a:gd name="connsiteX46" fmla="*/ 2038248 w 3752850"/>
                  <a:gd name="connsiteY46" fmla="*/ 2161223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752850" h="2676525">
                    <a:moveTo>
                      <a:pt x="3756558" y="1681163"/>
                    </a:moveTo>
                    <a:cubicBezTo>
                      <a:pt x="3747033" y="1636395"/>
                      <a:pt x="3699408" y="1644015"/>
                      <a:pt x="3664166" y="1638300"/>
                    </a:cubicBezTo>
                    <a:cubicBezTo>
                      <a:pt x="3551771" y="1623060"/>
                      <a:pt x="3442233" y="1603057"/>
                      <a:pt x="3330791" y="1598295"/>
                    </a:cubicBezTo>
                    <a:cubicBezTo>
                      <a:pt x="2900261" y="1575435"/>
                      <a:pt x="2494496" y="1641157"/>
                      <a:pt x="2148738" y="1925955"/>
                    </a:cubicBezTo>
                    <a:cubicBezTo>
                      <a:pt x="2066823" y="1993582"/>
                      <a:pt x="1991576" y="2076450"/>
                      <a:pt x="1914423" y="2150745"/>
                    </a:cubicBezTo>
                    <a:cubicBezTo>
                      <a:pt x="1884896" y="2181225"/>
                      <a:pt x="1852511" y="2195513"/>
                      <a:pt x="1812506" y="2181225"/>
                    </a:cubicBezTo>
                    <a:cubicBezTo>
                      <a:pt x="1772501" y="2165985"/>
                      <a:pt x="1784883" y="2124075"/>
                      <a:pt x="1784883" y="2093595"/>
                    </a:cubicBezTo>
                    <a:cubicBezTo>
                      <a:pt x="1792503" y="1936432"/>
                      <a:pt x="1807743" y="1778317"/>
                      <a:pt x="1807743" y="1618298"/>
                    </a:cubicBezTo>
                    <a:cubicBezTo>
                      <a:pt x="1807743" y="1507807"/>
                      <a:pt x="1852511" y="1430655"/>
                      <a:pt x="1929663" y="1355407"/>
                    </a:cubicBezTo>
                    <a:cubicBezTo>
                      <a:pt x="1966811" y="1317307"/>
                      <a:pt x="1997291" y="1297305"/>
                      <a:pt x="2037296" y="1325880"/>
                    </a:cubicBezTo>
                    <a:lnTo>
                      <a:pt x="1980146" y="1204913"/>
                    </a:lnTo>
                    <a:cubicBezTo>
                      <a:pt x="1960143" y="1271588"/>
                      <a:pt x="1905851" y="1326832"/>
                      <a:pt x="1847748" y="1324928"/>
                    </a:cubicBezTo>
                    <a:cubicBezTo>
                      <a:pt x="1795361" y="1322070"/>
                      <a:pt x="1820126" y="1240155"/>
                      <a:pt x="1818221" y="1194435"/>
                    </a:cubicBezTo>
                    <a:cubicBezTo>
                      <a:pt x="1815363" y="819150"/>
                      <a:pt x="1813458" y="443865"/>
                      <a:pt x="1756308" y="71438"/>
                    </a:cubicBezTo>
                    <a:cubicBezTo>
                      <a:pt x="1751546" y="40957"/>
                      <a:pt x="1753451" y="19050"/>
                      <a:pt x="1762976" y="0"/>
                    </a:cubicBezTo>
                    <a:lnTo>
                      <a:pt x="1649628" y="2857"/>
                    </a:lnTo>
                    <a:cubicBezTo>
                      <a:pt x="1675346" y="29527"/>
                      <a:pt x="1689633" y="62865"/>
                      <a:pt x="1702016" y="103822"/>
                    </a:cubicBezTo>
                    <a:cubicBezTo>
                      <a:pt x="1769643" y="348615"/>
                      <a:pt x="1734401" y="599122"/>
                      <a:pt x="1711541" y="849630"/>
                    </a:cubicBezTo>
                    <a:cubicBezTo>
                      <a:pt x="1706778" y="844868"/>
                      <a:pt x="1699158" y="837247"/>
                      <a:pt x="1696301" y="832485"/>
                    </a:cubicBezTo>
                    <a:cubicBezTo>
                      <a:pt x="1695348" y="824865"/>
                      <a:pt x="1694396" y="817245"/>
                      <a:pt x="1693443" y="808672"/>
                    </a:cubicBezTo>
                    <a:lnTo>
                      <a:pt x="1646771" y="910590"/>
                    </a:lnTo>
                    <a:cubicBezTo>
                      <a:pt x="1658201" y="908685"/>
                      <a:pt x="1670583" y="910590"/>
                      <a:pt x="1685823" y="920115"/>
                    </a:cubicBezTo>
                    <a:cubicBezTo>
                      <a:pt x="1733448" y="950595"/>
                      <a:pt x="1740116" y="1000125"/>
                      <a:pt x="1738211" y="1052513"/>
                    </a:cubicBezTo>
                    <a:cubicBezTo>
                      <a:pt x="1728686" y="1303020"/>
                      <a:pt x="1721066" y="1552575"/>
                      <a:pt x="1708683" y="1803082"/>
                    </a:cubicBezTo>
                    <a:cubicBezTo>
                      <a:pt x="1703921" y="1918335"/>
                      <a:pt x="1654391" y="1938338"/>
                      <a:pt x="1554378" y="1870710"/>
                    </a:cubicBezTo>
                    <a:cubicBezTo>
                      <a:pt x="1514373" y="1843088"/>
                      <a:pt x="1474368" y="1810703"/>
                      <a:pt x="1435316" y="1783080"/>
                    </a:cubicBezTo>
                    <a:cubicBezTo>
                      <a:pt x="1032408" y="1492567"/>
                      <a:pt x="586638" y="1427798"/>
                      <a:pt x="108483" y="1543050"/>
                    </a:cubicBezTo>
                    <a:cubicBezTo>
                      <a:pt x="68478" y="1553528"/>
                      <a:pt x="14186" y="1553528"/>
                      <a:pt x="1803" y="1593532"/>
                    </a:cubicBezTo>
                    <a:cubicBezTo>
                      <a:pt x="-10579" y="1644015"/>
                      <a:pt x="43713" y="1668780"/>
                      <a:pt x="76098" y="1698307"/>
                    </a:cubicBezTo>
                    <a:cubicBezTo>
                      <a:pt x="421856" y="2010728"/>
                      <a:pt x="815238" y="2150745"/>
                      <a:pt x="1278153" y="2038350"/>
                    </a:cubicBezTo>
                    <a:cubicBezTo>
                      <a:pt x="1362926" y="2018348"/>
                      <a:pt x="1444841" y="1990725"/>
                      <a:pt x="1529613" y="1967865"/>
                    </a:cubicBezTo>
                    <a:cubicBezTo>
                      <a:pt x="1654391" y="1932623"/>
                      <a:pt x="1681061" y="1952625"/>
                      <a:pt x="1674393" y="2080260"/>
                    </a:cubicBezTo>
                    <a:cubicBezTo>
                      <a:pt x="1664868" y="2250758"/>
                      <a:pt x="1657248" y="2420303"/>
                      <a:pt x="1622006" y="2587942"/>
                    </a:cubicBezTo>
                    <a:cubicBezTo>
                      <a:pt x="1612481" y="2632710"/>
                      <a:pt x="1617243" y="2663190"/>
                      <a:pt x="1663916" y="2670810"/>
                    </a:cubicBezTo>
                    <a:cubicBezTo>
                      <a:pt x="1728686" y="2681288"/>
                      <a:pt x="1773453" y="2693670"/>
                      <a:pt x="1761071" y="2580323"/>
                    </a:cubicBezTo>
                    <a:cubicBezTo>
                      <a:pt x="1723923" y="2249805"/>
                      <a:pt x="1738211" y="2189798"/>
                      <a:pt x="2064918" y="2247900"/>
                    </a:cubicBezTo>
                    <a:cubicBezTo>
                      <a:pt x="2686901" y="2355533"/>
                      <a:pt x="3242208" y="2203133"/>
                      <a:pt x="3703218" y="1757363"/>
                    </a:cubicBezTo>
                    <a:cubicBezTo>
                      <a:pt x="3724173" y="1736407"/>
                      <a:pt x="3763226" y="1716405"/>
                      <a:pt x="3756558" y="1681163"/>
                    </a:cubicBezTo>
                    <a:close/>
                    <a:moveTo>
                      <a:pt x="1200048" y="1896428"/>
                    </a:moveTo>
                    <a:cubicBezTo>
                      <a:pt x="1192428" y="1896428"/>
                      <a:pt x="1182903" y="1891665"/>
                      <a:pt x="1172426" y="1888807"/>
                    </a:cubicBezTo>
                    <a:cubicBezTo>
                      <a:pt x="880961" y="1856423"/>
                      <a:pt x="597116" y="1796415"/>
                      <a:pt x="323748" y="1688782"/>
                    </a:cubicBezTo>
                    <a:cubicBezTo>
                      <a:pt x="622833" y="1745932"/>
                      <a:pt x="919061" y="1805940"/>
                      <a:pt x="1217193" y="1864042"/>
                    </a:cubicBezTo>
                    <a:cubicBezTo>
                      <a:pt x="1291488" y="1879282"/>
                      <a:pt x="1371498" y="1881188"/>
                      <a:pt x="1473416" y="1928813"/>
                    </a:cubicBezTo>
                    <a:cubicBezTo>
                      <a:pt x="1363878" y="1918335"/>
                      <a:pt x="1279106" y="1916430"/>
                      <a:pt x="1200048" y="1896428"/>
                    </a:cubicBezTo>
                    <a:close/>
                    <a:moveTo>
                      <a:pt x="2038248" y="2161223"/>
                    </a:moveTo>
                    <a:cubicBezTo>
                      <a:pt x="2322093" y="2008823"/>
                      <a:pt x="3215538" y="1748790"/>
                      <a:pt x="3534626" y="1725930"/>
                    </a:cubicBezTo>
                    <a:cubicBezTo>
                      <a:pt x="3031706" y="1858328"/>
                      <a:pt x="2533548" y="2011680"/>
                      <a:pt x="2038248" y="21612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25FF6017-A167-4312-B2B5-1F1C5C48A3B8}"/>
                  </a:ext>
                </a:extLst>
              </p:cNvPr>
              <p:cNvSpPr/>
              <p:nvPr/>
            </p:nvSpPr>
            <p:spPr>
              <a:xfrm>
                <a:off x="5434753" y="1357191"/>
                <a:ext cx="942975" cy="1466850"/>
              </a:xfrm>
              <a:custGeom>
                <a:avLst/>
                <a:gdLst>
                  <a:gd name="connsiteX0" fmla="*/ 606954 w 942975"/>
                  <a:gd name="connsiteY0" fmla="*/ 1410773 h 1466850"/>
                  <a:gd name="connsiteX1" fmla="*/ 883179 w 942975"/>
                  <a:gd name="connsiteY1" fmla="*/ 1087876 h 1466850"/>
                  <a:gd name="connsiteX2" fmla="*/ 900324 w 942975"/>
                  <a:gd name="connsiteY2" fmla="*/ 412553 h 1466850"/>
                  <a:gd name="connsiteX3" fmla="*/ 462174 w 942975"/>
                  <a:gd name="connsiteY3" fmla="*/ 121 h 1466850"/>
                  <a:gd name="connsiteX4" fmla="*/ 26882 w 942975"/>
                  <a:gd name="connsiteY4" fmla="*/ 447796 h 1466850"/>
                  <a:gd name="connsiteX5" fmla="*/ 101177 w 942975"/>
                  <a:gd name="connsiteY5" fmla="*/ 1170743 h 1466850"/>
                  <a:gd name="connsiteX6" fmla="*/ 360257 w 942975"/>
                  <a:gd name="connsiteY6" fmla="*/ 1426013 h 1466850"/>
                  <a:gd name="connsiteX7" fmla="*/ 429789 w 942975"/>
                  <a:gd name="connsiteY7" fmla="*/ 1467923 h 1466850"/>
                  <a:gd name="connsiteX8" fmla="*/ 543137 w 942975"/>
                  <a:gd name="connsiteY8" fmla="*/ 1465066 h 1466850"/>
                  <a:gd name="connsiteX9" fmla="*/ 606954 w 942975"/>
                  <a:gd name="connsiteY9" fmla="*/ 1410773 h 1466850"/>
                  <a:gd name="connsiteX10" fmla="*/ 875559 w 942975"/>
                  <a:gd name="connsiteY10" fmla="*/ 730688 h 1466850"/>
                  <a:gd name="connsiteX11" fmla="*/ 646959 w 942975"/>
                  <a:gd name="connsiteY11" fmla="*/ 1310761 h 1466850"/>
                  <a:gd name="connsiteX12" fmla="*/ 875559 w 942975"/>
                  <a:gd name="connsiteY12" fmla="*/ 730688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975" h="1466850">
                    <a:moveTo>
                      <a:pt x="606954" y="1410773"/>
                    </a:moveTo>
                    <a:cubicBezTo>
                      <a:pt x="746019" y="1343146"/>
                      <a:pt x="833649" y="1230751"/>
                      <a:pt x="883179" y="1087876"/>
                    </a:cubicBezTo>
                    <a:cubicBezTo>
                      <a:pt x="957474" y="864991"/>
                      <a:pt x="969857" y="637343"/>
                      <a:pt x="900324" y="412553"/>
                    </a:cubicBezTo>
                    <a:cubicBezTo>
                      <a:pt x="835554" y="192526"/>
                      <a:pt x="624099" y="-5594"/>
                      <a:pt x="462174" y="121"/>
                    </a:cubicBezTo>
                    <a:cubicBezTo>
                      <a:pt x="290724" y="4883"/>
                      <a:pt x="76412" y="220148"/>
                      <a:pt x="26882" y="447796"/>
                    </a:cubicBezTo>
                    <a:cubicBezTo>
                      <a:pt x="-27411" y="695446"/>
                      <a:pt x="2117" y="938333"/>
                      <a:pt x="101177" y="1170743"/>
                    </a:cubicBezTo>
                    <a:cubicBezTo>
                      <a:pt x="150707" y="1287901"/>
                      <a:pt x="235479" y="1383151"/>
                      <a:pt x="360257" y="1426013"/>
                    </a:cubicBezTo>
                    <a:cubicBezTo>
                      <a:pt x="390737" y="1436491"/>
                      <a:pt x="412644" y="1449826"/>
                      <a:pt x="429789" y="1467923"/>
                    </a:cubicBezTo>
                    <a:lnTo>
                      <a:pt x="543137" y="1465066"/>
                    </a:lnTo>
                    <a:cubicBezTo>
                      <a:pt x="553614" y="1442206"/>
                      <a:pt x="574569" y="1426013"/>
                      <a:pt x="606954" y="1410773"/>
                    </a:cubicBezTo>
                    <a:close/>
                    <a:moveTo>
                      <a:pt x="875559" y="730688"/>
                    </a:moveTo>
                    <a:cubicBezTo>
                      <a:pt x="929852" y="963098"/>
                      <a:pt x="833649" y="1198366"/>
                      <a:pt x="646959" y="1310761"/>
                    </a:cubicBezTo>
                    <a:cubicBezTo>
                      <a:pt x="775547" y="1147883"/>
                      <a:pt x="860319" y="967861"/>
                      <a:pt x="875559" y="7306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6" name="Graphic 161">
              <a:extLst>
                <a:ext uri="{FF2B5EF4-FFF2-40B4-BE49-F238E27FC236}">
                  <a16:creationId xmlns:a16="http://schemas.microsoft.com/office/drawing/2014/main" id="{EAB22AD8-80DE-42FD-B468-12D796AAC93F}"/>
                </a:ext>
              </a:extLst>
            </p:cNvPr>
            <p:cNvGrpSpPr/>
            <p:nvPr/>
          </p:nvGrpSpPr>
          <p:grpSpPr>
            <a:xfrm>
              <a:off x="409502" y="3280277"/>
              <a:ext cx="658232" cy="1239822"/>
              <a:chOff x="5516731" y="2706042"/>
              <a:chExt cx="952136" cy="1793407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27B442F-0402-4211-9AF5-CA22AC8171C3}"/>
                  </a:ext>
                </a:extLst>
              </p:cNvPr>
              <p:cNvSpPr/>
              <p:nvPr/>
            </p:nvSpPr>
            <p:spPr>
              <a:xfrm>
                <a:off x="5516712" y="2706060"/>
                <a:ext cx="949962" cy="1562981"/>
              </a:xfrm>
              <a:custGeom>
                <a:avLst/>
                <a:gdLst>
                  <a:gd name="connsiteX0" fmla="*/ 919330 w 949962"/>
                  <a:gd name="connsiteY0" fmla="*/ 653217 h 1562981"/>
                  <a:gd name="connsiteX1" fmla="*/ 775857 w 949962"/>
                  <a:gd name="connsiteY1" fmla="*/ 398879 h 1562981"/>
                  <a:gd name="connsiteX2" fmla="*/ 661514 w 949962"/>
                  <a:gd name="connsiteY2" fmla="*/ 271493 h 1562981"/>
                  <a:gd name="connsiteX3" fmla="*/ 539997 w 949962"/>
                  <a:gd name="connsiteY3" fmla="*/ 186279 h 1562981"/>
                  <a:gd name="connsiteX4" fmla="*/ 436740 w 949962"/>
                  <a:gd name="connsiteY4" fmla="*/ 126064 h 1562981"/>
                  <a:gd name="connsiteX5" fmla="*/ 278051 w 949962"/>
                  <a:gd name="connsiteY5" fmla="*/ 33241 h 1562981"/>
                  <a:gd name="connsiteX6" fmla="*/ 160664 w 949962"/>
                  <a:gd name="connsiteY6" fmla="*/ 199 h 1562981"/>
                  <a:gd name="connsiteX7" fmla="*/ 129144 w 949962"/>
                  <a:gd name="connsiteY7" fmla="*/ 17372 h 1562981"/>
                  <a:gd name="connsiteX8" fmla="*/ 81320 w 949962"/>
                  <a:gd name="connsiteY8" fmla="*/ 169323 h 1562981"/>
                  <a:gd name="connsiteX9" fmla="*/ 49364 w 949962"/>
                  <a:gd name="connsiteY9" fmla="*/ 363011 h 1562981"/>
                  <a:gd name="connsiteX10" fmla="*/ 19 w 949962"/>
                  <a:gd name="connsiteY10" fmla="*/ 608001 h 1562981"/>
                  <a:gd name="connsiteX11" fmla="*/ 20453 w 949962"/>
                  <a:gd name="connsiteY11" fmla="*/ 829297 h 1562981"/>
                  <a:gd name="connsiteX12" fmla="*/ 85667 w 949962"/>
                  <a:gd name="connsiteY12" fmla="*/ 1010594 h 1562981"/>
                  <a:gd name="connsiteX13" fmla="*/ 281964 w 949962"/>
                  <a:gd name="connsiteY13" fmla="*/ 1213629 h 1562981"/>
                  <a:gd name="connsiteX14" fmla="*/ 375656 w 949962"/>
                  <a:gd name="connsiteY14" fmla="*/ 1257758 h 1562981"/>
                  <a:gd name="connsiteX15" fmla="*/ 478478 w 949962"/>
                  <a:gd name="connsiteY15" fmla="*/ 1326886 h 1562981"/>
                  <a:gd name="connsiteX16" fmla="*/ 674992 w 949962"/>
                  <a:gd name="connsiteY16" fmla="*/ 1559485 h 1562981"/>
                  <a:gd name="connsiteX17" fmla="*/ 680426 w 949962"/>
                  <a:gd name="connsiteY17" fmla="*/ 1563615 h 1562981"/>
                  <a:gd name="connsiteX18" fmla="*/ 684339 w 949962"/>
                  <a:gd name="connsiteY18" fmla="*/ 1558398 h 1562981"/>
                  <a:gd name="connsiteX19" fmla="*/ 691078 w 949962"/>
                  <a:gd name="connsiteY19" fmla="*/ 1508617 h 1562981"/>
                  <a:gd name="connsiteX20" fmla="*/ 713034 w 949962"/>
                  <a:gd name="connsiteY20" fmla="*/ 1412099 h 1562981"/>
                  <a:gd name="connsiteX21" fmla="*/ 801074 w 949962"/>
                  <a:gd name="connsiteY21" fmla="*/ 1248193 h 1562981"/>
                  <a:gd name="connsiteX22" fmla="*/ 835203 w 949962"/>
                  <a:gd name="connsiteY22" fmla="*/ 1202977 h 1562981"/>
                  <a:gd name="connsiteX23" fmla="*/ 930634 w 949962"/>
                  <a:gd name="connsiteY23" fmla="*/ 993855 h 1562981"/>
                  <a:gd name="connsiteX24" fmla="*/ 948242 w 949962"/>
                  <a:gd name="connsiteY24" fmla="*/ 910598 h 1562981"/>
                  <a:gd name="connsiteX25" fmla="*/ 951285 w 949962"/>
                  <a:gd name="connsiteY25" fmla="*/ 793646 h 1562981"/>
                  <a:gd name="connsiteX26" fmla="*/ 919330 w 949962"/>
                  <a:gd name="connsiteY26" fmla="*/ 653217 h 1562981"/>
                  <a:gd name="connsiteX27" fmla="*/ 220879 w 949962"/>
                  <a:gd name="connsiteY27" fmla="*/ 161932 h 1562981"/>
                  <a:gd name="connsiteX28" fmla="*/ 216314 w 949962"/>
                  <a:gd name="connsiteY28" fmla="*/ 152150 h 1562981"/>
                  <a:gd name="connsiteX29" fmla="*/ 221097 w 949962"/>
                  <a:gd name="connsiteY29" fmla="*/ 161714 h 1562981"/>
                  <a:gd name="connsiteX30" fmla="*/ 220879 w 949962"/>
                  <a:gd name="connsiteY30" fmla="*/ 161932 h 156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9962" h="1562981">
                    <a:moveTo>
                      <a:pt x="919330" y="653217"/>
                    </a:moveTo>
                    <a:cubicBezTo>
                      <a:pt x="901287" y="613218"/>
                      <a:pt x="807595" y="442138"/>
                      <a:pt x="775857" y="398879"/>
                    </a:cubicBezTo>
                    <a:cubicBezTo>
                      <a:pt x="741946" y="352794"/>
                      <a:pt x="703686" y="310404"/>
                      <a:pt x="661514" y="271493"/>
                    </a:cubicBezTo>
                    <a:cubicBezTo>
                      <a:pt x="624776" y="237581"/>
                      <a:pt x="585430" y="207582"/>
                      <a:pt x="539997" y="186279"/>
                    </a:cubicBezTo>
                    <a:cubicBezTo>
                      <a:pt x="503694" y="169540"/>
                      <a:pt x="470000" y="148454"/>
                      <a:pt x="436740" y="126064"/>
                    </a:cubicBezTo>
                    <a:cubicBezTo>
                      <a:pt x="385873" y="91500"/>
                      <a:pt x="334788" y="57805"/>
                      <a:pt x="278051" y="33241"/>
                    </a:cubicBezTo>
                    <a:cubicBezTo>
                      <a:pt x="240661" y="16937"/>
                      <a:pt x="202184" y="2590"/>
                      <a:pt x="160664" y="199"/>
                    </a:cubicBezTo>
                    <a:cubicBezTo>
                      <a:pt x="142839" y="-888"/>
                      <a:pt x="136535" y="2155"/>
                      <a:pt x="129144" y="17372"/>
                    </a:cubicBezTo>
                    <a:cubicBezTo>
                      <a:pt x="125883" y="23894"/>
                      <a:pt x="91102" y="124325"/>
                      <a:pt x="81320" y="169323"/>
                    </a:cubicBezTo>
                    <a:cubicBezTo>
                      <a:pt x="68929" y="224973"/>
                      <a:pt x="52843" y="354968"/>
                      <a:pt x="49364" y="363011"/>
                    </a:cubicBezTo>
                    <a:cubicBezTo>
                      <a:pt x="15888" y="441268"/>
                      <a:pt x="-634" y="523004"/>
                      <a:pt x="19" y="608001"/>
                    </a:cubicBezTo>
                    <a:cubicBezTo>
                      <a:pt x="236" y="633870"/>
                      <a:pt x="12844" y="797776"/>
                      <a:pt x="20453" y="829297"/>
                    </a:cubicBezTo>
                    <a:cubicBezTo>
                      <a:pt x="35452" y="892120"/>
                      <a:pt x="55016" y="953205"/>
                      <a:pt x="85667" y="1010594"/>
                    </a:cubicBezTo>
                    <a:cubicBezTo>
                      <a:pt x="108493" y="1053201"/>
                      <a:pt x="240879" y="1189717"/>
                      <a:pt x="281964" y="1213629"/>
                    </a:cubicBezTo>
                    <a:cubicBezTo>
                      <a:pt x="311963" y="1231020"/>
                      <a:pt x="343918" y="1244063"/>
                      <a:pt x="375656" y="1257758"/>
                    </a:cubicBezTo>
                    <a:cubicBezTo>
                      <a:pt x="414133" y="1274496"/>
                      <a:pt x="448696" y="1297104"/>
                      <a:pt x="478478" y="1326886"/>
                    </a:cubicBezTo>
                    <a:cubicBezTo>
                      <a:pt x="558909" y="1399491"/>
                      <a:pt x="663470" y="1531660"/>
                      <a:pt x="674992" y="1559485"/>
                    </a:cubicBezTo>
                    <a:cubicBezTo>
                      <a:pt x="676079" y="1562093"/>
                      <a:pt x="677166" y="1564050"/>
                      <a:pt x="680426" y="1563615"/>
                    </a:cubicBezTo>
                    <a:cubicBezTo>
                      <a:pt x="683687" y="1563398"/>
                      <a:pt x="684122" y="1560789"/>
                      <a:pt x="684339" y="1558398"/>
                    </a:cubicBezTo>
                    <a:cubicBezTo>
                      <a:pt x="685426" y="1541660"/>
                      <a:pt x="688469" y="1525138"/>
                      <a:pt x="691078" y="1508617"/>
                    </a:cubicBezTo>
                    <a:cubicBezTo>
                      <a:pt x="695860" y="1475793"/>
                      <a:pt x="705425" y="1444272"/>
                      <a:pt x="713034" y="1412099"/>
                    </a:cubicBezTo>
                    <a:cubicBezTo>
                      <a:pt x="718468" y="1388840"/>
                      <a:pt x="775640" y="1282539"/>
                      <a:pt x="801074" y="1248193"/>
                    </a:cubicBezTo>
                    <a:cubicBezTo>
                      <a:pt x="812378" y="1232976"/>
                      <a:pt x="824768" y="1218629"/>
                      <a:pt x="835203" y="1202977"/>
                    </a:cubicBezTo>
                    <a:cubicBezTo>
                      <a:pt x="878679" y="1138415"/>
                      <a:pt x="909330" y="1068200"/>
                      <a:pt x="930634" y="993855"/>
                    </a:cubicBezTo>
                    <a:cubicBezTo>
                      <a:pt x="938460" y="966465"/>
                      <a:pt x="945416" y="938857"/>
                      <a:pt x="948242" y="910598"/>
                    </a:cubicBezTo>
                    <a:cubicBezTo>
                      <a:pt x="949763" y="896468"/>
                      <a:pt x="951285" y="818427"/>
                      <a:pt x="951285" y="793646"/>
                    </a:cubicBezTo>
                    <a:cubicBezTo>
                      <a:pt x="949546" y="784298"/>
                      <a:pt x="924112" y="663868"/>
                      <a:pt x="919330" y="653217"/>
                    </a:cubicBezTo>
                    <a:close/>
                    <a:moveTo>
                      <a:pt x="220879" y="161932"/>
                    </a:moveTo>
                    <a:cubicBezTo>
                      <a:pt x="219358" y="158671"/>
                      <a:pt x="217836" y="155410"/>
                      <a:pt x="216314" y="152150"/>
                    </a:cubicBezTo>
                    <a:cubicBezTo>
                      <a:pt x="217836" y="155410"/>
                      <a:pt x="219358" y="158454"/>
                      <a:pt x="221097" y="161714"/>
                    </a:cubicBezTo>
                    <a:cubicBezTo>
                      <a:pt x="220879" y="161932"/>
                      <a:pt x="220879" y="161932"/>
                      <a:pt x="220879" y="1619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78B6EDD-31BC-4D30-A31E-1EC46B5DF507}"/>
                  </a:ext>
                </a:extLst>
              </p:cNvPr>
              <p:cNvSpPr/>
              <p:nvPr/>
            </p:nvSpPr>
            <p:spPr>
              <a:xfrm>
                <a:off x="5610858" y="2760388"/>
                <a:ext cx="676060" cy="1739061"/>
              </a:xfrm>
              <a:custGeom>
                <a:avLst/>
                <a:gdLst>
                  <a:gd name="connsiteX0" fmla="*/ 633018 w 676060"/>
                  <a:gd name="connsiteY0" fmla="*/ 1317991 h 1739061"/>
                  <a:gd name="connsiteX1" fmla="*/ 631279 w 676060"/>
                  <a:gd name="connsiteY1" fmla="*/ 1325382 h 1739061"/>
                  <a:gd name="connsiteX2" fmla="*/ 594107 w 676060"/>
                  <a:gd name="connsiteY2" fmla="*/ 1492767 h 1739061"/>
                  <a:gd name="connsiteX3" fmla="*/ 587151 w 676060"/>
                  <a:gd name="connsiteY3" fmla="*/ 1621023 h 1739061"/>
                  <a:gd name="connsiteX4" fmla="*/ 589977 w 676060"/>
                  <a:gd name="connsiteY4" fmla="*/ 1697759 h 1739061"/>
                  <a:gd name="connsiteX5" fmla="*/ 579542 w 676060"/>
                  <a:gd name="connsiteY5" fmla="*/ 1708845 h 1739061"/>
                  <a:gd name="connsiteX6" fmla="*/ 488894 w 676060"/>
                  <a:gd name="connsiteY6" fmla="*/ 1739279 h 1739061"/>
                  <a:gd name="connsiteX7" fmla="*/ 487589 w 676060"/>
                  <a:gd name="connsiteY7" fmla="*/ 1739279 h 1739061"/>
                  <a:gd name="connsiteX8" fmla="*/ 484329 w 676060"/>
                  <a:gd name="connsiteY8" fmla="*/ 1664499 h 1739061"/>
                  <a:gd name="connsiteX9" fmla="*/ 479111 w 676060"/>
                  <a:gd name="connsiteY9" fmla="*/ 1564720 h 1739061"/>
                  <a:gd name="connsiteX10" fmla="*/ 467155 w 676060"/>
                  <a:gd name="connsiteY10" fmla="*/ 1425596 h 1739061"/>
                  <a:gd name="connsiteX11" fmla="*/ 389984 w 676060"/>
                  <a:gd name="connsiteY11" fmla="*/ 1273645 h 1739061"/>
                  <a:gd name="connsiteX12" fmla="*/ 386724 w 676060"/>
                  <a:gd name="connsiteY12" fmla="*/ 1269080 h 1739061"/>
                  <a:gd name="connsiteX13" fmla="*/ 397593 w 676060"/>
                  <a:gd name="connsiteY13" fmla="*/ 1275167 h 1739061"/>
                  <a:gd name="connsiteX14" fmla="*/ 458895 w 676060"/>
                  <a:gd name="connsiteY14" fmla="*/ 1334512 h 1739061"/>
                  <a:gd name="connsiteX15" fmla="*/ 456069 w 676060"/>
                  <a:gd name="connsiteY15" fmla="*/ 1324947 h 1739061"/>
                  <a:gd name="connsiteX16" fmla="*/ 354116 w 676060"/>
                  <a:gd name="connsiteY16" fmla="*/ 1119303 h 1739061"/>
                  <a:gd name="connsiteX17" fmla="*/ 221513 w 676060"/>
                  <a:gd name="connsiteY17" fmla="*/ 945832 h 1739061"/>
                  <a:gd name="connsiteX18" fmla="*/ 80649 w 676060"/>
                  <a:gd name="connsiteY18" fmla="*/ 762796 h 1739061"/>
                  <a:gd name="connsiteX19" fmla="*/ 217 w 676060"/>
                  <a:gd name="connsiteY19" fmla="*/ 621932 h 1739061"/>
                  <a:gd name="connsiteX20" fmla="*/ 435 w 676060"/>
                  <a:gd name="connsiteY20" fmla="*/ 620410 h 1739061"/>
                  <a:gd name="connsiteX21" fmla="*/ 1522 w 676060"/>
                  <a:gd name="connsiteY21" fmla="*/ 620845 h 1739061"/>
                  <a:gd name="connsiteX22" fmla="*/ 120430 w 676060"/>
                  <a:gd name="connsiteY22" fmla="*/ 806925 h 1739061"/>
                  <a:gd name="connsiteX23" fmla="*/ 298901 w 676060"/>
                  <a:gd name="connsiteY23" fmla="*/ 1030611 h 1739061"/>
                  <a:gd name="connsiteX24" fmla="*/ 429331 w 676060"/>
                  <a:gd name="connsiteY24" fmla="*/ 1218430 h 1739061"/>
                  <a:gd name="connsiteX25" fmla="*/ 456721 w 676060"/>
                  <a:gd name="connsiteY25" fmla="*/ 1273428 h 1739061"/>
                  <a:gd name="connsiteX26" fmla="*/ 454547 w 676060"/>
                  <a:gd name="connsiteY26" fmla="*/ 1251907 h 1739061"/>
                  <a:gd name="connsiteX27" fmla="*/ 372377 w 676060"/>
                  <a:gd name="connsiteY27" fmla="*/ 1000830 h 1739061"/>
                  <a:gd name="connsiteX28" fmla="*/ 258468 w 676060"/>
                  <a:gd name="connsiteY28" fmla="*/ 788664 h 1739061"/>
                  <a:gd name="connsiteX29" fmla="*/ 129343 w 676060"/>
                  <a:gd name="connsiteY29" fmla="*/ 526283 h 1739061"/>
                  <a:gd name="connsiteX30" fmla="*/ 50868 w 676060"/>
                  <a:gd name="connsiteY30" fmla="*/ 216948 h 1739061"/>
                  <a:gd name="connsiteX31" fmla="*/ 50868 w 676060"/>
                  <a:gd name="connsiteY31" fmla="*/ 204557 h 1739061"/>
                  <a:gd name="connsiteX32" fmla="*/ 58259 w 676060"/>
                  <a:gd name="connsiteY32" fmla="*/ 239990 h 1739061"/>
                  <a:gd name="connsiteX33" fmla="*/ 116734 w 676060"/>
                  <a:gd name="connsiteY33" fmla="*/ 471286 h 1739061"/>
                  <a:gd name="connsiteX34" fmla="*/ 192166 w 676060"/>
                  <a:gd name="connsiteY34" fmla="*/ 641931 h 1739061"/>
                  <a:gd name="connsiteX35" fmla="*/ 353247 w 676060"/>
                  <a:gd name="connsiteY35" fmla="*/ 948006 h 1739061"/>
                  <a:gd name="connsiteX36" fmla="*/ 463677 w 676060"/>
                  <a:gd name="connsiteY36" fmla="*/ 1195170 h 1739061"/>
                  <a:gd name="connsiteX37" fmla="*/ 466938 w 676060"/>
                  <a:gd name="connsiteY37" fmla="*/ 1199735 h 1739061"/>
                  <a:gd name="connsiteX38" fmla="*/ 459982 w 676060"/>
                  <a:gd name="connsiteY38" fmla="*/ 1152128 h 1739061"/>
                  <a:gd name="connsiteX39" fmla="*/ 407375 w 676060"/>
                  <a:gd name="connsiteY39" fmla="*/ 839532 h 1739061"/>
                  <a:gd name="connsiteX40" fmla="*/ 285858 w 676060"/>
                  <a:gd name="connsiteY40" fmla="*/ 463242 h 1739061"/>
                  <a:gd name="connsiteX41" fmla="*/ 138473 w 676060"/>
                  <a:gd name="connsiteY41" fmla="*/ 142820 h 1739061"/>
                  <a:gd name="connsiteX42" fmla="*/ 79997 w 676060"/>
                  <a:gd name="connsiteY42" fmla="*/ 8695 h 1739061"/>
                  <a:gd name="connsiteX43" fmla="*/ 77606 w 676060"/>
                  <a:gd name="connsiteY43" fmla="*/ 0 h 1739061"/>
                  <a:gd name="connsiteX44" fmla="*/ 79779 w 676060"/>
                  <a:gd name="connsiteY44" fmla="*/ 3696 h 1739061"/>
                  <a:gd name="connsiteX45" fmla="*/ 207383 w 676060"/>
                  <a:gd name="connsiteY45" fmla="*/ 261511 h 1739061"/>
                  <a:gd name="connsiteX46" fmla="*/ 368464 w 676060"/>
                  <a:gd name="connsiteY46" fmla="*/ 660409 h 1739061"/>
                  <a:gd name="connsiteX47" fmla="*/ 426505 w 676060"/>
                  <a:gd name="connsiteY47" fmla="*/ 891052 h 1739061"/>
                  <a:gd name="connsiteX48" fmla="*/ 502154 w 676060"/>
                  <a:gd name="connsiteY48" fmla="*/ 1280601 h 1739061"/>
                  <a:gd name="connsiteX49" fmla="*/ 504545 w 676060"/>
                  <a:gd name="connsiteY49" fmla="*/ 1286471 h 1739061"/>
                  <a:gd name="connsiteX50" fmla="*/ 500197 w 676060"/>
                  <a:gd name="connsiteY50" fmla="*/ 1235603 h 1739061"/>
                  <a:gd name="connsiteX51" fmla="*/ 491720 w 676060"/>
                  <a:gd name="connsiteY51" fmla="*/ 1050393 h 1739061"/>
                  <a:gd name="connsiteX52" fmla="*/ 496719 w 676060"/>
                  <a:gd name="connsiteY52" fmla="*/ 869096 h 1739061"/>
                  <a:gd name="connsiteX53" fmla="*/ 470416 w 676060"/>
                  <a:gd name="connsiteY53" fmla="*/ 569108 h 1739061"/>
                  <a:gd name="connsiteX54" fmla="*/ 391289 w 676060"/>
                  <a:gd name="connsiteY54" fmla="*/ 316727 h 1739061"/>
                  <a:gd name="connsiteX55" fmla="*/ 306944 w 676060"/>
                  <a:gd name="connsiteY55" fmla="*/ 173037 h 1739061"/>
                  <a:gd name="connsiteX56" fmla="*/ 291728 w 676060"/>
                  <a:gd name="connsiteY56" fmla="*/ 149125 h 1739061"/>
                  <a:gd name="connsiteX57" fmla="*/ 293467 w 676060"/>
                  <a:gd name="connsiteY57" fmla="*/ 149125 h 1739061"/>
                  <a:gd name="connsiteX58" fmla="*/ 383028 w 676060"/>
                  <a:gd name="connsiteY58" fmla="*/ 278467 h 1739061"/>
                  <a:gd name="connsiteX59" fmla="*/ 444765 w 676060"/>
                  <a:gd name="connsiteY59" fmla="*/ 429766 h 1739061"/>
                  <a:gd name="connsiteX60" fmla="*/ 496937 w 676060"/>
                  <a:gd name="connsiteY60" fmla="*/ 719971 h 1739061"/>
                  <a:gd name="connsiteX61" fmla="*/ 503458 w 676060"/>
                  <a:gd name="connsiteY61" fmla="*/ 943006 h 1739061"/>
                  <a:gd name="connsiteX62" fmla="*/ 499328 w 676060"/>
                  <a:gd name="connsiteY62" fmla="*/ 1043654 h 1739061"/>
                  <a:gd name="connsiteX63" fmla="*/ 508675 w 676060"/>
                  <a:gd name="connsiteY63" fmla="*/ 1226473 h 1739061"/>
                  <a:gd name="connsiteX64" fmla="*/ 534544 w 676060"/>
                  <a:gd name="connsiteY64" fmla="*/ 1351685 h 1739061"/>
                  <a:gd name="connsiteX65" fmla="*/ 538457 w 676060"/>
                  <a:gd name="connsiteY65" fmla="*/ 1363859 h 1739061"/>
                  <a:gd name="connsiteX66" fmla="*/ 539979 w 676060"/>
                  <a:gd name="connsiteY66" fmla="*/ 1360816 h 1739061"/>
                  <a:gd name="connsiteX67" fmla="*/ 557152 w 676060"/>
                  <a:gd name="connsiteY67" fmla="*/ 1196040 h 1739061"/>
                  <a:gd name="connsiteX68" fmla="*/ 605193 w 676060"/>
                  <a:gd name="connsiteY68" fmla="*/ 1035611 h 1739061"/>
                  <a:gd name="connsiteX69" fmla="*/ 649105 w 676060"/>
                  <a:gd name="connsiteY69" fmla="*/ 919094 h 1739061"/>
                  <a:gd name="connsiteX70" fmla="*/ 669104 w 676060"/>
                  <a:gd name="connsiteY70" fmla="*/ 735406 h 1739061"/>
                  <a:gd name="connsiteX71" fmla="*/ 620627 w 676060"/>
                  <a:gd name="connsiteY71" fmla="*/ 463677 h 1739061"/>
                  <a:gd name="connsiteX72" fmla="*/ 618236 w 676060"/>
                  <a:gd name="connsiteY72" fmla="*/ 455634 h 1739061"/>
                  <a:gd name="connsiteX73" fmla="*/ 619758 w 676060"/>
                  <a:gd name="connsiteY73" fmla="*/ 454112 h 1739061"/>
                  <a:gd name="connsiteX74" fmla="*/ 677147 w 676060"/>
                  <a:gd name="connsiteY74" fmla="*/ 759318 h 1739061"/>
                  <a:gd name="connsiteX75" fmla="*/ 646279 w 676060"/>
                  <a:gd name="connsiteY75" fmla="*/ 956266 h 1739061"/>
                  <a:gd name="connsiteX76" fmla="*/ 605193 w 676060"/>
                  <a:gd name="connsiteY76" fmla="*/ 1054306 h 1739061"/>
                  <a:gd name="connsiteX77" fmla="*/ 569325 w 676060"/>
                  <a:gd name="connsiteY77" fmla="*/ 1165823 h 1739061"/>
                  <a:gd name="connsiteX78" fmla="*/ 551065 w 676060"/>
                  <a:gd name="connsiteY78" fmla="*/ 1354946 h 1739061"/>
                  <a:gd name="connsiteX79" fmla="*/ 583238 w 676060"/>
                  <a:gd name="connsiteY79" fmla="*/ 1500375 h 1739061"/>
                  <a:gd name="connsiteX80" fmla="*/ 586716 w 676060"/>
                  <a:gd name="connsiteY80" fmla="*/ 1504288 h 1739061"/>
                  <a:gd name="connsiteX81" fmla="*/ 590411 w 676060"/>
                  <a:gd name="connsiteY81" fmla="*/ 1477550 h 1739061"/>
                  <a:gd name="connsiteX82" fmla="*/ 624323 w 676060"/>
                  <a:gd name="connsiteY82" fmla="*/ 1337121 h 1739061"/>
                  <a:gd name="connsiteX83" fmla="*/ 633018 w 676060"/>
                  <a:gd name="connsiteY83" fmla="*/ 1317991 h 17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76060" h="1739061">
                    <a:moveTo>
                      <a:pt x="633018" y="1317991"/>
                    </a:moveTo>
                    <a:cubicBezTo>
                      <a:pt x="632366" y="1320382"/>
                      <a:pt x="632149" y="1322991"/>
                      <a:pt x="631279" y="1325382"/>
                    </a:cubicBezTo>
                    <a:cubicBezTo>
                      <a:pt x="611280" y="1379510"/>
                      <a:pt x="601280" y="1435813"/>
                      <a:pt x="594107" y="1492767"/>
                    </a:cubicBezTo>
                    <a:cubicBezTo>
                      <a:pt x="588890" y="1535374"/>
                      <a:pt x="585412" y="1577981"/>
                      <a:pt x="587151" y="1621023"/>
                    </a:cubicBezTo>
                    <a:cubicBezTo>
                      <a:pt x="588237" y="1646674"/>
                      <a:pt x="589977" y="1672108"/>
                      <a:pt x="589977" y="1697759"/>
                    </a:cubicBezTo>
                    <a:cubicBezTo>
                      <a:pt x="589977" y="1707976"/>
                      <a:pt x="589542" y="1708410"/>
                      <a:pt x="579542" y="1708845"/>
                    </a:cubicBezTo>
                    <a:cubicBezTo>
                      <a:pt x="546500" y="1710367"/>
                      <a:pt x="517153" y="1723410"/>
                      <a:pt x="488894" y="1739279"/>
                    </a:cubicBezTo>
                    <a:cubicBezTo>
                      <a:pt x="488459" y="1739279"/>
                      <a:pt x="488024" y="1739279"/>
                      <a:pt x="487589" y="1739279"/>
                    </a:cubicBezTo>
                    <a:cubicBezTo>
                      <a:pt x="486502" y="1714280"/>
                      <a:pt x="485415" y="1689498"/>
                      <a:pt x="484329" y="1664499"/>
                    </a:cubicBezTo>
                    <a:cubicBezTo>
                      <a:pt x="482589" y="1631240"/>
                      <a:pt x="481068" y="1597980"/>
                      <a:pt x="479111" y="1564720"/>
                    </a:cubicBezTo>
                    <a:cubicBezTo>
                      <a:pt x="476285" y="1518201"/>
                      <a:pt x="476938" y="1471463"/>
                      <a:pt x="467155" y="1425596"/>
                    </a:cubicBezTo>
                    <a:cubicBezTo>
                      <a:pt x="454765" y="1368207"/>
                      <a:pt x="431070" y="1316469"/>
                      <a:pt x="389984" y="1273645"/>
                    </a:cubicBezTo>
                    <a:cubicBezTo>
                      <a:pt x="388680" y="1272341"/>
                      <a:pt x="387811" y="1270602"/>
                      <a:pt x="386724" y="1269080"/>
                    </a:cubicBezTo>
                    <a:cubicBezTo>
                      <a:pt x="391071" y="1269950"/>
                      <a:pt x="394115" y="1272776"/>
                      <a:pt x="397593" y="1275167"/>
                    </a:cubicBezTo>
                    <a:cubicBezTo>
                      <a:pt x="421288" y="1291253"/>
                      <a:pt x="441939" y="1310600"/>
                      <a:pt x="458895" y="1334512"/>
                    </a:cubicBezTo>
                    <a:cubicBezTo>
                      <a:pt x="458025" y="1331252"/>
                      <a:pt x="456938" y="1328208"/>
                      <a:pt x="456069" y="1324947"/>
                    </a:cubicBezTo>
                    <a:cubicBezTo>
                      <a:pt x="432809" y="1251037"/>
                      <a:pt x="397158" y="1183431"/>
                      <a:pt x="354116" y="1119303"/>
                    </a:cubicBezTo>
                    <a:cubicBezTo>
                      <a:pt x="313466" y="1058654"/>
                      <a:pt x="267598" y="1002352"/>
                      <a:pt x="221513" y="945832"/>
                    </a:cubicBezTo>
                    <a:cubicBezTo>
                      <a:pt x="172819" y="886269"/>
                      <a:pt x="123908" y="826706"/>
                      <a:pt x="80649" y="762796"/>
                    </a:cubicBezTo>
                    <a:cubicBezTo>
                      <a:pt x="50215" y="717798"/>
                      <a:pt x="22825" y="671278"/>
                      <a:pt x="217" y="621932"/>
                    </a:cubicBezTo>
                    <a:cubicBezTo>
                      <a:pt x="0" y="621280"/>
                      <a:pt x="-217" y="620845"/>
                      <a:pt x="435" y="620410"/>
                    </a:cubicBezTo>
                    <a:cubicBezTo>
                      <a:pt x="652" y="620193"/>
                      <a:pt x="1087" y="620410"/>
                      <a:pt x="1522" y="620845"/>
                    </a:cubicBezTo>
                    <a:cubicBezTo>
                      <a:pt x="34346" y="687147"/>
                      <a:pt x="76084" y="748014"/>
                      <a:pt x="120430" y="806925"/>
                    </a:cubicBezTo>
                    <a:cubicBezTo>
                      <a:pt x="177819" y="883226"/>
                      <a:pt x="239773" y="955832"/>
                      <a:pt x="298901" y="1030611"/>
                    </a:cubicBezTo>
                    <a:cubicBezTo>
                      <a:pt x="346291" y="1090609"/>
                      <a:pt x="391941" y="1151476"/>
                      <a:pt x="429331" y="1218430"/>
                    </a:cubicBezTo>
                    <a:cubicBezTo>
                      <a:pt x="438896" y="1235821"/>
                      <a:pt x="447808" y="1253428"/>
                      <a:pt x="456721" y="1273428"/>
                    </a:cubicBezTo>
                    <a:cubicBezTo>
                      <a:pt x="457156" y="1264732"/>
                      <a:pt x="455634" y="1258211"/>
                      <a:pt x="454547" y="1251907"/>
                    </a:cubicBezTo>
                    <a:cubicBezTo>
                      <a:pt x="441069" y="1163649"/>
                      <a:pt x="410636" y="1080827"/>
                      <a:pt x="372377" y="1000830"/>
                    </a:cubicBezTo>
                    <a:cubicBezTo>
                      <a:pt x="337595" y="928441"/>
                      <a:pt x="297597" y="858879"/>
                      <a:pt x="258468" y="788664"/>
                    </a:cubicBezTo>
                    <a:cubicBezTo>
                      <a:pt x="210861" y="703450"/>
                      <a:pt x="165863" y="617149"/>
                      <a:pt x="129343" y="526283"/>
                    </a:cubicBezTo>
                    <a:cubicBezTo>
                      <a:pt x="89562" y="426940"/>
                      <a:pt x="62606" y="323900"/>
                      <a:pt x="50868" y="216948"/>
                    </a:cubicBezTo>
                    <a:cubicBezTo>
                      <a:pt x="50433" y="212818"/>
                      <a:pt x="49998" y="208687"/>
                      <a:pt x="50868" y="204557"/>
                    </a:cubicBezTo>
                    <a:cubicBezTo>
                      <a:pt x="53259" y="216296"/>
                      <a:pt x="55433" y="228252"/>
                      <a:pt x="58259" y="239990"/>
                    </a:cubicBezTo>
                    <a:cubicBezTo>
                      <a:pt x="75867" y="317596"/>
                      <a:pt x="92605" y="395419"/>
                      <a:pt x="116734" y="471286"/>
                    </a:cubicBezTo>
                    <a:cubicBezTo>
                      <a:pt x="135647" y="531066"/>
                      <a:pt x="163472" y="586716"/>
                      <a:pt x="192166" y="641931"/>
                    </a:cubicBezTo>
                    <a:cubicBezTo>
                      <a:pt x="245208" y="744318"/>
                      <a:pt x="301292" y="844966"/>
                      <a:pt x="353247" y="948006"/>
                    </a:cubicBezTo>
                    <a:cubicBezTo>
                      <a:pt x="393897" y="1028655"/>
                      <a:pt x="431939" y="1110608"/>
                      <a:pt x="463677" y="1195170"/>
                    </a:cubicBezTo>
                    <a:cubicBezTo>
                      <a:pt x="464112" y="1196692"/>
                      <a:pt x="464329" y="1198213"/>
                      <a:pt x="466938" y="1199735"/>
                    </a:cubicBezTo>
                    <a:cubicBezTo>
                      <a:pt x="464547" y="1183214"/>
                      <a:pt x="462156" y="1167562"/>
                      <a:pt x="459982" y="1152128"/>
                    </a:cubicBezTo>
                    <a:cubicBezTo>
                      <a:pt x="444765" y="1047567"/>
                      <a:pt x="428461" y="943223"/>
                      <a:pt x="407375" y="839532"/>
                    </a:cubicBezTo>
                    <a:cubicBezTo>
                      <a:pt x="381072" y="709537"/>
                      <a:pt x="339334" y="584542"/>
                      <a:pt x="285858" y="463242"/>
                    </a:cubicBezTo>
                    <a:cubicBezTo>
                      <a:pt x="238469" y="355638"/>
                      <a:pt x="186949" y="249773"/>
                      <a:pt x="138473" y="142820"/>
                    </a:cubicBezTo>
                    <a:cubicBezTo>
                      <a:pt x="118256" y="98474"/>
                      <a:pt x="98692" y="53694"/>
                      <a:pt x="79997" y="8695"/>
                    </a:cubicBezTo>
                    <a:cubicBezTo>
                      <a:pt x="78910" y="6304"/>
                      <a:pt x="77171" y="3913"/>
                      <a:pt x="77606" y="0"/>
                    </a:cubicBezTo>
                    <a:cubicBezTo>
                      <a:pt x="78693" y="1739"/>
                      <a:pt x="79345" y="2609"/>
                      <a:pt x="79779" y="3696"/>
                    </a:cubicBezTo>
                    <a:cubicBezTo>
                      <a:pt x="120647" y="90431"/>
                      <a:pt x="166515" y="174776"/>
                      <a:pt x="207383" y="261511"/>
                    </a:cubicBezTo>
                    <a:cubicBezTo>
                      <a:pt x="268468" y="391506"/>
                      <a:pt x="324770" y="523457"/>
                      <a:pt x="368464" y="660409"/>
                    </a:cubicBezTo>
                    <a:cubicBezTo>
                      <a:pt x="392593" y="736058"/>
                      <a:pt x="410201" y="813446"/>
                      <a:pt x="426505" y="891052"/>
                    </a:cubicBezTo>
                    <a:cubicBezTo>
                      <a:pt x="453678" y="1020612"/>
                      <a:pt x="475851" y="1151041"/>
                      <a:pt x="502154" y="1280601"/>
                    </a:cubicBezTo>
                    <a:cubicBezTo>
                      <a:pt x="502589" y="1282558"/>
                      <a:pt x="503023" y="1284514"/>
                      <a:pt x="504545" y="1286471"/>
                    </a:cubicBezTo>
                    <a:cubicBezTo>
                      <a:pt x="503023" y="1269515"/>
                      <a:pt x="501502" y="1252559"/>
                      <a:pt x="500197" y="1235603"/>
                    </a:cubicBezTo>
                    <a:cubicBezTo>
                      <a:pt x="494763" y="1174084"/>
                      <a:pt x="489328" y="1112347"/>
                      <a:pt x="491720" y="1050393"/>
                    </a:cubicBezTo>
                    <a:cubicBezTo>
                      <a:pt x="494111" y="989961"/>
                      <a:pt x="496937" y="929746"/>
                      <a:pt x="496719" y="869096"/>
                    </a:cubicBezTo>
                    <a:cubicBezTo>
                      <a:pt x="496067" y="768448"/>
                      <a:pt x="489546" y="668234"/>
                      <a:pt x="470416" y="569108"/>
                    </a:cubicBezTo>
                    <a:cubicBezTo>
                      <a:pt x="453678" y="481937"/>
                      <a:pt x="429548" y="396941"/>
                      <a:pt x="391289" y="316727"/>
                    </a:cubicBezTo>
                    <a:cubicBezTo>
                      <a:pt x="367377" y="266511"/>
                      <a:pt x="336726" y="219991"/>
                      <a:pt x="306944" y="173037"/>
                    </a:cubicBezTo>
                    <a:cubicBezTo>
                      <a:pt x="301945" y="165211"/>
                      <a:pt x="296945" y="157385"/>
                      <a:pt x="291728" y="149125"/>
                    </a:cubicBezTo>
                    <a:cubicBezTo>
                      <a:pt x="292597" y="149125"/>
                      <a:pt x="293249" y="148907"/>
                      <a:pt x="293467" y="149125"/>
                    </a:cubicBezTo>
                    <a:cubicBezTo>
                      <a:pt x="324335" y="191514"/>
                      <a:pt x="356290" y="233252"/>
                      <a:pt x="383028" y="278467"/>
                    </a:cubicBezTo>
                    <a:cubicBezTo>
                      <a:pt x="411071" y="325857"/>
                      <a:pt x="429113" y="377376"/>
                      <a:pt x="444765" y="429766"/>
                    </a:cubicBezTo>
                    <a:cubicBezTo>
                      <a:pt x="472807" y="524544"/>
                      <a:pt x="488676" y="621497"/>
                      <a:pt x="496937" y="719971"/>
                    </a:cubicBezTo>
                    <a:cubicBezTo>
                      <a:pt x="503241" y="794316"/>
                      <a:pt x="504980" y="868661"/>
                      <a:pt x="503458" y="943006"/>
                    </a:cubicBezTo>
                    <a:cubicBezTo>
                      <a:pt x="502806" y="976483"/>
                      <a:pt x="501067" y="1010177"/>
                      <a:pt x="499328" y="1043654"/>
                    </a:cubicBezTo>
                    <a:cubicBezTo>
                      <a:pt x="496285" y="1104956"/>
                      <a:pt x="500632" y="1165823"/>
                      <a:pt x="508675" y="1226473"/>
                    </a:cubicBezTo>
                    <a:cubicBezTo>
                      <a:pt x="514327" y="1268863"/>
                      <a:pt x="521936" y="1310818"/>
                      <a:pt x="534544" y="1351685"/>
                    </a:cubicBezTo>
                    <a:cubicBezTo>
                      <a:pt x="535631" y="1355381"/>
                      <a:pt x="536935" y="1359077"/>
                      <a:pt x="538457" y="1363859"/>
                    </a:cubicBezTo>
                    <a:cubicBezTo>
                      <a:pt x="539326" y="1361902"/>
                      <a:pt x="539979" y="1361468"/>
                      <a:pt x="539979" y="1360816"/>
                    </a:cubicBezTo>
                    <a:cubicBezTo>
                      <a:pt x="539109" y="1305166"/>
                      <a:pt x="549761" y="1250820"/>
                      <a:pt x="557152" y="1196040"/>
                    </a:cubicBezTo>
                    <a:cubicBezTo>
                      <a:pt x="564760" y="1139955"/>
                      <a:pt x="583238" y="1087348"/>
                      <a:pt x="605193" y="1035611"/>
                    </a:cubicBezTo>
                    <a:cubicBezTo>
                      <a:pt x="621497" y="997352"/>
                      <a:pt x="638235" y="959310"/>
                      <a:pt x="649105" y="919094"/>
                    </a:cubicBezTo>
                    <a:cubicBezTo>
                      <a:pt x="665626" y="858879"/>
                      <a:pt x="670625" y="797577"/>
                      <a:pt x="669104" y="735406"/>
                    </a:cubicBezTo>
                    <a:cubicBezTo>
                      <a:pt x="666930" y="642366"/>
                      <a:pt x="649757" y="551935"/>
                      <a:pt x="620627" y="463677"/>
                    </a:cubicBezTo>
                    <a:cubicBezTo>
                      <a:pt x="619758" y="461069"/>
                      <a:pt x="618888" y="458243"/>
                      <a:pt x="618236" y="455634"/>
                    </a:cubicBezTo>
                    <a:cubicBezTo>
                      <a:pt x="617802" y="454330"/>
                      <a:pt x="618019" y="453460"/>
                      <a:pt x="619758" y="454112"/>
                    </a:cubicBezTo>
                    <a:cubicBezTo>
                      <a:pt x="658452" y="552152"/>
                      <a:pt x="680190" y="653452"/>
                      <a:pt x="677147" y="759318"/>
                    </a:cubicBezTo>
                    <a:cubicBezTo>
                      <a:pt x="675191" y="826272"/>
                      <a:pt x="668234" y="892573"/>
                      <a:pt x="646279" y="956266"/>
                    </a:cubicBezTo>
                    <a:cubicBezTo>
                      <a:pt x="634757" y="989743"/>
                      <a:pt x="619106" y="1021699"/>
                      <a:pt x="605193" y="1054306"/>
                    </a:cubicBezTo>
                    <a:cubicBezTo>
                      <a:pt x="589542" y="1090391"/>
                      <a:pt x="573890" y="1126694"/>
                      <a:pt x="569325" y="1165823"/>
                    </a:cubicBezTo>
                    <a:cubicBezTo>
                      <a:pt x="561934" y="1228647"/>
                      <a:pt x="548891" y="1291036"/>
                      <a:pt x="551065" y="1354946"/>
                    </a:cubicBezTo>
                    <a:cubicBezTo>
                      <a:pt x="552804" y="1405379"/>
                      <a:pt x="564543" y="1453638"/>
                      <a:pt x="583238" y="1500375"/>
                    </a:cubicBezTo>
                    <a:cubicBezTo>
                      <a:pt x="583890" y="1501679"/>
                      <a:pt x="583890" y="1503636"/>
                      <a:pt x="586716" y="1504288"/>
                    </a:cubicBezTo>
                    <a:cubicBezTo>
                      <a:pt x="588020" y="1495375"/>
                      <a:pt x="589107" y="1486245"/>
                      <a:pt x="590411" y="1477550"/>
                    </a:cubicBezTo>
                    <a:cubicBezTo>
                      <a:pt x="597368" y="1429726"/>
                      <a:pt x="606715" y="1382336"/>
                      <a:pt x="624323" y="1337121"/>
                    </a:cubicBezTo>
                    <a:cubicBezTo>
                      <a:pt x="626497" y="1330817"/>
                      <a:pt x="628671" y="1324078"/>
                      <a:pt x="633018" y="1317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43502C-7B9A-4C61-9F96-1979B95567DB}"/>
                  </a:ext>
                </a:extLst>
              </p:cNvPr>
              <p:cNvSpPr/>
              <p:nvPr/>
            </p:nvSpPr>
            <p:spPr>
              <a:xfrm>
                <a:off x="6219529" y="3192544"/>
                <a:ext cx="8695" cy="23912"/>
              </a:xfrm>
              <a:custGeom>
                <a:avLst/>
                <a:gdLst>
                  <a:gd name="connsiteX0" fmla="*/ 10434 w 8695"/>
                  <a:gd name="connsiteY0" fmla="*/ 22390 h 23912"/>
                  <a:gd name="connsiteX1" fmla="*/ 8913 w 8695"/>
                  <a:gd name="connsiteY1" fmla="*/ 23912 h 23912"/>
                  <a:gd name="connsiteX2" fmla="*/ 0 w 8695"/>
                  <a:gd name="connsiteY2" fmla="*/ 652 h 23912"/>
                  <a:gd name="connsiteX3" fmla="*/ 1522 w 8695"/>
                  <a:gd name="connsiteY3" fmla="*/ 0 h 23912"/>
                  <a:gd name="connsiteX4" fmla="*/ 10434 w 8695"/>
                  <a:gd name="connsiteY4" fmla="*/ 22390 h 2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5" h="23912">
                    <a:moveTo>
                      <a:pt x="10434" y="22390"/>
                    </a:moveTo>
                    <a:cubicBezTo>
                      <a:pt x="10000" y="22825"/>
                      <a:pt x="9565" y="23260"/>
                      <a:pt x="8913" y="23912"/>
                    </a:cubicBezTo>
                    <a:cubicBezTo>
                      <a:pt x="5869" y="16086"/>
                      <a:pt x="3043" y="8478"/>
                      <a:pt x="0" y="652"/>
                    </a:cubicBezTo>
                    <a:cubicBezTo>
                      <a:pt x="435" y="435"/>
                      <a:pt x="1087" y="217"/>
                      <a:pt x="1522" y="0"/>
                    </a:cubicBezTo>
                    <a:cubicBezTo>
                      <a:pt x="4565" y="7391"/>
                      <a:pt x="7391" y="14782"/>
                      <a:pt x="10434" y="22390"/>
                    </a:cubicBezTo>
                    <a:close/>
                  </a:path>
                </a:pathLst>
              </a:custGeom>
              <a:solidFill>
                <a:srgbClr val="979797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2A399DE-CFF1-4472-92CC-60627A747672}"/>
                  </a:ext>
                </a:extLst>
              </p:cNvPr>
              <p:cNvSpPr/>
              <p:nvPr/>
            </p:nvSpPr>
            <p:spPr>
              <a:xfrm>
                <a:off x="5591076" y="3337539"/>
                <a:ext cx="4348" cy="13043"/>
              </a:xfrm>
              <a:custGeom>
                <a:avLst/>
                <a:gdLst>
                  <a:gd name="connsiteX0" fmla="*/ 0 w 4347"/>
                  <a:gd name="connsiteY0" fmla="*/ 0 h 13042"/>
                  <a:gd name="connsiteX1" fmla="*/ 6087 w 4347"/>
                  <a:gd name="connsiteY1" fmla="*/ 14999 h 13042"/>
                  <a:gd name="connsiteX2" fmla="*/ 0 w 4347"/>
                  <a:gd name="connsiteY2" fmla="*/ 0 h 1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7" h="13042">
                    <a:moveTo>
                      <a:pt x="0" y="0"/>
                    </a:moveTo>
                    <a:cubicBezTo>
                      <a:pt x="4130" y="3913"/>
                      <a:pt x="6087" y="9130"/>
                      <a:pt x="6087" y="14999"/>
                    </a:cubicBezTo>
                    <a:cubicBezTo>
                      <a:pt x="3913" y="10000"/>
                      <a:pt x="1956" y="5000"/>
                      <a:pt x="0" y="0"/>
                    </a:cubicBezTo>
                    <a:close/>
                  </a:path>
                </a:pathLst>
              </a:custGeom>
              <a:solidFill>
                <a:srgbClr val="6A6A6A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9EDA2F6-6F31-4D15-8112-7102E637150C}"/>
                  </a:ext>
                </a:extLst>
              </p:cNvPr>
              <p:cNvSpPr/>
              <p:nvPr/>
            </p:nvSpPr>
            <p:spPr>
              <a:xfrm>
                <a:off x="5604771" y="3365581"/>
                <a:ext cx="6521" cy="15217"/>
              </a:xfrm>
              <a:custGeom>
                <a:avLst/>
                <a:gdLst>
                  <a:gd name="connsiteX0" fmla="*/ 7608 w 6521"/>
                  <a:gd name="connsiteY0" fmla="*/ 16086 h 15216"/>
                  <a:gd name="connsiteX1" fmla="*/ 6304 w 6521"/>
                  <a:gd name="connsiteY1" fmla="*/ 17173 h 15216"/>
                  <a:gd name="connsiteX2" fmla="*/ 0 w 6521"/>
                  <a:gd name="connsiteY2" fmla="*/ 0 h 15216"/>
                  <a:gd name="connsiteX3" fmla="*/ 7608 w 6521"/>
                  <a:gd name="connsiteY3" fmla="*/ 16086 h 1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1" h="15216">
                    <a:moveTo>
                      <a:pt x="7608" y="16086"/>
                    </a:moveTo>
                    <a:cubicBezTo>
                      <a:pt x="7174" y="16521"/>
                      <a:pt x="6739" y="16956"/>
                      <a:pt x="6304" y="17173"/>
                    </a:cubicBezTo>
                    <a:cubicBezTo>
                      <a:pt x="3261" y="11956"/>
                      <a:pt x="652" y="6521"/>
                      <a:pt x="0" y="0"/>
                    </a:cubicBezTo>
                    <a:cubicBezTo>
                      <a:pt x="2609" y="5435"/>
                      <a:pt x="5217" y="10652"/>
                      <a:pt x="7608" y="16086"/>
                    </a:cubicBezTo>
                    <a:close/>
                  </a:path>
                </a:pathLst>
              </a:custGeom>
              <a:solidFill>
                <a:srgbClr val="8B8B8B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70">
              <a:extLst>
                <a:ext uri="{FF2B5EF4-FFF2-40B4-BE49-F238E27FC236}">
                  <a16:creationId xmlns:a16="http://schemas.microsoft.com/office/drawing/2014/main" id="{915F627D-C382-4F7A-8850-D93C6A7A843B}"/>
                </a:ext>
              </a:extLst>
            </p:cNvPr>
            <p:cNvGrpSpPr/>
            <p:nvPr/>
          </p:nvGrpSpPr>
          <p:grpSpPr>
            <a:xfrm>
              <a:off x="425464" y="3218883"/>
              <a:ext cx="3823253" cy="3655422"/>
              <a:chOff x="6551111" y="-143747"/>
              <a:chExt cx="4379433" cy="4187188"/>
            </a:xfrm>
            <a:solidFill>
              <a:schemeClr val="accent2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025CE7B-1B3E-4319-A6FA-8BBF99F9AA32}"/>
                  </a:ext>
                </a:extLst>
              </p:cNvPr>
              <p:cNvSpPr/>
              <p:nvPr/>
            </p:nvSpPr>
            <p:spPr>
              <a:xfrm>
                <a:off x="6551033" y="-144216"/>
                <a:ext cx="4374744" cy="4187188"/>
              </a:xfrm>
              <a:custGeom>
                <a:avLst/>
                <a:gdLst>
                  <a:gd name="connsiteX0" fmla="*/ 4372947 w 4374744"/>
                  <a:gd name="connsiteY0" fmla="*/ 105969 h 4187188"/>
                  <a:gd name="connsiteX1" fmla="*/ 4269791 w 4374744"/>
                  <a:gd name="connsiteY1" fmla="*/ 4220 h 4187188"/>
                  <a:gd name="connsiteX2" fmla="*/ 4260413 w 4374744"/>
                  <a:gd name="connsiteY2" fmla="*/ 0 h 4187188"/>
                  <a:gd name="connsiteX3" fmla="*/ 4246816 w 4374744"/>
                  <a:gd name="connsiteY3" fmla="*/ 0 h 4187188"/>
                  <a:gd name="connsiteX4" fmla="*/ 4237438 w 4374744"/>
                  <a:gd name="connsiteY4" fmla="*/ 3751 h 4187188"/>
                  <a:gd name="connsiteX5" fmla="*/ 4002055 w 4374744"/>
                  <a:gd name="connsiteY5" fmla="*/ 42669 h 4187188"/>
                  <a:gd name="connsiteX6" fmla="*/ 3580523 w 4374744"/>
                  <a:gd name="connsiteY6" fmla="*/ 114409 h 4187188"/>
                  <a:gd name="connsiteX7" fmla="*/ 3459080 w 4374744"/>
                  <a:gd name="connsiteY7" fmla="*/ 214283 h 4187188"/>
                  <a:gd name="connsiteX8" fmla="*/ 3323102 w 4374744"/>
                  <a:gd name="connsiteY8" fmla="*/ 564075 h 4187188"/>
                  <a:gd name="connsiteX9" fmla="*/ 3163210 w 4374744"/>
                  <a:gd name="connsiteY9" fmla="*/ 974354 h 4187188"/>
                  <a:gd name="connsiteX10" fmla="*/ 3134608 w 4374744"/>
                  <a:gd name="connsiteY10" fmla="*/ 994047 h 4187188"/>
                  <a:gd name="connsiteX11" fmla="*/ 2924546 w 4374744"/>
                  <a:gd name="connsiteY11" fmla="*/ 999674 h 4187188"/>
                  <a:gd name="connsiteX12" fmla="*/ 2637585 w 4374744"/>
                  <a:gd name="connsiteY12" fmla="*/ 1006707 h 4187188"/>
                  <a:gd name="connsiteX13" fmla="*/ 2377820 w 4374744"/>
                  <a:gd name="connsiteY13" fmla="*/ 1013271 h 4187188"/>
                  <a:gd name="connsiteX14" fmla="*/ 2087108 w 4374744"/>
                  <a:gd name="connsiteY14" fmla="*/ 1020305 h 4187188"/>
                  <a:gd name="connsiteX15" fmla="*/ 1827343 w 4374744"/>
                  <a:gd name="connsiteY15" fmla="*/ 1026869 h 4187188"/>
                  <a:gd name="connsiteX16" fmla="*/ 1538507 w 4374744"/>
                  <a:gd name="connsiteY16" fmla="*/ 1033903 h 4187188"/>
                  <a:gd name="connsiteX17" fmla="*/ 1278741 w 4374744"/>
                  <a:gd name="connsiteY17" fmla="*/ 1040467 h 4187188"/>
                  <a:gd name="connsiteX18" fmla="*/ 989905 w 4374744"/>
                  <a:gd name="connsiteY18" fmla="*/ 1047500 h 4187188"/>
                  <a:gd name="connsiteX19" fmla="*/ 728264 w 4374744"/>
                  <a:gd name="connsiteY19" fmla="*/ 1054065 h 4187188"/>
                  <a:gd name="connsiteX20" fmla="*/ 439428 w 4374744"/>
                  <a:gd name="connsiteY20" fmla="*/ 1061098 h 4187188"/>
                  <a:gd name="connsiteX21" fmla="*/ 114487 w 4374744"/>
                  <a:gd name="connsiteY21" fmla="*/ 1069069 h 4187188"/>
                  <a:gd name="connsiteX22" fmla="*/ 78 w 4374744"/>
                  <a:gd name="connsiteY22" fmla="*/ 1193794 h 4187188"/>
                  <a:gd name="connsiteX23" fmla="*/ 20240 w 4374744"/>
                  <a:gd name="connsiteY23" fmla="*/ 1371503 h 4187188"/>
                  <a:gd name="connsiteX24" fmla="*/ 43216 w 4374744"/>
                  <a:gd name="connsiteY24" fmla="*/ 1559059 h 4187188"/>
                  <a:gd name="connsiteX25" fmla="*/ 61503 w 4374744"/>
                  <a:gd name="connsiteY25" fmla="*/ 1711449 h 4187188"/>
                  <a:gd name="connsiteX26" fmla="*/ 84478 w 4374744"/>
                  <a:gd name="connsiteY26" fmla="*/ 1897598 h 4187188"/>
                  <a:gd name="connsiteX27" fmla="*/ 102296 w 4374744"/>
                  <a:gd name="connsiteY27" fmla="*/ 2049987 h 4187188"/>
                  <a:gd name="connsiteX28" fmla="*/ 125272 w 4374744"/>
                  <a:gd name="connsiteY28" fmla="*/ 2236137 h 4187188"/>
                  <a:gd name="connsiteX29" fmla="*/ 143090 w 4374744"/>
                  <a:gd name="connsiteY29" fmla="*/ 2390402 h 4187188"/>
                  <a:gd name="connsiteX30" fmla="*/ 166065 w 4374744"/>
                  <a:gd name="connsiteY30" fmla="*/ 2579833 h 4187188"/>
                  <a:gd name="connsiteX31" fmla="*/ 269221 w 4374744"/>
                  <a:gd name="connsiteY31" fmla="*/ 2696587 h 4187188"/>
                  <a:gd name="connsiteX32" fmla="*/ 365812 w 4374744"/>
                  <a:gd name="connsiteY32" fmla="*/ 2705965 h 4187188"/>
                  <a:gd name="connsiteX33" fmla="*/ 515388 w 4374744"/>
                  <a:gd name="connsiteY33" fmla="*/ 2717218 h 4187188"/>
                  <a:gd name="connsiteX34" fmla="*/ 712791 w 4374744"/>
                  <a:gd name="connsiteY34" fmla="*/ 2733160 h 4187188"/>
                  <a:gd name="connsiteX35" fmla="*/ 859085 w 4374744"/>
                  <a:gd name="connsiteY35" fmla="*/ 2744414 h 4187188"/>
                  <a:gd name="connsiteX36" fmla="*/ 1057894 w 4374744"/>
                  <a:gd name="connsiteY36" fmla="*/ 2760825 h 4187188"/>
                  <a:gd name="connsiteX37" fmla="*/ 1202312 w 4374744"/>
                  <a:gd name="connsiteY37" fmla="*/ 2772078 h 4187188"/>
                  <a:gd name="connsiteX38" fmla="*/ 1402997 w 4374744"/>
                  <a:gd name="connsiteY38" fmla="*/ 2788489 h 4187188"/>
                  <a:gd name="connsiteX39" fmla="*/ 1547415 w 4374744"/>
                  <a:gd name="connsiteY39" fmla="*/ 2799743 h 4187188"/>
                  <a:gd name="connsiteX40" fmla="*/ 1702149 w 4374744"/>
                  <a:gd name="connsiteY40" fmla="*/ 2812403 h 4187188"/>
                  <a:gd name="connsiteX41" fmla="*/ 1850318 w 4374744"/>
                  <a:gd name="connsiteY41" fmla="*/ 2824125 h 4187188"/>
                  <a:gd name="connsiteX42" fmla="*/ 2040688 w 4374744"/>
                  <a:gd name="connsiteY42" fmla="*/ 2840067 h 4187188"/>
                  <a:gd name="connsiteX43" fmla="*/ 2192139 w 4374744"/>
                  <a:gd name="connsiteY43" fmla="*/ 2851320 h 4187188"/>
                  <a:gd name="connsiteX44" fmla="*/ 2397982 w 4374744"/>
                  <a:gd name="connsiteY44" fmla="*/ 2868200 h 4187188"/>
                  <a:gd name="connsiteX45" fmla="*/ 2459407 w 4374744"/>
                  <a:gd name="connsiteY45" fmla="*/ 2882736 h 4187188"/>
                  <a:gd name="connsiteX46" fmla="*/ 2881408 w 4374744"/>
                  <a:gd name="connsiteY46" fmla="*/ 3214241 h 4187188"/>
                  <a:gd name="connsiteX47" fmla="*/ 2966746 w 4374744"/>
                  <a:gd name="connsiteY47" fmla="*/ 3345999 h 4187188"/>
                  <a:gd name="connsiteX48" fmla="*/ 2887034 w 4374744"/>
                  <a:gd name="connsiteY48" fmla="*/ 3471193 h 4187188"/>
                  <a:gd name="connsiteX49" fmla="*/ 2783410 w 4374744"/>
                  <a:gd name="connsiteY49" fmla="*/ 3477757 h 4187188"/>
                  <a:gd name="connsiteX50" fmla="*/ 1632285 w 4374744"/>
                  <a:gd name="connsiteY50" fmla="*/ 3481509 h 4187188"/>
                  <a:gd name="connsiteX51" fmla="*/ 568373 w 4374744"/>
                  <a:gd name="connsiteY51" fmla="*/ 3484322 h 4187188"/>
                  <a:gd name="connsiteX52" fmla="*/ 212485 w 4374744"/>
                  <a:gd name="connsiteY52" fmla="*/ 3485729 h 4187188"/>
                  <a:gd name="connsiteX53" fmla="*/ 172161 w 4374744"/>
                  <a:gd name="connsiteY53" fmla="*/ 3489949 h 4187188"/>
                  <a:gd name="connsiteX54" fmla="*/ 83541 w 4374744"/>
                  <a:gd name="connsiteY54" fmla="*/ 3612798 h 4187188"/>
                  <a:gd name="connsiteX55" fmla="*/ 194668 w 4374744"/>
                  <a:gd name="connsiteY55" fmla="*/ 3726269 h 4187188"/>
                  <a:gd name="connsiteX56" fmla="*/ 374252 w 4374744"/>
                  <a:gd name="connsiteY56" fmla="*/ 3727207 h 4187188"/>
                  <a:gd name="connsiteX57" fmla="*/ 393008 w 4374744"/>
                  <a:gd name="connsiteY57" fmla="*/ 3728614 h 4187188"/>
                  <a:gd name="connsiteX58" fmla="*/ 283288 w 4374744"/>
                  <a:gd name="connsiteY58" fmla="*/ 3905385 h 4187188"/>
                  <a:gd name="connsiteX59" fmla="*/ 340961 w 4374744"/>
                  <a:gd name="connsiteY59" fmla="*/ 4103726 h 4187188"/>
                  <a:gd name="connsiteX60" fmla="*/ 670122 w 4374744"/>
                  <a:gd name="connsiteY60" fmla="*/ 4146395 h 4187188"/>
                  <a:gd name="connsiteX61" fmla="*/ 771402 w 4374744"/>
                  <a:gd name="connsiteY61" fmla="*/ 3995412 h 4187188"/>
                  <a:gd name="connsiteX62" fmla="*/ 661682 w 4374744"/>
                  <a:gd name="connsiteY62" fmla="*/ 3730020 h 4187188"/>
                  <a:gd name="connsiteX63" fmla="*/ 664964 w 4374744"/>
                  <a:gd name="connsiteY63" fmla="*/ 3727207 h 4187188"/>
                  <a:gd name="connsiteX64" fmla="*/ 2785285 w 4374744"/>
                  <a:gd name="connsiteY64" fmla="*/ 3721111 h 4187188"/>
                  <a:gd name="connsiteX65" fmla="*/ 2787630 w 4374744"/>
                  <a:gd name="connsiteY65" fmla="*/ 3725800 h 4187188"/>
                  <a:gd name="connsiteX66" fmla="*/ 2662436 w 4374744"/>
                  <a:gd name="connsiteY66" fmla="*/ 3926485 h 4187188"/>
                  <a:gd name="connsiteX67" fmla="*/ 2762309 w 4374744"/>
                  <a:gd name="connsiteY67" fmla="*/ 4141706 h 4187188"/>
                  <a:gd name="connsiteX68" fmla="*/ 3117259 w 4374744"/>
                  <a:gd name="connsiteY68" fmla="*/ 4080750 h 4187188"/>
                  <a:gd name="connsiteX69" fmla="*/ 3153364 w 4374744"/>
                  <a:gd name="connsiteY69" fmla="*/ 3888505 h 4187188"/>
                  <a:gd name="connsiteX70" fmla="*/ 2962526 w 4374744"/>
                  <a:gd name="connsiteY70" fmla="*/ 3697667 h 4187188"/>
                  <a:gd name="connsiteX71" fmla="*/ 2976592 w 4374744"/>
                  <a:gd name="connsiteY71" fmla="*/ 3689696 h 4187188"/>
                  <a:gd name="connsiteX72" fmla="*/ 3152426 w 4374744"/>
                  <a:gd name="connsiteY72" fmla="*/ 3549029 h 4187188"/>
                  <a:gd name="connsiteX73" fmla="*/ 3204004 w 4374744"/>
                  <a:gd name="connsiteY73" fmla="*/ 3449624 h 4187188"/>
                  <a:gd name="connsiteX74" fmla="*/ 3190875 w 4374744"/>
                  <a:gd name="connsiteY74" fmla="*/ 3240030 h 4187188"/>
                  <a:gd name="connsiteX75" fmla="*/ 3010352 w 4374744"/>
                  <a:gd name="connsiteY75" fmla="*/ 3006992 h 4187188"/>
                  <a:gd name="connsiteX76" fmla="*/ 2735583 w 4374744"/>
                  <a:gd name="connsiteY76" fmla="*/ 2792240 h 4187188"/>
                  <a:gd name="connsiteX77" fmla="*/ 2727612 w 4374744"/>
                  <a:gd name="connsiteY77" fmla="*/ 2759418 h 4187188"/>
                  <a:gd name="connsiteX78" fmla="*/ 2910479 w 4374744"/>
                  <a:gd name="connsiteY78" fmla="*/ 2292403 h 4187188"/>
                  <a:gd name="connsiteX79" fmla="*/ 3479242 w 4374744"/>
                  <a:gd name="connsiteY79" fmla="*/ 836500 h 4187188"/>
                  <a:gd name="connsiteX80" fmla="*/ 3662110 w 4374744"/>
                  <a:gd name="connsiteY80" fmla="*/ 363859 h 4187188"/>
                  <a:gd name="connsiteX81" fmla="*/ 3686023 w 4374744"/>
                  <a:gd name="connsiteY81" fmla="*/ 344165 h 4187188"/>
                  <a:gd name="connsiteX82" fmla="*/ 3870766 w 4374744"/>
                  <a:gd name="connsiteY82" fmla="*/ 313219 h 4187188"/>
                  <a:gd name="connsiteX83" fmla="*/ 4266978 w 4374744"/>
                  <a:gd name="connsiteY83" fmla="*/ 245698 h 4187188"/>
                  <a:gd name="connsiteX84" fmla="*/ 4371540 w 4374744"/>
                  <a:gd name="connsiteY84" fmla="*/ 148169 h 4187188"/>
                  <a:gd name="connsiteX85" fmla="*/ 4376698 w 4374744"/>
                  <a:gd name="connsiteY85" fmla="*/ 130351 h 4187188"/>
                  <a:gd name="connsiteX86" fmla="*/ 4376698 w 4374744"/>
                  <a:gd name="connsiteY86" fmla="*/ 113471 h 4187188"/>
                  <a:gd name="connsiteX87" fmla="*/ 4372947 w 4374744"/>
                  <a:gd name="connsiteY87" fmla="*/ 105969 h 4187188"/>
                  <a:gd name="connsiteX88" fmla="*/ 626046 w 4374744"/>
                  <a:gd name="connsiteY88" fmla="*/ 1260377 h 4187188"/>
                  <a:gd name="connsiteX89" fmla="*/ 645740 w 4374744"/>
                  <a:gd name="connsiteY89" fmla="*/ 1240683 h 4187188"/>
                  <a:gd name="connsiteX90" fmla="*/ 958489 w 4374744"/>
                  <a:gd name="connsiteY90" fmla="*/ 1234119 h 4187188"/>
                  <a:gd name="connsiteX91" fmla="*/ 1038670 w 4374744"/>
                  <a:gd name="connsiteY91" fmla="*/ 1230836 h 4187188"/>
                  <a:gd name="connsiteX92" fmla="*/ 1052736 w 4374744"/>
                  <a:gd name="connsiteY92" fmla="*/ 1244434 h 4187188"/>
                  <a:gd name="connsiteX93" fmla="*/ 1052736 w 4374744"/>
                  <a:gd name="connsiteY93" fmla="*/ 1618608 h 4187188"/>
                  <a:gd name="connsiteX94" fmla="*/ 1033981 w 4374744"/>
                  <a:gd name="connsiteY94" fmla="*/ 1633613 h 4187188"/>
                  <a:gd name="connsiteX95" fmla="*/ 838923 w 4374744"/>
                  <a:gd name="connsiteY95" fmla="*/ 1633613 h 4187188"/>
                  <a:gd name="connsiteX96" fmla="*/ 645740 w 4374744"/>
                  <a:gd name="connsiteY96" fmla="*/ 1634082 h 4187188"/>
                  <a:gd name="connsiteX97" fmla="*/ 626046 w 4374744"/>
                  <a:gd name="connsiteY97" fmla="*/ 1614389 h 4187188"/>
                  <a:gd name="connsiteX98" fmla="*/ 626046 w 4374744"/>
                  <a:gd name="connsiteY98" fmla="*/ 1260377 h 4187188"/>
                  <a:gd name="connsiteX99" fmla="*/ 287039 w 4374744"/>
                  <a:gd name="connsiteY99" fmla="*/ 2094532 h 4187188"/>
                  <a:gd name="connsiteX100" fmla="*/ 249997 w 4374744"/>
                  <a:gd name="connsiteY100" fmla="*/ 1786940 h 4187188"/>
                  <a:gd name="connsiteX101" fmla="*/ 242494 w 4374744"/>
                  <a:gd name="connsiteY101" fmla="*/ 1716606 h 4187188"/>
                  <a:gd name="connsiteX102" fmla="*/ 264532 w 4374744"/>
                  <a:gd name="connsiteY102" fmla="*/ 1714731 h 4187188"/>
                  <a:gd name="connsiteX103" fmla="*/ 522891 w 4374744"/>
                  <a:gd name="connsiteY103" fmla="*/ 1714731 h 4187188"/>
                  <a:gd name="connsiteX104" fmla="*/ 545397 w 4374744"/>
                  <a:gd name="connsiteY104" fmla="*/ 1738175 h 4187188"/>
                  <a:gd name="connsiteX105" fmla="*/ 545397 w 4374744"/>
                  <a:gd name="connsiteY105" fmla="*/ 2090312 h 4187188"/>
                  <a:gd name="connsiteX106" fmla="*/ 522422 w 4374744"/>
                  <a:gd name="connsiteY106" fmla="*/ 2112819 h 4187188"/>
                  <a:gd name="connsiteX107" fmla="*/ 307201 w 4374744"/>
                  <a:gd name="connsiteY107" fmla="*/ 2113288 h 4187188"/>
                  <a:gd name="connsiteX108" fmla="*/ 287039 w 4374744"/>
                  <a:gd name="connsiteY108" fmla="*/ 2094532 h 4187188"/>
                  <a:gd name="connsiteX109" fmla="*/ 545397 w 4374744"/>
                  <a:gd name="connsiteY109" fmla="*/ 2465424 h 4187188"/>
                  <a:gd name="connsiteX110" fmla="*/ 526642 w 4374744"/>
                  <a:gd name="connsiteY110" fmla="*/ 2481366 h 4187188"/>
                  <a:gd name="connsiteX111" fmla="*/ 367219 w 4374744"/>
                  <a:gd name="connsiteY111" fmla="*/ 2468237 h 4187188"/>
                  <a:gd name="connsiteX112" fmla="*/ 363937 w 4374744"/>
                  <a:gd name="connsiteY112" fmla="*/ 2468237 h 4187188"/>
                  <a:gd name="connsiteX113" fmla="*/ 328301 w 4374744"/>
                  <a:gd name="connsiteY113" fmla="*/ 2434477 h 4187188"/>
                  <a:gd name="connsiteX114" fmla="*/ 301575 w 4374744"/>
                  <a:gd name="connsiteY114" fmla="*/ 2209879 h 4187188"/>
                  <a:gd name="connsiteX115" fmla="*/ 301575 w 4374744"/>
                  <a:gd name="connsiteY115" fmla="*/ 2195812 h 4187188"/>
                  <a:gd name="connsiteX116" fmla="*/ 384099 w 4374744"/>
                  <a:gd name="connsiteY116" fmla="*/ 2195812 h 4187188"/>
                  <a:gd name="connsiteX117" fmla="*/ 527580 w 4374744"/>
                  <a:gd name="connsiteY117" fmla="*/ 2195343 h 4187188"/>
                  <a:gd name="connsiteX118" fmla="*/ 545866 w 4374744"/>
                  <a:gd name="connsiteY118" fmla="*/ 2212692 h 4187188"/>
                  <a:gd name="connsiteX119" fmla="*/ 545397 w 4374744"/>
                  <a:gd name="connsiteY119" fmla="*/ 2465424 h 4187188"/>
                  <a:gd name="connsiteX120" fmla="*/ 545397 w 4374744"/>
                  <a:gd name="connsiteY120" fmla="*/ 1439961 h 4187188"/>
                  <a:gd name="connsiteX121" fmla="*/ 545866 w 4374744"/>
                  <a:gd name="connsiteY121" fmla="*/ 1612513 h 4187188"/>
                  <a:gd name="connsiteX122" fmla="*/ 524297 w 4374744"/>
                  <a:gd name="connsiteY122" fmla="*/ 1634082 h 4187188"/>
                  <a:gd name="connsiteX123" fmla="*/ 252341 w 4374744"/>
                  <a:gd name="connsiteY123" fmla="*/ 1634082 h 4187188"/>
                  <a:gd name="connsiteX124" fmla="*/ 228428 w 4374744"/>
                  <a:gd name="connsiteY124" fmla="*/ 1611575 h 4187188"/>
                  <a:gd name="connsiteX125" fmla="*/ 205452 w 4374744"/>
                  <a:gd name="connsiteY125" fmla="*/ 1420737 h 4187188"/>
                  <a:gd name="connsiteX126" fmla="*/ 188103 w 4374744"/>
                  <a:gd name="connsiteY126" fmla="*/ 1273505 h 4187188"/>
                  <a:gd name="connsiteX127" fmla="*/ 208265 w 4374744"/>
                  <a:gd name="connsiteY127" fmla="*/ 1251468 h 4187188"/>
                  <a:gd name="connsiteX128" fmla="*/ 524297 w 4374744"/>
                  <a:gd name="connsiteY128" fmla="*/ 1243965 h 4187188"/>
                  <a:gd name="connsiteX129" fmla="*/ 545397 w 4374744"/>
                  <a:gd name="connsiteY129" fmla="*/ 1265065 h 4187188"/>
                  <a:gd name="connsiteX130" fmla="*/ 545397 w 4374744"/>
                  <a:gd name="connsiteY130" fmla="*/ 1439961 h 4187188"/>
                  <a:gd name="connsiteX131" fmla="*/ 1052736 w 4374744"/>
                  <a:gd name="connsiteY131" fmla="*/ 2504811 h 4187188"/>
                  <a:gd name="connsiteX132" fmla="*/ 1033512 w 4374744"/>
                  <a:gd name="connsiteY132" fmla="*/ 2520753 h 4187188"/>
                  <a:gd name="connsiteX133" fmla="*/ 882060 w 4374744"/>
                  <a:gd name="connsiteY133" fmla="*/ 2509499 h 4187188"/>
                  <a:gd name="connsiteX134" fmla="*/ 690284 w 4374744"/>
                  <a:gd name="connsiteY134" fmla="*/ 2493088 h 4187188"/>
                  <a:gd name="connsiteX135" fmla="*/ 646209 w 4374744"/>
                  <a:gd name="connsiteY135" fmla="*/ 2489806 h 4187188"/>
                  <a:gd name="connsiteX136" fmla="*/ 626046 w 4374744"/>
                  <a:gd name="connsiteY136" fmla="*/ 2466831 h 4187188"/>
                  <a:gd name="connsiteX137" fmla="*/ 626046 w 4374744"/>
                  <a:gd name="connsiteY137" fmla="*/ 2239419 h 4187188"/>
                  <a:gd name="connsiteX138" fmla="*/ 626046 w 4374744"/>
                  <a:gd name="connsiteY138" fmla="*/ 2212223 h 4187188"/>
                  <a:gd name="connsiteX139" fmla="*/ 642927 w 4374744"/>
                  <a:gd name="connsiteY139" fmla="*/ 2195343 h 4187188"/>
                  <a:gd name="connsiteX140" fmla="*/ 839391 w 4374744"/>
                  <a:gd name="connsiteY140" fmla="*/ 2195812 h 4187188"/>
                  <a:gd name="connsiteX141" fmla="*/ 1034450 w 4374744"/>
                  <a:gd name="connsiteY141" fmla="*/ 2195343 h 4187188"/>
                  <a:gd name="connsiteX142" fmla="*/ 1052268 w 4374744"/>
                  <a:gd name="connsiteY142" fmla="*/ 2212223 h 4187188"/>
                  <a:gd name="connsiteX143" fmla="*/ 1052736 w 4374744"/>
                  <a:gd name="connsiteY143" fmla="*/ 2504811 h 4187188"/>
                  <a:gd name="connsiteX144" fmla="*/ 1052736 w 4374744"/>
                  <a:gd name="connsiteY144" fmla="*/ 2095470 h 4187188"/>
                  <a:gd name="connsiteX145" fmla="*/ 1035387 w 4374744"/>
                  <a:gd name="connsiteY145" fmla="*/ 2112819 h 4187188"/>
                  <a:gd name="connsiteX146" fmla="*/ 840329 w 4374744"/>
                  <a:gd name="connsiteY146" fmla="*/ 2112350 h 4187188"/>
                  <a:gd name="connsiteX147" fmla="*/ 647147 w 4374744"/>
                  <a:gd name="connsiteY147" fmla="*/ 2112819 h 4187188"/>
                  <a:gd name="connsiteX148" fmla="*/ 626046 w 4374744"/>
                  <a:gd name="connsiteY148" fmla="*/ 2093125 h 4187188"/>
                  <a:gd name="connsiteX149" fmla="*/ 626046 w 4374744"/>
                  <a:gd name="connsiteY149" fmla="*/ 1733955 h 4187188"/>
                  <a:gd name="connsiteX150" fmla="*/ 645740 w 4374744"/>
                  <a:gd name="connsiteY150" fmla="*/ 1714262 h 4187188"/>
                  <a:gd name="connsiteX151" fmla="*/ 1033981 w 4374744"/>
                  <a:gd name="connsiteY151" fmla="*/ 1714262 h 4187188"/>
                  <a:gd name="connsiteX152" fmla="*/ 1052736 w 4374744"/>
                  <a:gd name="connsiteY152" fmla="*/ 1733018 h 4187188"/>
                  <a:gd name="connsiteX153" fmla="*/ 1052736 w 4374744"/>
                  <a:gd name="connsiteY153" fmla="*/ 2095470 h 4187188"/>
                  <a:gd name="connsiteX154" fmla="*/ 1135261 w 4374744"/>
                  <a:gd name="connsiteY154" fmla="*/ 1246779 h 4187188"/>
                  <a:gd name="connsiteX155" fmla="*/ 1154954 w 4374744"/>
                  <a:gd name="connsiteY155" fmla="*/ 1227554 h 4187188"/>
                  <a:gd name="connsiteX156" fmla="*/ 1363610 w 4374744"/>
                  <a:gd name="connsiteY156" fmla="*/ 1223803 h 4187188"/>
                  <a:gd name="connsiteX157" fmla="*/ 1532880 w 4374744"/>
                  <a:gd name="connsiteY157" fmla="*/ 1217708 h 4187188"/>
                  <a:gd name="connsiteX158" fmla="*/ 1559607 w 4374744"/>
                  <a:gd name="connsiteY158" fmla="*/ 1242559 h 4187188"/>
                  <a:gd name="connsiteX159" fmla="*/ 1560076 w 4374744"/>
                  <a:gd name="connsiteY159" fmla="*/ 1613920 h 4187188"/>
                  <a:gd name="connsiteX160" fmla="*/ 1539913 w 4374744"/>
                  <a:gd name="connsiteY160" fmla="*/ 1634082 h 4187188"/>
                  <a:gd name="connsiteX161" fmla="*/ 1348137 w 4374744"/>
                  <a:gd name="connsiteY161" fmla="*/ 1633613 h 4187188"/>
                  <a:gd name="connsiteX162" fmla="*/ 1154954 w 4374744"/>
                  <a:gd name="connsiteY162" fmla="*/ 1634082 h 4187188"/>
                  <a:gd name="connsiteX163" fmla="*/ 1135730 w 4374744"/>
                  <a:gd name="connsiteY163" fmla="*/ 1614389 h 4187188"/>
                  <a:gd name="connsiteX164" fmla="*/ 1135261 w 4374744"/>
                  <a:gd name="connsiteY164" fmla="*/ 1246779 h 4187188"/>
                  <a:gd name="connsiteX165" fmla="*/ 1558200 w 4374744"/>
                  <a:gd name="connsiteY165" fmla="*/ 2562015 h 4187188"/>
                  <a:gd name="connsiteX166" fmla="*/ 1474269 w 4374744"/>
                  <a:gd name="connsiteY166" fmla="*/ 2556858 h 4187188"/>
                  <a:gd name="connsiteX167" fmla="*/ 1367362 w 4374744"/>
                  <a:gd name="connsiteY167" fmla="*/ 2547949 h 4187188"/>
                  <a:gd name="connsiteX168" fmla="*/ 1146514 w 4374744"/>
                  <a:gd name="connsiteY168" fmla="*/ 2530600 h 4187188"/>
                  <a:gd name="connsiteX169" fmla="*/ 1135261 w 4374744"/>
                  <a:gd name="connsiteY169" fmla="*/ 2515595 h 4187188"/>
                  <a:gd name="connsiteX170" fmla="*/ 1135261 w 4374744"/>
                  <a:gd name="connsiteY170" fmla="*/ 2406344 h 4187188"/>
                  <a:gd name="connsiteX171" fmla="*/ 1135261 w 4374744"/>
                  <a:gd name="connsiteY171" fmla="*/ 2213161 h 4187188"/>
                  <a:gd name="connsiteX172" fmla="*/ 1149328 w 4374744"/>
                  <a:gd name="connsiteY172" fmla="*/ 2195812 h 4187188"/>
                  <a:gd name="connsiteX173" fmla="*/ 1549291 w 4374744"/>
                  <a:gd name="connsiteY173" fmla="*/ 2196281 h 4187188"/>
                  <a:gd name="connsiteX174" fmla="*/ 1558200 w 4374744"/>
                  <a:gd name="connsiteY174" fmla="*/ 2197219 h 4187188"/>
                  <a:gd name="connsiteX175" fmla="*/ 1558200 w 4374744"/>
                  <a:gd name="connsiteY175" fmla="*/ 2562015 h 4187188"/>
                  <a:gd name="connsiteX176" fmla="*/ 1540382 w 4374744"/>
                  <a:gd name="connsiteY176" fmla="*/ 2113288 h 4187188"/>
                  <a:gd name="connsiteX177" fmla="*/ 1154017 w 4374744"/>
                  <a:gd name="connsiteY177" fmla="*/ 2113288 h 4187188"/>
                  <a:gd name="connsiteX178" fmla="*/ 1135261 w 4374744"/>
                  <a:gd name="connsiteY178" fmla="*/ 2095470 h 4187188"/>
                  <a:gd name="connsiteX179" fmla="*/ 1135261 w 4374744"/>
                  <a:gd name="connsiteY179" fmla="*/ 1733018 h 4187188"/>
                  <a:gd name="connsiteX180" fmla="*/ 1152610 w 4374744"/>
                  <a:gd name="connsiteY180" fmla="*/ 1715200 h 4187188"/>
                  <a:gd name="connsiteX181" fmla="*/ 1542727 w 4374744"/>
                  <a:gd name="connsiteY181" fmla="*/ 1715200 h 4187188"/>
                  <a:gd name="connsiteX182" fmla="*/ 1559138 w 4374744"/>
                  <a:gd name="connsiteY182" fmla="*/ 1717544 h 4187188"/>
                  <a:gd name="connsiteX183" fmla="*/ 1559138 w 4374744"/>
                  <a:gd name="connsiteY183" fmla="*/ 1735362 h 4187188"/>
                  <a:gd name="connsiteX184" fmla="*/ 1559607 w 4374744"/>
                  <a:gd name="connsiteY184" fmla="*/ 2094532 h 4187188"/>
                  <a:gd name="connsiteX185" fmla="*/ 1540382 w 4374744"/>
                  <a:gd name="connsiteY185" fmla="*/ 2113288 h 4187188"/>
                  <a:gd name="connsiteX186" fmla="*/ 1641662 w 4374744"/>
                  <a:gd name="connsiteY186" fmla="*/ 1733487 h 4187188"/>
                  <a:gd name="connsiteX187" fmla="*/ 1660418 w 4374744"/>
                  <a:gd name="connsiteY187" fmla="*/ 1714731 h 4187188"/>
                  <a:gd name="connsiteX188" fmla="*/ 2050534 w 4374744"/>
                  <a:gd name="connsiteY188" fmla="*/ 1714731 h 4187188"/>
                  <a:gd name="connsiteX189" fmla="*/ 2068821 w 4374744"/>
                  <a:gd name="connsiteY189" fmla="*/ 1733955 h 4187188"/>
                  <a:gd name="connsiteX190" fmla="*/ 2068821 w 4374744"/>
                  <a:gd name="connsiteY190" fmla="*/ 2095001 h 4187188"/>
                  <a:gd name="connsiteX191" fmla="*/ 2050066 w 4374744"/>
                  <a:gd name="connsiteY191" fmla="*/ 2113288 h 4187188"/>
                  <a:gd name="connsiteX192" fmla="*/ 1855007 w 4374744"/>
                  <a:gd name="connsiteY192" fmla="*/ 2112819 h 4187188"/>
                  <a:gd name="connsiteX193" fmla="*/ 1661825 w 4374744"/>
                  <a:gd name="connsiteY193" fmla="*/ 2113288 h 4187188"/>
                  <a:gd name="connsiteX194" fmla="*/ 1641662 w 4374744"/>
                  <a:gd name="connsiteY194" fmla="*/ 2094532 h 4187188"/>
                  <a:gd name="connsiteX195" fmla="*/ 1641662 w 4374744"/>
                  <a:gd name="connsiteY195" fmla="*/ 1733487 h 4187188"/>
                  <a:gd name="connsiteX196" fmla="*/ 2049128 w 4374744"/>
                  <a:gd name="connsiteY196" fmla="*/ 2602340 h 4187188"/>
                  <a:gd name="connsiteX197" fmla="*/ 1894394 w 4374744"/>
                  <a:gd name="connsiteY197" fmla="*/ 2589211 h 4187188"/>
                  <a:gd name="connsiteX198" fmla="*/ 1753258 w 4374744"/>
                  <a:gd name="connsiteY198" fmla="*/ 2577958 h 4187188"/>
                  <a:gd name="connsiteX199" fmla="*/ 1654791 w 4374744"/>
                  <a:gd name="connsiteY199" fmla="*/ 2570924 h 4187188"/>
                  <a:gd name="connsiteX200" fmla="*/ 1642131 w 4374744"/>
                  <a:gd name="connsiteY200" fmla="*/ 2551700 h 4187188"/>
                  <a:gd name="connsiteX201" fmla="*/ 1642131 w 4374744"/>
                  <a:gd name="connsiteY201" fmla="*/ 2350077 h 4187188"/>
                  <a:gd name="connsiteX202" fmla="*/ 1641662 w 4374744"/>
                  <a:gd name="connsiteY202" fmla="*/ 2215037 h 4187188"/>
                  <a:gd name="connsiteX203" fmla="*/ 1660887 w 4374744"/>
                  <a:gd name="connsiteY203" fmla="*/ 2195343 h 4187188"/>
                  <a:gd name="connsiteX204" fmla="*/ 1855945 w 4374744"/>
                  <a:gd name="connsiteY204" fmla="*/ 2195812 h 4187188"/>
                  <a:gd name="connsiteX205" fmla="*/ 2049128 w 4374744"/>
                  <a:gd name="connsiteY205" fmla="*/ 2195343 h 4187188"/>
                  <a:gd name="connsiteX206" fmla="*/ 2068821 w 4374744"/>
                  <a:gd name="connsiteY206" fmla="*/ 2214099 h 4187188"/>
                  <a:gd name="connsiteX207" fmla="*/ 2068821 w 4374744"/>
                  <a:gd name="connsiteY207" fmla="*/ 2583584 h 4187188"/>
                  <a:gd name="connsiteX208" fmla="*/ 2049128 w 4374744"/>
                  <a:gd name="connsiteY208" fmla="*/ 2602340 h 4187188"/>
                  <a:gd name="connsiteX209" fmla="*/ 2048659 w 4374744"/>
                  <a:gd name="connsiteY209" fmla="*/ 1634082 h 4187188"/>
                  <a:gd name="connsiteX210" fmla="*/ 1662293 w 4374744"/>
                  <a:gd name="connsiteY210" fmla="*/ 1634082 h 4187188"/>
                  <a:gd name="connsiteX211" fmla="*/ 1642131 w 4374744"/>
                  <a:gd name="connsiteY211" fmla="*/ 1613451 h 4187188"/>
                  <a:gd name="connsiteX212" fmla="*/ 1642131 w 4374744"/>
                  <a:gd name="connsiteY212" fmla="*/ 1235525 h 4187188"/>
                  <a:gd name="connsiteX213" fmla="*/ 1662762 w 4374744"/>
                  <a:gd name="connsiteY213" fmla="*/ 1214894 h 4187188"/>
                  <a:gd name="connsiteX214" fmla="*/ 1799209 w 4374744"/>
                  <a:gd name="connsiteY214" fmla="*/ 1211612 h 4187188"/>
                  <a:gd name="connsiteX215" fmla="*/ 2055692 w 4374744"/>
                  <a:gd name="connsiteY215" fmla="*/ 1205985 h 4187188"/>
                  <a:gd name="connsiteX216" fmla="*/ 2068821 w 4374744"/>
                  <a:gd name="connsiteY216" fmla="*/ 1222396 h 4187188"/>
                  <a:gd name="connsiteX217" fmla="*/ 2068821 w 4374744"/>
                  <a:gd name="connsiteY217" fmla="*/ 1420737 h 4187188"/>
                  <a:gd name="connsiteX218" fmla="*/ 2069290 w 4374744"/>
                  <a:gd name="connsiteY218" fmla="*/ 1613920 h 4187188"/>
                  <a:gd name="connsiteX219" fmla="*/ 2048659 w 4374744"/>
                  <a:gd name="connsiteY219" fmla="*/ 1634082 h 4187188"/>
                  <a:gd name="connsiteX220" fmla="*/ 2575691 w 4374744"/>
                  <a:gd name="connsiteY220" fmla="*/ 2092187 h 4187188"/>
                  <a:gd name="connsiteX221" fmla="*/ 2555060 w 4374744"/>
                  <a:gd name="connsiteY221" fmla="*/ 2113288 h 4187188"/>
                  <a:gd name="connsiteX222" fmla="*/ 2171977 w 4374744"/>
                  <a:gd name="connsiteY222" fmla="*/ 2112819 h 4187188"/>
                  <a:gd name="connsiteX223" fmla="*/ 2153690 w 4374744"/>
                  <a:gd name="connsiteY223" fmla="*/ 2112819 h 4187188"/>
                  <a:gd name="connsiteX224" fmla="*/ 2153690 w 4374744"/>
                  <a:gd name="connsiteY224" fmla="*/ 1717075 h 4187188"/>
                  <a:gd name="connsiteX225" fmla="*/ 2575691 w 4374744"/>
                  <a:gd name="connsiteY225" fmla="*/ 1717075 h 4187188"/>
                  <a:gd name="connsiteX226" fmla="*/ 2575691 w 4374744"/>
                  <a:gd name="connsiteY226" fmla="*/ 1734893 h 4187188"/>
                  <a:gd name="connsiteX227" fmla="*/ 2575691 w 4374744"/>
                  <a:gd name="connsiteY227" fmla="*/ 2092187 h 4187188"/>
                  <a:gd name="connsiteX228" fmla="*/ 2151815 w 4374744"/>
                  <a:gd name="connsiteY228" fmla="*/ 1215363 h 4187188"/>
                  <a:gd name="connsiteX229" fmla="*/ 2152753 w 4374744"/>
                  <a:gd name="connsiteY229" fmla="*/ 1204110 h 4187188"/>
                  <a:gd name="connsiteX230" fmla="*/ 2281697 w 4374744"/>
                  <a:gd name="connsiteY230" fmla="*/ 1200359 h 4187188"/>
                  <a:gd name="connsiteX231" fmla="*/ 2555060 w 4374744"/>
                  <a:gd name="connsiteY231" fmla="*/ 1193325 h 4187188"/>
                  <a:gd name="connsiteX232" fmla="*/ 2576160 w 4374744"/>
                  <a:gd name="connsiteY232" fmla="*/ 1213956 h 4187188"/>
                  <a:gd name="connsiteX233" fmla="*/ 2576160 w 4374744"/>
                  <a:gd name="connsiteY233" fmla="*/ 1613920 h 4187188"/>
                  <a:gd name="connsiteX234" fmla="*/ 2555998 w 4374744"/>
                  <a:gd name="connsiteY234" fmla="*/ 1634551 h 4187188"/>
                  <a:gd name="connsiteX235" fmla="*/ 2171508 w 4374744"/>
                  <a:gd name="connsiteY235" fmla="*/ 1634082 h 4187188"/>
                  <a:gd name="connsiteX236" fmla="*/ 2151815 w 4374744"/>
                  <a:gd name="connsiteY236" fmla="*/ 1618608 h 4187188"/>
                  <a:gd name="connsiteX237" fmla="*/ 2151815 w 4374744"/>
                  <a:gd name="connsiteY237" fmla="*/ 1215363 h 4187188"/>
                  <a:gd name="connsiteX238" fmla="*/ 2575223 w 4374744"/>
                  <a:gd name="connsiteY238" fmla="*/ 2425099 h 4187188"/>
                  <a:gd name="connsiteX239" fmla="*/ 2571940 w 4374744"/>
                  <a:gd name="connsiteY239" fmla="*/ 2446668 h 4187188"/>
                  <a:gd name="connsiteX240" fmla="*/ 2499731 w 4374744"/>
                  <a:gd name="connsiteY240" fmla="*/ 2632818 h 4187188"/>
                  <a:gd name="connsiteX241" fmla="*/ 2496918 w 4374744"/>
                  <a:gd name="connsiteY241" fmla="*/ 2638444 h 4187188"/>
                  <a:gd name="connsiteX242" fmla="*/ 2300453 w 4374744"/>
                  <a:gd name="connsiteY242" fmla="*/ 2622502 h 4187188"/>
                  <a:gd name="connsiteX243" fmla="*/ 2167757 w 4374744"/>
                  <a:gd name="connsiteY243" fmla="*/ 2612187 h 4187188"/>
                  <a:gd name="connsiteX244" fmla="*/ 2151815 w 4374744"/>
                  <a:gd name="connsiteY244" fmla="*/ 2595775 h 4187188"/>
                  <a:gd name="connsiteX245" fmla="*/ 2152284 w 4374744"/>
                  <a:gd name="connsiteY245" fmla="*/ 2209410 h 4187188"/>
                  <a:gd name="connsiteX246" fmla="*/ 2153221 w 4374744"/>
                  <a:gd name="connsiteY246" fmla="*/ 2196750 h 4187188"/>
                  <a:gd name="connsiteX247" fmla="*/ 2172446 w 4374744"/>
                  <a:gd name="connsiteY247" fmla="*/ 2195812 h 4187188"/>
                  <a:gd name="connsiteX248" fmla="*/ 2555529 w 4374744"/>
                  <a:gd name="connsiteY248" fmla="*/ 2195343 h 4187188"/>
                  <a:gd name="connsiteX249" fmla="*/ 2576160 w 4374744"/>
                  <a:gd name="connsiteY249" fmla="*/ 2216443 h 4187188"/>
                  <a:gd name="connsiteX250" fmla="*/ 2575223 w 4374744"/>
                  <a:gd name="connsiteY250" fmla="*/ 2425099 h 4187188"/>
                  <a:gd name="connsiteX251" fmla="*/ 679500 w 4374744"/>
                  <a:gd name="connsiteY251" fmla="*/ 3940083 h 4187188"/>
                  <a:gd name="connsiteX252" fmla="*/ 529455 w 4374744"/>
                  <a:gd name="connsiteY252" fmla="*/ 4090597 h 4187188"/>
                  <a:gd name="connsiteX253" fmla="*/ 379410 w 4374744"/>
                  <a:gd name="connsiteY253" fmla="*/ 3941490 h 4187188"/>
                  <a:gd name="connsiteX254" fmla="*/ 528517 w 4374744"/>
                  <a:gd name="connsiteY254" fmla="*/ 3790976 h 4187188"/>
                  <a:gd name="connsiteX255" fmla="*/ 679500 w 4374744"/>
                  <a:gd name="connsiteY255" fmla="*/ 3940083 h 4187188"/>
                  <a:gd name="connsiteX256" fmla="*/ 3060992 w 4374744"/>
                  <a:gd name="connsiteY256" fmla="*/ 3941021 h 4187188"/>
                  <a:gd name="connsiteX257" fmla="*/ 2910010 w 4374744"/>
                  <a:gd name="connsiteY257" fmla="*/ 4090128 h 4187188"/>
                  <a:gd name="connsiteX258" fmla="*/ 2760434 w 4374744"/>
                  <a:gd name="connsiteY258" fmla="*/ 3940083 h 4187188"/>
                  <a:gd name="connsiteX259" fmla="*/ 2910948 w 4374744"/>
                  <a:gd name="connsiteY259" fmla="*/ 3790507 h 4187188"/>
                  <a:gd name="connsiteX260" fmla="*/ 3060992 w 4374744"/>
                  <a:gd name="connsiteY260" fmla="*/ 3941021 h 4187188"/>
                  <a:gd name="connsiteX261" fmla="*/ 2842021 w 4374744"/>
                  <a:gd name="connsiteY261" fmla="*/ 1755056 h 4187188"/>
                  <a:gd name="connsiteX262" fmla="*/ 2708856 w 4374744"/>
                  <a:gd name="connsiteY262" fmla="*/ 2096407 h 4187188"/>
                  <a:gd name="connsiteX263" fmla="*/ 2661967 w 4374744"/>
                  <a:gd name="connsiteY263" fmla="*/ 2110943 h 4187188"/>
                  <a:gd name="connsiteX264" fmla="*/ 2658216 w 4374744"/>
                  <a:gd name="connsiteY264" fmla="*/ 2098752 h 4187188"/>
                  <a:gd name="connsiteX265" fmla="*/ 2658685 w 4374744"/>
                  <a:gd name="connsiteY265" fmla="*/ 1727860 h 4187188"/>
                  <a:gd name="connsiteX266" fmla="*/ 2669469 w 4374744"/>
                  <a:gd name="connsiteY266" fmla="*/ 1715200 h 4187188"/>
                  <a:gd name="connsiteX267" fmla="*/ 2849054 w 4374744"/>
                  <a:gd name="connsiteY267" fmla="*/ 1715200 h 4187188"/>
                  <a:gd name="connsiteX268" fmla="*/ 2856557 w 4374744"/>
                  <a:gd name="connsiteY268" fmla="*/ 1718013 h 4187188"/>
                  <a:gd name="connsiteX269" fmla="*/ 2842021 w 4374744"/>
                  <a:gd name="connsiteY269" fmla="*/ 1755056 h 4187188"/>
                  <a:gd name="connsiteX270" fmla="*/ 3046457 w 4374744"/>
                  <a:gd name="connsiteY270" fmla="*/ 1231774 h 4187188"/>
                  <a:gd name="connsiteX271" fmla="*/ 2898757 w 4374744"/>
                  <a:gd name="connsiteY271" fmla="*/ 1612044 h 4187188"/>
                  <a:gd name="connsiteX272" fmla="*/ 2866872 w 4374744"/>
                  <a:gd name="connsiteY272" fmla="*/ 1634551 h 4187188"/>
                  <a:gd name="connsiteX273" fmla="*/ 2678847 w 4374744"/>
                  <a:gd name="connsiteY273" fmla="*/ 1634551 h 4187188"/>
                  <a:gd name="connsiteX274" fmla="*/ 2658216 w 4374744"/>
                  <a:gd name="connsiteY274" fmla="*/ 1614389 h 4187188"/>
                  <a:gd name="connsiteX275" fmla="*/ 2658216 w 4374744"/>
                  <a:gd name="connsiteY275" fmla="*/ 1210674 h 4187188"/>
                  <a:gd name="connsiteX276" fmla="*/ 2678378 w 4374744"/>
                  <a:gd name="connsiteY276" fmla="*/ 1190043 h 4187188"/>
                  <a:gd name="connsiteX277" fmla="*/ 3009884 w 4374744"/>
                  <a:gd name="connsiteY277" fmla="*/ 1183010 h 4187188"/>
                  <a:gd name="connsiteX278" fmla="*/ 3066619 w 4374744"/>
                  <a:gd name="connsiteY278" fmla="*/ 1179727 h 4187188"/>
                  <a:gd name="connsiteX279" fmla="*/ 3046457 w 4374744"/>
                  <a:gd name="connsiteY279" fmla="*/ 1231774 h 4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4374744" h="4187188">
                    <a:moveTo>
                      <a:pt x="4372947" y="105969"/>
                    </a:moveTo>
                    <a:cubicBezTo>
                      <a:pt x="4360756" y="49233"/>
                      <a:pt x="4326996" y="15004"/>
                      <a:pt x="4269791" y="4220"/>
                    </a:cubicBezTo>
                    <a:cubicBezTo>
                      <a:pt x="4266509" y="3751"/>
                      <a:pt x="4263696" y="1407"/>
                      <a:pt x="4260413" y="0"/>
                    </a:cubicBezTo>
                    <a:cubicBezTo>
                      <a:pt x="4255724" y="0"/>
                      <a:pt x="4251505" y="0"/>
                      <a:pt x="4246816" y="0"/>
                    </a:cubicBezTo>
                    <a:cubicBezTo>
                      <a:pt x="4243533" y="1407"/>
                      <a:pt x="4240720" y="3282"/>
                      <a:pt x="4237438" y="3751"/>
                    </a:cubicBezTo>
                    <a:cubicBezTo>
                      <a:pt x="4159133" y="16880"/>
                      <a:pt x="4080360" y="29071"/>
                      <a:pt x="4002055" y="42669"/>
                    </a:cubicBezTo>
                    <a:cubicBezTo>
                      <a:pt x="3861388" y="66582"/>
                      <a:pt x="3721190" y="91902"/>
                      <a:pt x="3580523" y="114409"/>
                    </a:cubicBezTo>
                    <a:cubicBezTo>
                      <a:pt x="3519098" y="124256"/>
                      <a:pt x="3480649" y="155671"/>
                      <a:pt x="3459080" y="214283"/>
                    </a:cubicBezTo>
                    <a:cubicBezTo>
                      <a:pt x="3415474" y="331505"/>
                      <a:pt x="3368585" y="447790"/>
                      <a:pt x="3323102" y="564075"/>
                    </a:cubicBezTo>
                    <a:cubicBezTo>
                      <a:pt x="3269649" y="700991"/>
                      <a:pt x="3216195" y="837438"/>
                      <a:pt x="3163210" y="974354"/>
                    </a:cubicBezTo>
                    <a:cubicBezTo>
                      <a:pt x="3157584" y="988889"/>
                      <a:pt x="3150551" y="993578"/>
                      <a:pt x="3134608" y="994047"/>
                    </a:cubicBezTo>
                    <a:cubicBezTo>
                      <a:pt x="3064744" y="994985"/>
                      <a:pt x="2994410" y="997798"/>
                      <a:pt x="2924546" y="999674"/>
                    </a:cubicBezTo>
                    <a:cubicBezTo>
                      <a:pt x="2828892" y="1002018"/>
                      <a:pt x="2733239" y="1004363"/>
                      <a:pt x="2637585" y="1006707"/>
                    </a:cubicBezTo>
                    <a:cubicBezTo>
                      <a:pt x="2550840" y="1009051"/>
                      <a:pt x="2464564" y="1010927"/>
                      <a:pt x="2377820" y="1013271"/>
                    </a:cubicBezTo>
                    <a:cubicBezTo>
                      <a:pt x="2280759" y="1015616"/>
                      <a:pt x="2184168" y="1017960"/>
                      <a:pt x="2087108" y="1020305"/>
                    </a:cubicBezTo>
                    <a:cubicBezTo>
                      <a:pt x="2000363" y="1022649"/>
                      <a:pt x="1914087" y="1024525"/>
                      <a:pt x="1827343" y="1026869"/>
                    </a:cubicBezTo>
                    <a:cubicBezTo>
                      <a:pt x="1731220" y="1029214"/>
                      <a:pt x="1634629" y="1031558"/>
                      <a:pt x="1538507" y="1033903"/>
                    </a:cubicBezTo>
                    <a:cubicBezTo>
                      <a:pt x="1451762" y="1036247"/>
                      <a:pt x="1365486" y="1038123"/>
                      <a:pt x="1278741" y="1040467"/>
                    </a:cubicBezTo>
                    <a:cubicBezTo>
                      <a:pt x="1182619" y="1042811"/>
                      <a:pt x="1086028" y="1045156"/>
                      <a:pt x="989905" y="1047500"/>
                    </a:cubicBezTo>
                    <a:cubicBezTo>
                      <a:pt x="902692" y="1049845"/>
                      <a:pt x="815478" y="1051720"/>
                      <a:pt x="728264" y="1054065"/>
                    </a:cubicBezTo>
                    <a:cubicBezTo>
                      <a:pt x="632142" y="1056409"/>
                      <a:pt x="535551" y="1058754"/>
                      <a:pt x="439428" y="1061098"/>
                    </a:cubicBezTo>
                    <a:cubicBezTo>
                      <a:pt x="331115" y="1063443"/>
                      <a:pt x="222801" y="1064849"/>
                      <a:pt x="114487" y="1069069"/>
                    </a:cubicBezTo>
                    <a:cubicBezTo>
                      <a:pt x="48374" y="1072352"/>
                      <a:pt x="-2266" y="1125336"/>
                      <a:pt x="78" y="1193794"/>
                    </a:cubicBezTo>
                    <a:cubicBezTo>
                      <a:pt x="1954" y="1253343"/>
                      <a:pt x="12738" y="1312423"/>
                      <a:pt x="20240" y="1371503"/>
                    </a:cubicBezTo>
                    <a:cubicBezTo>
                      <a:pt x="27743" y="1433866"/>
                      <a:pt x="35714" y="1496697"/>
                      <a:pt x="43216" y="1559059"/>
                    </a:cubicBezTo>
                    <a:cubicBezTo>
                      <a:pt x="49312" y="1609700"/>
                      <a:pt x="55407" y="1660809"/>
                      <a:pt x="61503" y="1711449"/>
                    </a:cubicBezTo>
                    <a:cubicBezTo>
                      <a:pt x="69005" y="1773342"/>
                      <a:pt x="76976" y="1835236"/>
                      <a:pt x="84478" y="1897598"/>
                    </a:cubicBezTo>
                    <a:cubicBezTo>
                      <a:pt x="90574" y="1948238"/>
                      <a:pt x="96201" y="1999347"/>
                      <a:pt x="102296" y="2049987"/>
                    </a:cubicBezTo>
                    <a:cubicBezTo>
                      <a:pt x="109798" y="2111881"/>
                      <a:pt x="117770" y="2173774"/>
                      <a:pt x="125272" y="2236137"/>
                    </a:cubicBezTo>
                    <a:cubicBezTo>
                      <a:pt x="131367" y="2287246"/>
                      <a:pt x="136994" y="2338824"/>
                      <a:pt x="143090" y="2390402"/>
                    </a:cubicBezTo>
                    <a:cubicBezTo>
                      <a:pt x="150592" y="2453702"/>
                      <a:pt x="159970" y="2516533"/>
                      <a:pt x="166065" y="2579833"/>
                    </a:cubicBezTo>
                    <a:cubicBezTo>
                      <a:pt x="172161" y="2640789"/>
                      <a:pt x="208734" y="2685802"/>
                      <a:pt x="269221" y="2696587"/>
                    </a:cubicBezTo>
                    <a:cubicBezTo>
                      <a:pt x="301106" y="2702213"/>
                      <a:pt x="333459" y="2703151"/>
                      <a:pt x="365812" y="2705965"/>
                    </a:cubicBezTo>
                    <a:cubicBezTo>
                      <a:pt x="415515" y="2710185"/>
                      <a:pt x="465686" y="2713467"/>
                      <a:pt x="515388" y="2717218"/>
                    </a:cubicBezTo>
                    <a:cubicBezTo>
                      <a:pt x="581033" y="2722376"/>
                      <a:pt x="646678" y="2728002"/>
                      <a:pt x="712791" y="2733160"/>
                    </a:cubicBezTo>
                    <a:cubicBezTo>
                      <a:pt x="761556" y="2736911"/>
                      <a:pt x="810320" y="2740662"/>
                      <a:pt x="859085" y="2744414"/>
                    </a:cubicBezTo>
                    <a:cubicBezTo>
                      <a:pt x="925198" y="2749571"/>
                      <a:pt x="991781" y="2755198"/>
                      <a:pt x="1057894" y="2760825"/>
                    </a:cubicBezTo>
                    <a:cubicBezTo>
                      <a:pt x="1106190" y="2764576"/>
                      <a:pt x="1154486" y="2767858"/>
                      <a:pt x="1202312" y="2772078"/>
                    </a:cubicBezTo>
                    <a:cubicBezTo>
                      <a:pt x="1269364" y="2777236"/>
                      <a:pt x="1335946" y="2782863"/>
                      <a:pt x="1402997" y="2788489"/>
                    </a:cubicBezTo>
                    <a:cubicBezTo>
                      <a:pt x="1451293" y="2792240"/>
                      <a:pt x="1499589" y="2795991"/>
                      <a:pt x="1547415" y="2799743"/>
                    </a:cubicBezTo>
                    <a:cubicBezTo>
                      <a:pt x="1598993" y="2803963"/>
                      <a:pt x="1650571" y="2808182"/>
                      <a:pt x="1702149" y="2812403"/>
                    </a:cubicBezTo>
                    <a:cubicBezTo>
                      <a:pt x="1751383" y="2816154"/>
                      <a:pt x="1800616" y="2819905"/>
                      <a:pt x="1850318" y="2824125"/>
                    </a:cubicBezTo>
                    <a:cubicBezTo>
                      <a:pt x="1913619" y="2829283"/>
                      <a:pt x="1977388" y="2834909"/>
                      <a:pt x="2040688" y="2840067"/>
                    </a:cubicBezTo>
                    <a:cubicBezTo>
                      <a:pt x="2091328" y="2844287"/>
                      <a:pt x="2141499" y="2847569"/>
                      <a:pt x="2192139" y="2851320"/>
                    </a:cubicBezTo>
                    <a:cubicBezTo>
                      <a:pt x="2260597" y="2856478"/>
                      <a:pt x="2329524" y="2861167"/>
                      <a:pt x="2397982" y="2868200"/>
                    </a:cubicBezTo>
                    <a:cubicBezTo>
                      <a:pt x="2418613" y="2870076"/>
                      <a:pt x="2439713" y="2867263"/>
                      <a:pt x="2459407" y="2882736"/>
                    </a:cubicBezTo>
                    <a:cubicBezTo>
                      <a:pt x="2599605" y="2993863"/>
                      <a:pt x="2740741" y="3104052"/>
                      <a:pt x="2881408" y="3214241"/>
                    </a:cubicBezTo>
                    <a:cubicBezTo>
                      <a:pt x="2925014" y="3248470"/>
                      <a:pt x="2955492" y="3290670"/>
                      <a:pt x="2966746" y="3345999"/>
                    </a:cubicBezTo>
                    <a:cubicBezTo>
                      <a:pt x="2979406" y="3407893"/>
                      <a:pt x="2948459" y="3459471"/>
                      <a:pt x="2887034" y="3471193"/>
                    </a:cubicBezTo>
                    <a:cubicBezTo>
                      <a:pt x="2853274" y="3477757"/>
                      <a:pt x="2818107" y="3477757"/>
                      <a:pt x="2783410" y="3477757"/>
                    </a:cubicBezTo>
                    <a:cubicBezTo>
                      <a:pt x="2399858" y="3479164"/>
                      <a:pt x="2015837" y="3480571"/>
                      <a:pt x="1632285" y="3481509"/>
                    </a:cubicBezTo>
                    <a:cubicBezTo>
                      <a:pt x="1277804" y="3482446"/>
                      <a:pt x="922854" y="3483384"/>
                      <a:pt x="568373" y="3484322"/>
                    </a:cubicBezTo>
                    <a:cubicBezTo>
                      <a:pt x="449744" y="3484791"/>
                      <a:pt x="331115" y="3485260"/>
                      <a:pt x="212485" y="3485729"/>
                    </a:cubicBezTo>
                    <a:cubicBezTo>
                      <a:pt x="198888" y="3485729"/>
                      <a:pt x="184821" y="3486198"/>
                      <a:pt x="172161" y="3489949"/>
                    </a:cubicBezTo>
                    <a:cubicBezTo>
                      <a:pt x="118239" y="3504015"/>
                      <a:pt x="77914" y="3560282"/>
                      <a:pt x="83541" y="3612798"/>
                    </a:cubicBezTo>
                    <a:cubicBezTo>
                      <a:pt x="90105" y="3676567"/>
                      <a:pt x="134650" y="3724394"/>
                      <a:pt x="194668" y="3726269"/>
                    </a:cubicBezTo>
                    <a:cubicBezTo>
                      <a:pt x="254686" y="3728614"/>
                      <a:pt x="314235" y="3726738"/>
                      <a:pt x="374252" y="3727207"/>
                    </a:cubicBezTo>
                    <a:cubicBezTo>
                      <a:pt x="380348" y="3727207"/>
                      <a:pt x="386913" y="3728145"/>
                      <a:pt x="393008" y="3728614"/>
                    </a:cubicBezTo>
                    <a:cubicBezTo>
                      <a:pt x="333459" y="3775034"/>
                      <a:pt x="294541" y="3831301"/>
                      <a:pt x="283288" y="3905385"/>
                    </a:cubicBezTo>
                    <a:cubicBezTo>
                      <a:pt x="272034" y="3980408"/>
                      <a:pt x="292197" y="4046990"/>
                      <a:pt x="340961" y="4103726"/>
                    </a:cubicBezTo>
                    <a:cubicBezTo>
                      <a:pt x="425361" y="4201255"/>
                      <a:pt x="568373" y="4218604"/>
                      <a:pt x="670122" y="4146395"/>
                    </a:cubicBezTo>
                    <a:cubicBezTo>
                      <a:pt x="722638" y="4108884"/>
                      <a:pt x="759211" y="4059181"/>
                      <a:pt x="771402" y="3995412"/>
                    </a:cubicBezTo>
                    <a:cubicBezTo>
                      <a:pt x="793440" y="3884285"/>
                      <a:pt x="752647" y="3796603"/>
                      <a:pt x="661682" y="3730020"/>
                    </a:cubicBezTo>
                    <a:cubicBezTo>
                      <a:pt x="662620" y="3729083"/>
                      <a:pt x="663558" y="3728145"/>
                      <a:pt x="664964" y="3727207"/>
                    </a:cubicBezTo>
                    <a:cubicBezTo>
                      <a:pt x="1371582" y="3725332"/>
                      <a:pt x="2078668" y="3722987"/>
                      <a:pt x="2785285" y="3721111"/>
                    </a:cubicBezTo>
                    <a:cubicBezTo>
                      <a:pt x="2786223" y="3722518"/>
                      <a:pt x="2786692" y="3724394"/>
                      <a:pt x="2787630" y="3725800"/>
                    </a:cubicBezTo>
                    <a:cubicBezTo>
                      <a:pt x="2713545" y="3772689"/>
                      <a:pt x="2668063" y="3838803"/>
                      <a:pt x="2662436" y="3926485"/>
                    </a:cubicBezTo>
                    <a:cubicBezTo>
                      <a:pt x="2656809" y="4014636"/>
                      <a:pt x="2691976" y="4087314"/>
                      <a:pt x="2762309" y="4141706"/>
                    </a:cubicBezTo>
                    <a:cubicBezTo>
                      <a:pt x="2873906" y="4227513"/>
                      <a:pt x="3037548" y="4198911"/>
                      <a:pt x="3117259" y="4080750"/>
                    </a:cubicBezTo>
                    <a:cubicBezTo>
                      <a:pt x="3157115" y="4021670"/>
                      <a:pt x="3169306" y="3956494"/>
                      <a:pt x="3153364" y="3888505"/>
                    </a:cubicBezTo>
                    <a:cubicBezTo>
                      <a:pt x="3129919" y="3788163"/>
                      <a:pt x="3063806" y="3726738"/>
                      <a:pt x="2962526" y="3697667"/>
                    </a:cubicBezTo>
                    <a:cubicBezTo>
                      <a:pt x="2969559" y="3693447"/>
                      <a:pt x="2972841" y="3691102"/>
                      <a:pt x="2976592" y="3689696"/>
                    </a:cubicBezTo>
                    <a:cubicBezTo>
                      <a:pt x="3049739" y="3661094"/>
                      <a:pt x="3109288" y="3614205"/>
                      <a:pt x="3152426" y="3549029"/>
                    </a:cubicBezTo>
                    <a:cubicBezTo>
                      <a:pt x="3173057" y="3518082"/>
                      <a:pt x="3194157" y="3484791"/>
                      <a:pt x="3204004" y="3449624"/>
                    </a:cubicBezTo>
                    <a:cubicBezTo>
                      <a:pt x="3222760" y="3379760"/>
                      <a:pt x="3215257" y="3308957"/>
                      <a:pt x="3190875" y="3240030"/>
                    </a:cubicBezTo>
                    <a:cubicBezTo>
                      <a:pt x="3156646" y="3142501"/>
                      <a:pt x="3090532" y="3069354"/>
                      <a:pt x="3010352" y="3006992"/>
                    </a:cubicBezTo>
                    <a:cubicBezTo>
                      <a:pt x="2918919" y="2935252"/>
                      <a:pt x="2827485" y="2863511"/>
                      <a:pt x="2735583" y="2792240"/>
                    </a:cubicBezTo>
                    <a:cubicBezTo>
                      <a:pt x="2722454" y="2782394"/>
                      <a:pt x="2721985" y="2773954"/>
                      <a:pt x="2727612" y="2759418"/>
                    </a:cubicBezTo>
                    <a:cubicBezTo>
                      <a:pt x="2789036" y="2603747"/>
                      <a:pt x="2849992" y="2448075"/>
                      <a:pt x="2910479" y="2292403"/>
                    </a:cubicBezTo>
                    <a:cubicBezTo>
                      <a:pt x="3099910" y="1807102"/>
                      <a:pt x="3289811" y="1321801"/>
                      <a:pt x="3479242" y="836500"/>
                    </a:cubicBezTo>
                    <a:cubicBezTo>
                      <a:pt x="3540198" y="677546"/>
                      <a:pt x="3601154" y="520937"/>
                      <a:pt x="3662110" y="363859"/>
                    </a:cubicBezTo>
                    <a:cubicBezTo>
                      <a:pt x="3666798" y="352136"/>
                      <a:pt x="3672425" y="346041"/>
                      <a:pt x="3686023" y="344165"/>
                    </a:cubicBezTo>
                    <a:cubicBezTo>
                      <a:pt x="3747916" y="334788"/>
                      <a:pt x="3809341" y="324003"/>
                      <a:pt x="3870766" y="313219"/>
                    </a:cubicBezTo>
                    <a:cubicBezTo>
                      <a:pt x="4002993" y="290712"/>
                      <a:pt x="4134751" y="267736"/>
                      <a:pt x="4266978" y="245698"/>
                    </a:cubicBezTo>
                    <a:cubicBezTo>
                      <a:pt x="4318556" y="237258"/>
                      <a:pt x="4360756" y="198809"/>
                      <a:pt x="4371540" y="148169"/>
                    </a:cubicBezTo>
                    <a:cubicBezTo>
                      <a:pt x="4372947" y="142074"/>
                      <a:pt x="4374823" y="136447"/>
                      <a:pt x="4376698" y="130351"/>
                    </a:cubicBezTo>
                    <a:cubicBezTo>
                      <a:pt x="4376698" y="124725"/>
                      <a:pt x="4376698" y="119098"/>
                      <a:pt x="4376698" y="113471"/>
                    </a:cubicBezTo>
                    <a:cubicBezTo>
                      <a:pt x="4375760" y="111127"/>
                      <a:pt x="4373416" y="108782"/>
                      <a:pt x="4372947" y="105969"/>
                    </a:cubicBezTo>
                    <a:close/>
                    <a:moveTo>
                      <a:pt x="626046" y="1260377"/>
                    </a:moveTo>
                    <a:cubicBezTo>
                      <a:pt x="626046" y="1245841"/>
                      <a:pt x="630266" y="1240683"/>
                      <a:pt x="645740" y="1240683"/>
                    </a:cubicBezTo>
                    <a:cubicBezTo>
                      <a:pt x="749833" y="1238808"/>
                      <a:pt x="853927" y="1236463"/>
                      <a:pt x="958489" y="1234119"/>
                    </a:cubicBezTo>
                    <a:cubicBezTo>
                      <a:pt x="985216" y="1233650"/>
                      <a:pt x="1011943" y="1232243"/>
                      <a:pt x="1038670" y="1230836"/>
                    </a:cubicBezTo>
                    <a:cubicBezTo>
                      <a:pt x="1048516" y="1230367"/>
                      <a:pt x="1052736" y="1234119"/>
                      <a:pt x="1052736" y="1244434"/>
                    </a:cubicBezTo>
                    <a:cubicBezTo>
                      <a:pt x="1052736" y="1369159"/>
                      <a:pt x="1052268" y="1493884"/>
                      <a:pt x="1052736" y="1618608"/>
                    </a:cubicBezTo>
                    <a:cubicBezTo>
                      <a:pt x="1052736" y="1633144"/>
                      <a:pt x="1044296" y="1633613"/>
                      <a:pt x="1033981" y="1633613"/>
                    </a:cubicBezTo>
                    <a:cubicBezTo>
                      <a:pt x="968805" y="1633613"/>
                      <a:pt x="904098" y="1633613"/>
                      <a:pt x="838923" y="1633613"/>
                    </a:cubicBezTo>
                    <a:cubicBezTo>
                      <a:pt x="774685" y="1633613"/>
                      <a:pt x="709978" y="1633144"/>
                      <a:pt x="645740" y="1634082"/>
                    </a:cubicBezTo>
                    <a:cubicBezTo>
                      <a:pt x="630735" y="1634082"/>
                      <a:pt x="626046" y="1629393"/>
                      <a:pt x="626046" y="1614389"/>
                    </a:cubicBezTo>
                    <a:cubicBezTo>
                      <a:pt x="626515" y="1496697"/>
                      <a:pt x="626515" y="1378537"/>
                      <a:pt x="626046" y="1260377"/>
                    </a:cubicBezTo>
                    <a:close/>
                    <a:moveTo>
                      <a:pt x="287039" y="2094532"/>
                    </a:moveTo>
                    <a:cubicBezTo>
                      <a:pt x="274848" y="1991845"/>
                      <a:pt x="262188" y="1889158"/>
                      <a:pt x="249997" y="1786940"/>
                    </a:cubicBezTo>
                    <a:cubicBezTo>
                      <a:pt x="247183" y="1763964"/>
                      <a:pt x="245308" y="1740989"/>
                      <a:pt x="242494" y="1716606"/>
                    </a:cubicBezTo>
                    <a:cubicBezTo>
                      <a:pt x="250934" y="1715669"/>
                      <a:pt x="257499" y="1714731"/>
                      <a:pt x="264532" y="1714731"/>
                    </a:cubicBezTo>
                    <a:cubicBezTo>
                      <a:pt x="350808" y="1714731"/>
                      <a:pt x="436615" y="1714731"/>
                      <a:pt x="522891" y="1714731"/>
                    </a:cubicBezTo>
                    <a:cubicBezTo>
                      <a:pt x="544928" y="1714731"/>
                      <a:pt x="545397" y="1715669"/>
                      <a:pt x="545397" y="1738175"/>
                    </a:cubicBezTo>
                    <a:cubicBezTo>
                      <a:pt x="545397" y="1855398"/>
                      <a:pt x="545397" y="1973089"/>
                      <a:pt x="545397" y="2090312"/>
                    </a:cubicBezTo>
                    <a:cubicBezTo>
                      <a:pt x="545397" y="2112819"/>
                      <a:pt x="545397" y="2112819"/>
                      <a:pt x="522422" y="2112819"/>
                    </a:cubicBezTo>
                    <a:cubicBezTo>
                      <a:pt x="450682" y="2112819"/>
                      <a:pt x="378941" y="2112350"/>
                      <a:pt x="307201" y="2113288"/>
                    </a:cubicBezTo>
                    <a:cubicBezTo>
                      <a:pt x="292666" y="2113288"/>
                      <a:pt x="288446" y="2107192"/>
                      <a:pt x="287039" y="2094532"/>
                    </a:cubicBezTo>
                    <a:close/>
                    <a:moveTo>
                      <a:pt x="545397" y="2465424"/>
                    </a:moveTo>
                    <a:cubicBezTo>
                      <a:pt x="545397" y="2479491"/>
                      <a:pt x="540240" y="2482773"/>
                      <a:pt x="526642" y="2481366"/>
                    </a:cubicBezTo>
                    <a:cubicBezTo>
                      <a:pt x="473657" y="2476677"/>
                      <a:pt x="420204" y="2472457"/>
                      <a:pt x="367219" y="2468237"/>
                    </a:cubicBezTo>
                    <a:cubicBezTo>
                      <a:pt x="366281" y="2468237"/>
                      <a:pt x="364875" y="2468237"/>
                      <a:pt x="363937" y="2468237"/>
                    </a:cubicBezTo>
                    <a:cubicBezTo>
                      <a:pt x="333459" y="2466831"/>
                      <a:pt x="332052" y="2464955"/>
                      <a:pt x="328301" y="2434477"/>
                    </a:cubicBezTo>
                    <a:cubicBezTo>
                      <a:pt x="319392" y="2359455"/>
                      <a:pt x="310483" y="2284432"/>
                      <a:pt x="301575" y="2209879"/>
                    </a:cubicBezTo>
                    <a:cubicBezTo>
                      <a:pt x="301106" y="2206128"/>
                      <a:pt x="301575" y="2201908"/>
                      <a:pt x="301575" y="2195812"/>
                    </a:cubicBezTo>
                    <a:cubicBezTo>
                      <a:pt x="330646" y="2195812"/>
                      <a:pt x="357372" y="2195812"/>
                      <a:pt x="384099" y="2195812"/>
                    </a:cubicBezTo>
                    <a:cubicBezTo>
                      <a:pt x="431926" y="2195812"/>
                      <a:pt x="479753" y="2196281"/>
                      <a:pt x="527580" y="2195343"/>
                    </a:cubicBezTo>
                    <a:cubicBezTo>
                      <a:pt x="540708" y="2195343"/>
                      <a:pt x="545866" y="2199094"/>
                      <a:pt x="545866" y="2212692"/>
                    </a:cubicBezTo>
                    <a:cubicBezTo>
                      <a:pt x="545397" y="2297092"/>
                      <a:pt x="545397" y="2381024"/>
                      <a:pt x="545397" y="2465424"/>
                    </a:cubicBezTo>
                    <a:close/>
                    <a:moveTo>
                      <a:pt x="545397" y="1439961"/>
                    </a:moveTo>
                    <a:cubicBezTo>
                      <a:pt x="545397" y="1497635"/>
                      <a:pt x="544928" y="1555308"/>
                      <a:pt x="545866" y="1612513"/>
                    </a:cubicBezTo>
                    <a:cubicBezTo>
                      <a:pt x="545866" y="1628455"/>
                      <a:pt x="541177" y="1634082"/>
                      <a:pt x="524297" y="1634082"/>
                    </a:cubicBezTo>
                    <a:cubicBezTo>
                      <a:pt x="433802" y="1633144"/>
                      <a:pt x="342837" y="1633144"/>
                      <a:pt x="252341" y="1634082"/>
                    </a:cubicBezTo>
                    <a:cubicBezTo>
                      <a:pt x="234523" y="1634082"/>
                      <a:pt x="230303" y="1627048"/>
                      <a:pt x="228428" y="1611575"/>
                    </a:cubicBezTo>
                    <a:cubicBezTo>
                      <a:pt x="221394" y="1547806"/>
                      <a:pt x="212954" y="1484037"/>
                      <a:pt x="205452" y="1420737"/>
                    </a:cubicBezTo>
                    <a:cubicBezTo>
                      <a:pt x="199356" y="1371503"/>
                      <a:pt x="193261" y="1322739"/>
                      <a:pt x="188103" y="1273505"/>
                    </a:cubicBezTo>
                    <a:cubicBezTo>
                      <a:pt x="185759" y="1251936"/>
                      <a:pt x="186228" y="1251936"/>
                      <a:pt x="208265" y="1251468"/>
                    </a:cubicBezTo>
                    <a:cubicBezTo>
                      <a:pt x="313766" y="1249123"/>
                      <a:pt x="418797" y="1247248"/>
                      <a:pt x="524297" y="1243965"/>
                    </a:cubicBezTo>
                    <a:cubicBezTo>
                      <a:pt x="541177" y="1243496"/>
                      <a:pt x="545866" y="1249123"/>
                      <a:pt x="545397" y="1265065"/>
                    </a:cubicBezTo>
                    <a:cubicBezTo>
                      <a:pt x="544928" y="1323677"/>
                      <a:pt x="545397" y="1381819"/>
                      <a:pt x="545397" y="1439961"/>
                    </a:cubicBezTo>
                    <a:close/>
                    <a:moveTo>
                      <a:pt x="1052736" y="2504811"/>
                    </a:moveTo>
                    <a:cubicBezTo>
                      <a:pt x="1052736" y="2519815"/>
                      <a:pt x="1048047" y="2522160"/>
                      <a:pt x="1033512" y="2520753"/>
                    </a:cubicBezTo>
                    <a:cubicBezTo>
                      <a:pt x="983341" y="2516064"/>
                      <a:pt x="932701" y="2513251"/>
                      <a:pt x="882060" y="2509499"/>
                    </a:cubicBezTo>
                    <a:cubicBezTo>
                      <a:pt x="817822" y="2504342"/>
                      <a:pt x="754053" y="2498715"/>
                      <a:pt x="690284" y="2493088"/>
                    </a:cubicBezTo>
                    <a:cubicBezTo>
                      <a:pt x="675749" y="2491682"/>
                      <a:pt x="660744" y="2488868"/>
                      <a:pt x="646209" y="2489806"/>
                    </a:cubicBezTo>
                    <a:cubicBezTo>
                      <a:pt x="627922" y="2490744"/>
                      <a:pt x="626046" y="2481835"/>
                      <a:pt x="626046" y="2466831"/>
                    </a:cubicBezTo>
                    <a:cubicBezTo>
                      <a:pt x="626515" y="2390870"/>
                      <a:pt x="626046" y="2315379"/>
                      <a:pt x="626046" y="2239419"/>
                    </a:cubicBezTo>
                    <a:cubicBezTo>
                      <a:pt x="626046" y="2230510"/>
                      <a:pt x="626515" y="2221132"/>
                      <a:pt x="626046" y="2212223"/>
                    </a:cubicBezTo>
                    <a:cubicBezTo>
                      <a:pt x="625578" y="2200032"/>
                      <a:pt x="630266" y="2195343"/>
                      <a:pt x="642927" y="2195343"/>
                    </a:cubicBezTo>
                    <a:cubicBezTo>
                      <a:pt x="708571" y="2195812"/>
                      <a:pt x="774216" y="2195812"/>
                      <a:pt x="839391" y="2195812"/>
                    </a:cubicBezTo>
                    <a:cubicBezTo>
                      <a:pt x="904567" y="2195812"/>
                      <a:pt x="969274" y="2196281"/>
                      <a:pt x="1034450" y="2195343"/>
                    </a:cubicBezTo>
                    <a:cubicBezTo>
                      <a:pt x="1047579" y="2195343"/>
                      <a:pt x="1052268" y="2198625"/>
                      <a:pt x="1052268" y="2212223"/>
                    </a:cubicBezTo>
                    <a:cubicBezTo>
                      <a:pt x="1052268" y="2309752"/>
                      <a:pt x="1052268" y="2407282"/>
                      <a:pt x="1052736" y="2504811"/>
                    </a:cubicBezTo>
                    <a:close/>
                    <a:moveTo>
                      <a:pt x="1052736" y="2095470"/>
                    </a:moveTo>
                    <a:cubicBezTo>
                      <a:pt x="1052736" y="2109068"/>
                      <a:pt x="1048516" y="2113288"/>
                      <a:pt x="1035387" y="2112819"/>
                    </a:cubicBezTo>
                    <a:cubicBezTo>
                      <a:pt x="970212" y="2112350"/>
                      <a:pt x="905505" y="2112350"/>
                      <a:pt x="840329" y="2112350"/>
                    </a:cubicBezTo>
                    <a:cubicBezTo>
                      <a:pt x="776091" y="2112350"/>
                      <a:pt x="711384" y="2111881"/>
                      <a:pt x="647147" y="2112819"/>
                    </a:cubicBezTo>
                    <a:cubicBezTo>
                      <a:pt x="632142" y="2112819"/>
                      <a:pt x="626046" y="2109068"/>
                      <a:pt x="626046" y="2093125"/>
                    </a:cubicBezTo>
                    <a:cubicBezTo>
                      <a:pt x="626515" y="1973558"/>
                      <a:pt x="626515" y="1853522"/>
                      <a:pt x="626046" y="1733955"/>
                    </a:cubicBezTo>
                    <a:cubicBezTo>
                      <a:pt x="626046" y="1718951"/>
                      <a:pt x="631204" y="1714262"/>
                      <a:pt x="645740" y="1714262"/>
                    </a:cubicBezTo>
                    <a:cubicBezTo>
                      <a:pt x="775153" y="1714731"/>
                      <a:pt x="904567" y="1714731"/>
                      <a:pt x="1033981" y="1714262"/>
                    </a:cubicBezTo>
                    <a:cubicBezTo>
                      <a:pt x="1047579" y="1714262"/>
                      <a:pt x="1052736" y="1718013"/>
                      <a:pt x="1052736" y="1733018"/>
                    </a:cubicBezTo>
                    <a:cubicBezTo>
                      <a:pt x="1052268" y="1853991"/>
                      <a:pt x="1052268" y="1974965"/>
                      <a:pt x="1052736" y="2095470"/>
                    </a:cubicBezTo>
                    <a:close/>
                    <a:moveTo>
                      <a:pt x="1135261" y="1246779"/>
                    </a:moveTo>
                    <a:cubicBezTo>
                      <a:pt x="1135261" y="1231305"/>
                      <a:pt x="1140419" y="1227554"/>
                      <a:pt x="1154954" y="1227554"/>
                    </a:cubicBezTo>
                    <a:cubicBezTo>
                      <a:pt x="1224350" y="1227085"/>
                      <a:pt x="1294215" y="1225679"/>
                      <a:pt x="1363610" y="1223803"/>
                    </a:cubicBezTo>
                    <a:cubicBezTo>
                      <a:pt x="1419877" y="1222396"/>
                      <a:pt x="1476144" y="1220052"/>
                      <a:pt x="1532880" y="1217708"/>
                    </a:cubicBezTo>
                    <a:cubicBezTo>
                      <a:pt x="1559607" y="1216770"/>
                      <a:pt x="1559607" y="1216770"/>
                      <a:pt x="1559607" y="1242559"/>
                    </a:cubicBezTo>
                    <a:cubicBezTo>
                      <a:pt x="1559607" y="1366346"/>
                      <a:pt x="1559138" y="1490133"/>
                      <a:pt x="1560076" y="1613920"/>
                    </a:cubicBezTo>
                    <a:cubicBezTo>
                      <a:pt x="1560076" y="1629862"/>
                      <a:pt x="1555387" y="1634551"/>
                      <a:pt x="1539913" y="1634082"/>
                    </a:cubicBezTo>
                    <a:cubicBezTo>
                      <a:pt x="1476144" y="1633144"/>
                      <a:pt x="1412375" y="1633613"/>
                      <a:pt x="1348137" y="1633613"/>
                    </a:cubicBezTo>
                    <a:cubicBezTo>
                      <a:pt x="1283899" y="1633613"/>
                      <a:pt x="1219192" y="1633144"/>
                      <a:pt x="1154954" y="1634082"/>
                    </a:cubicBezTo>
                    <a:cubicBezTo>
                      <a:pt x="1139950" y="1634082"/>
                      <a:pt x="1135730" y="1629393"/>
                      <a:pt x="1135730" y="1614389"/>
                    </a:cubicBezTo>
                    <a:cubicBezTo>
                      <a:pt x="1135730" y="1492008"/>
                      <a:pt x="1135730" y="1369159"/>
                      <a:pt x="1135261" y="1246779"/>
                    </a:cubicBezTo>
                    <a:close/>
                    <a:moveTo>
                      <a:pt x="1558200" y="2562015"/>
                    </a:moveTo>
                    <a:cubicBezTo>
                      <a:pt x="1529598" y="2560140"/>
                      <a:pt x="1501933" y="2558733"/>
                      <a:pt x="1474269" y="2556858"/>
                    </a:cubicBezTo>
                    <a:cubicBezTo>
                      <a:pt x="1438633" y="2554044"/>
                      <a:pt x="1402997" y="2550762"/>
                      <a:pt x="1367362" y="2547949"/>
                    </a:cubicBezTo>
                    <a:cubicBezTo>
                      <a:pt x="1293746" y="2541853"/>
                      <a:pt x="1220130" y="2536226"/>
                      <a:pt x="1146514" y="2530600"/>
                    </a:cubicBezTo>
                    <a:cubicBezTo>
                      <a:pt x="1135730" y="2529662"/>
                      <a:pt x="1135261" y="2523566"/>
                      <a:pt x="1135261" y="2515595"/>
                    </a:cubicBezTo>
                    <a:cubicBezTo>
                      <a:pt x="1135261" y="2479022"/>
                      <a:pt x="1135261" y="2442448"/>
                      <a:pt x="1135261" y="2406344"/>
                    </a:cubicBezTo>
                    <a:cubicBezTo>
                      <a:pt x="1135261" y="2342106"/>
                      <a:pt x="1135261" y="2277399"/>
                      <a:pt x="1135261" y="2213161"/>
                    </a:cubicBezTo>
                    <a:cubicBezTo>
                      <a:pt x="1135261" y="2203314"/>
                      <a:pt x="1135261" y="2195812"/>
                      <a:pt x="1149328" y="2195812"/>
                    </a:cubicBezTo>
                    <a:cubicBezTo>
                      <a:pt x="1282493" y="2196281"/>
                      <a:pt x="1416126" y="2196281"/>
                      <a:pt x="1549291" y="2196281"/>
                    </a:cubicBezTo>
                    <a:cubicBezTo>
                      <a:pt x="1551635" y="2196281"/>
                      <a:pt x="1553980" y="2196750"/>
                      <a:pt x="1558200" y="2197219"/>
                    </a:cubicBezTo>
                    <a:cubicBezTo>
                      <a:pt x="1558200" y="2318661"/>
                      <a:pt x="1558200" y="2439166"/>
                      <a:pt x="1558200" y="2562015"/>
                    </a:cubicBezTo>
                    <a:close/>
                    <a:moveTo>
                      <a:pt x="1540382" y="2113288"/>
                    </a:moveTo>
                    <a:cubicBezTo>
                      <a:pt x="1411437" y="2112819"/>
                      <a:pt x="1282493" y="2112819"/>
                      <a:pt x="1154017" y="2113288"/>
                    </a:cubicBezTo>
                    <a:cubicBezTo>
                      <a:pt x="1139950" y="2113288"/>
                      <a:pt x="1135261" y="2110005"/>
                      <a:pt x="1135261" y="2095470"/>
                    </a:cubicBezTo>
                    <a:cubicBezTo>
                      <a:pt x="1135730" y="1974496"/>
                      <a:pt x="1135730" y="1853522"/>
                      <a:pt x="1135261" y="1733018"/>
                    </a:cubicBezTo>
                    <a:cubicBezTo>
                      <a:pt x="1135261" y="1719420"/>
                      <a:pt x="1139950" y="1715200"/>
                      <a:pt x="1152610" y="1715200"/>
                    </a:cubicBezTo>
                    <a:cubicBezTo>
                      <a:pt x="1282493" y="1715200"/>
                      <a:pt x="1412844" y="1715200"/>
                      <a:pt x="1542727" y="1715200"/>
                    </a:cubicBezTo>
                    <a:cubicBezTo>
                      <a:pt x="1547884" y="1715200"/>
                      <a:pt x="1552573" y="1716606"/>
                      <a:pt x="1559138" y="1717544"/>
                    </a:cubicBezTo>
                    <a:cubicBezTo>
                      <a:pt x="1559138" y="1724109"/>
                      <a:pt x="1559138" y="1729735"/>
                      <a:pt x="1559138" y="1735362"/>
                    </a:cubicBezTo>
                    <a:cubicBezTo>
                      <a:pt x="1559138" y="1854929"/>
                      <a:pt x="1558669" y="1974965"/>
                      <a:pt x="1559607" y="2094532"/>
                    </a:cubicBezTo>
                    <a:cubicBezTo>
                      <a:pt x="1559607" y="2109068"/>
                      <a:pt x="1555387" y="2113288"/>
                      <a:pt x="1540382" y="2113288"/>
                    </a:cubicBezTo>
                    <a:close/>
                    <a:moveTo>
                      <a:pt x="1641662" y="1733487"/>
                    </a:moveTo>
                    <a:cubicBezTo>
                      <a:pt x="1641662" y="1718951"/>
                      <a:pt x="1646820" y="1714731"/>
                      <a:pt x="1660418" y="1714731"/>
                    </a:cubicBezTo>
                    <a:cubicBezTo>
                      <a:pt x="1790300" y="1715200"/>
                      <a:pt x="1920652" y="1715200"/>
                      <a:pt x="2050534" y="1714731"/>
                    </a:cubicBezTo>
                    <a:cubicBezTo>
                      <a:pt x="2064601" y="1714731"/>
                      <a:pt x="2068821" y="1720358"/>
                      <a:pt x="2068821" y="1733955"/>
                    </a:cubicBezTo>
                    <a:cubicBezTo>
                      <a:pt x="2068352" y="1854460"/>
                      <a:pt x="2068352" y="1974496"/>
                      <a:pt x="2068821" y="2095001"/>
                    </a:cubicBezTo>
                    <a:cubicBezTo>
                      <a:pt x="2068821" y="2109536"/>
                      <a:pt x="2064132" y="2113288"/>
                      <a:pt x="2050066" y="2113288"/>
                    </a:cubicBezTo>
                    <a:cubicBezTo>
                      <a:pt x="1984890" y="2112819"/>
                      <a:pt x="1920183" y="2112819"/>
                      <a:pt x="1855007" y="2112819"/>
                    </a:cubicBezTo>
                    <a:cubicBezTo>
                      <a:pt x="1790769" y="2112819"/>
                      <a:pt x="1726063" y="2112350"/>
                      <a:pt x="1661825" y="2113288"/>
                    </a:cubicBezTo>
                    <a:cubicBezTo>
                      <a:pt x="1647758" y="2113288"/>
                      <a:pt x="1641662" y="2110474"/>
                      <a:pt x="1641662" y="2094532"/>
                    </a:cubicBezTo>
                    <a:cubicBezTo>
                      <a:pt x="1642131" y="1974027"/>
                      <a:pt x="1642131" y="1853522"/>
                      <a:pt x="1641662" y="1733487"/>
                    </a:cubicBezTo>
                    <a:close/>
                    <a:moveTo>
                      <a:pt x="2049128" y="2602340"/>
                    </a:moveTo>
                    <a:cubicBezTo>
                      <a:pt x="1997550" y="2597651"/>
                      <a:pt x="1945972" y="2593431"/>
                      <a:pt x="1894394" y="2589211"/>
                    </a:cubicBezTo>
                    <a:cubicBezTo>
                      <a:pt x="1847505" y="2585460"/>
                      <a:pt x="1800147" y="2581709"/>
                      <a:pt x="1753258" y="2577958"/>
                    </a:cubicBezTo>
                    <a:cubicBezTo>
                      <a:pt x="1720436" y="2575613"/>
                      <a:pt x="1687614" y="2572800"/>
                      <a:pt x="1654791" y="2570924"/>
                    </a:cubicBezTo>
                    <a:cubicBezTo>
                      <a:pt x="1641193" y="2569986"/>
                      <a:pt x="1642131" y="2561077"/>
                      <a:pt x="1642131" y="2551700"/>
                    </a:cubicBezTo>
                    <a:cubicBezTo>
                      <a:pt x="1642131" y="2484648"/>
                      <a:pt x="1642131" y="2417128"/>
                      <a:pt x="1642131" y="2350077"/>
                    </a:cubicBezTo>
                    <a:cubicBezTo>
                      <a:pt x="1642131" y="2305064"/>
                      <a:pt x="1642600" y="2260050"/>
                      <a:pt x="1641662" y="2215037"/>
                    </a:cubicBezTo>
                    <a:cubicBezTo>
                      <a:pt x="1641193" y="2200501"/>
                      <a:pt x="1645413" y="2195343"/>
                      <a:pt x="1660887" y="2195343"/>
                    </a:cubicBezTo>
                    <a:cubicBezTo>
                      <a:pt x="1726063" y="2196281"/>
                      <a:pt x="1790769" y="2195812"/>
                      <a:pt x="1855945" y="2195812"/>
                    </a:cubicBezTo>
                    <a:cubicBezTo>
                      <a:pt x="1920183" y="2195812"/>
                      <a:pt x="1984890" y="2196281"/>
                      <a:pt x="2049128" y="2195343"/>
                    </a:cubicBezTo>
                    <a:cubicBezTo>
                      <a:pt x="2063663" y="2195343"/>
                      <a:pt x="2068821" y="2198625"/>
                      <a:pt x="2068821" y="2214099"/>
                    </a:cubicBezTo>
                    <a:cubicBezTo>
                      <a:pt x="2068352" y="2337417"/>
                      <a:pt x="2068352" y="2460266"/>
                      <a:pt x="2068821" y="2583584"/>
                    </a:cubicBezTo>
                    <a:cubicBezTo>
                      <a:pt x="2068821" y="2599058"/>
                      <a:pt x="2064132" y="2603747"/>
                      <a:pt x="2049128" y="2602340"/>
                    </a:cubicBezTo>
                    <a:close/>
                    <a:moveTo>
                      <a:pt x="2048659" y="1634082"/>
                    </a:moveTo>
                    <a:cubicBezTo>
                      <a:pt x="1919714" y="1633613"/>
                      <a:pt x="1791238" y="1633613"/>
                      <a:pt x="1662293" y="1634082"/>
                    </a:cubicBezTo>
                    <a:cubicBezTo>
                      <a:pt x="1646351" y="1634082"/>
                      <a:pt x="1642131" y="1628924"/>
                      <a:pt x="1642131" y="1613451"/>
                    </a:cubicBezTo>
                    <a:cubicBezTo>
                      <a:pt x="1642600" y="1487319"/>
                      <a:pt x="1642600" y="1361657"/>
                      <a:pt x="1642131" y="1235525"/>
                    </a:cubicBezTo>
                    <a:cubicBezTo>
                      <a:pt x="1642131" y="1219114"/>
                      <a:pt x="1648696" y="1214894"/>
                      <a:pt x="1662762" y="1214894"/>
                    </a:cubicBezTo>
                    <a:cubicBezTo>
                      <a:pt x="1708245" y="1213956"/>
                      <a:pt x="1753727" y="1212550"/>
                      <a:pt x="1799209" y="1211612"/>
                    </a:cubicBezTo>
                    <a:cubicBezTo>
                      <a:pt x="1884547" y="1209736"/>
                      <a:pt x="1969885" y="1208330"/>
                      <a:pt x="2055692" y="1205985"/>
                    </a:cubicBezTo>
                    <a:cubicBezTo>
                      <a:pt x="2068821" y="1205516"/>
                      <a:pt x="2068821" y="1213019"/>
                      <a:pt x="2068821" y="1222396"/>
                    </a:cubicBezTo>
                    <a:cubicBezTo>
                      <a:pt x="2068821" y="1288510"/>
                      <a:pt x="2068821" y="1354623"/>
                      <a:pt x="2068821" y="1420737"/>
                    </a:cubicBezTo>
                    <a:cubicBezTo>
                      <a:pt x="2068821" y="1484975"/>
                      <a:pt x="2068352" y="1549682"/>
                      <a:pt x="2069290" y="1613920"/>
                    </a:cubicBezTo>
                    <a:cubicBezTo>
                      <a:pt x="2069290" y="1629393"/>
                      <a:pt x="2064132" y="1634082"/>
                      <a:pt x="2048659" y="1634082"/>
                    </a:cubicBezTo>
                    <a:close/>
                    <a:moveTo>
                      <a:pt x="2575691" y="2092187"/>
                    </a:moveTo>
                    <a:cubicBezTo>
                      <a:pt x="2575691" y="2108599"/>
                      <a:pt x="2571471" y="2113288"/>
                      <a:pt x="2555060" y="2113288"/>
                    </a:cubicBezTo>
                    <a:cubicBezTo>
                      <a:pt x="2427522" y="2112819"/>
                      <a:pt x="2299515" y="2112819"/>
                      <a:pt x="2171977" y="2112819"/>
                    </a:cubicBezTo>
                    <a:cubicBezTo>
                      <a:pt x="2166350" y="2112819"/>
                      <a:pt x="2160724" y="2112819"/>
                      <a:pt x="2153690" y="2112819"/>
                    </a:cubicBezTo>
                    <a:cubicBezTo>
                      <a:pt x="2153690" y="1980592"/>
                      <a:pt x="2153690" y="1849771"/>
                      <a:pt x="2153690" y="1717075"/>
                    </a:cubicBezTo>
                    <a:cubicBezTo>
                      <a:pt x="2293420" y="1717075"/>
                      <a:pt x="2433618" y="1717075"/>
                      <a:pt x="2575691" y="1717075"/>
                    </a:cubicBezTo>
                    <a:cubicBezTo>
                      <a:pt x="2575691" y="1723640"/>
                      <a:pt x="2575691" y="1729267"/>
                      <a:pt x="2575691" y="1734893"/>
                    </a:cubicBezTo>
                    <a:cubicBezTo>
                      <a:pt x="2575223" y="1853991"/>
                      <a:pt x="2574753" y="1973089"/>
                      <a:pt x="2575691" y="2092187"/>
                    </a:cubicBezTo>
                    <a:close/>
                    <a:moveTo>
                      <a:pt x="2151815" y="1215363"/>
                    </a:moveTo>
                    <a:cubicBezTo>
                      <a:pt x="2151815" y="1212550"/>
                      <a:pt x="2152284" y="1209736"/>
                      <a:pt x="2152753" y="1204110"/>
                    </a:cubicBezTo>
                    <a:cubicBezTo>
                      <a:pt x="2196359" y="1202703"/>
                      <a:pt x="2239028" y="1201296"/>
                      <a:pt x="2281697" y="1200359"/>
                    </a:cubicBezTo>
                    <a:cubicBezTo>
                      <a:pt x="2372662" y="1198014"/>
                      <a:pt x="2463627" y="1196139"/>
                      <a:pt x="2555060" y="1193325"/>
                    </a:cubicBezTo>
                    <a:cubicBezTo>
                      <a:pt x="2571471" y="1192856"/>
                      <a:pt x="2576160" y="1197545"/>
                      <a:pt x="2576160" y="1213956"/>
                    </a:cubicBezTo>
                    <a:cubicBezTo>
                      <a:pt x="2575691" y="1347121"/>
                      <a:pt x="2575691" y="1480755"/>
                      <a:pt x="2576160" y="1613920"/>
                    </a:cubicBezTo>
                    <a:cubicBezTo>
                      <a:pt x="2576160" y="1629393"/>
                      <a:pt x="2571940" y="1634551"/>
                      <a:pt x="2555998" y="1634551"/>
                    </a:cubicBezTo>
                    <a:cubicBezTo>
                      <a:pt x="2427991" y="1634082"/>
                      <a:pt x="2299515" y="1634082"/>
                      <a:pt x="2171508" y="1634082"/>
                    </a:cubicBezTo>
                    <a:cubicBezTo>
                      <a:pt x="2160724" y="1634082"/>
                      <a:pt x="2151815" y="1635020"/>
                      <a:pt x="2151815" y="1618608"/>
                    </a:cubicBezTo>
                    <a:cubicBezTo>
                      <a:pt x="2151815" y="1484037"/>
                      <a:pt x="2151815" y="1349466"/>
                      <a:pt x="2151815" y="1215363"/>
                    </a:cubicBezTo>
                    <a:close/>
                    <a:moveTo>
                      <a:pt x="2575223" y="2425099"/>
                    </a:moveTo>
                    <a:cubicBezTo>
                      <a:pt x="2575223" y="2432133"/>
                      <a:pt x="2574285" y="2440104"/>
                      <a:pt x="2571940" y="2446668"/>
                    </a:cubicBezTo>
                    <a:cubicBezTo>
                      <a:pt x="2548027" y="2508562"/>
                      <a:pt x="2524113" y="2570455"/>
                      <a:pt x="2499731" y="2632818"/>
                    </a:cubicBezTo>
                    <a:cubicBezTo>
                      <a:pt x="2498324" y="2636100"/>
                      <a:pt x="2496449" y="2638913"/>
                      <a:pt x="2496918" y="2638444"/>
                    </a:cubicBezTo>
                    <a:cubicBezTo>
                      <a:pt x="2429867" y="2632818"/>
                      <a:pt x="2365160" y="2627660"/>
                      <a:pt x="2300453" y="2622502"/>
                    </a:cubicBezTo>
                    <a:cubicBezTo>
                      <a:pt x="2256377" y="2618751"/>
                      <a:pt x="2212302" y="2615469"/>
                      <a:pt x="2167757" y="2612187"/>
                    </a:cubicBezTo>
                    <a:cubicBezTo>
                      <a:pt x="2156973" y="2611249"/>
                      <a:pt x="2151815" y="2607966"/>
                      <a:pt x="2151815" y="2595775"/>
                    </a:cubicBezTo>
                    <a:cubicBezTo>
                      <a:pt x="2152284" y="2466831"/>
                      <a:pt x="2152284" y="2338355"/>
                      <a:pt x="2152284" y="2209410"/>
                    </a:cubicBezTo>
                    <a:cubicBezTo>
                      <a:pt x="2152284" y="2205659"/>
                      <a:pt x="2152753" y="2201908"/>
                      <a:pt x="2153221" y="2196750"/>
                    </a:cubicBezTo>
                    <a:cubicBezTo>
                      <a:pt x="2160255" y="2196281"/>
                      <a:pt x="2166350" y="2195812"/>
                      <a:pt x="2172446" y="2195812"/>
                    </a:cubicBezTo>
                    <a:cubicBezTo>
                      <a:pt x="2299984" y="2195812"/>
                      <a:pt x="2427522" y="2196281"/>
                      <a:pt x="2555529" y="2195343"/>
                    </a:cubicBezTo>
                    <a:cubicBezTo>
                      <a:pt x="2572409" y="2195343"/>
                      <a:pt x="2576160" y="2200501"/>
                      <a:pt x="2576160" y="2216443"/>
                    </a:cubicBezTo>
                    <a:cubicBezTo>
                      <a:pt x="2574753" y="2285839"/>
                      <a:pt x="2575223" y="2355704"/>
                      <a:pt x="2575223" y="2425099"/>
                    </a:cubicBezTo>
                    <a:close/>
                    <a:moveTo>
                      <a:pt x="679500" y="3940083"/>
                    </a:moveTo>
                    <a:cubicBezTo>
                      <a:pt x="679969" y="4021670"/>
                      <a:pt x="611980" y="4090128"/>
                      <a:pt x="529455" y="4090597"/>
                    </a:cubicBezTo>
                    <a:cubicBezTo>
                      <a:pt x="446462" y="4090597"/>
                      <a:pt x="379410" y="4024483"/>
                      <a:pt x="379410" y="3941490"/>
                    </a:cubicBezTo>
                    <a:cubicBezTo>
                      <a:pt x="378472" y="3865530"/>
                      <a:pt x="436615" y="3792852"/>
                      <a:pt x="528517" y="3790976"/>
                    </a:cubicBezTo>
                    <a:cubicBezTo>
                      <a:pt x="610104" y="3788632"/>
                      <a:pt x="679031" y="3858027"/>
                      <a:pt x="679500" y="3940083"/>
                    </a:cubicBezTo>
                    <a:close/>
                    <a:moveTo>
                      <a:pt x="3060992" y="3941021"/>
                    </a:moveTo>
                    <a:cubicBezTo>
                      <a:pt x="3060992" y="4023077"/>
                      <a:pt x="2993003" y="4090597"/>
                      <a:pt x="2910010" y="4090128"/>
                    </a:cubicBezTo>
                    <a:cubicBezTo>
                      <a:pt x="2827017" y="4090128"/>
                      <a:pt x="2760434" y="4023077"/>
                      <a:pt x="2760434" y="3940083"/>
                    </a:cubicBezTo>
                    <a:cubicBezTo>
                      <a:pt x="2761372" y="3859903"/>
                      <a:pt x="2822328" y="3791914"/>
                      <a:pt x="2910948" y="3790507"/>
                    </a:cubicBezTo>
                    <a:cubicBezTo>
                      <a:pt x="2993003" y="3789569"/>
                      <a:pt x="3060992" y="3858965"/>
                      <a:pt x="3060992" y="3941021"/>
                    </a:cubicBezTo>
                    <a:close/>
                    <a:moveTo>
                      <a:pt x="2842021" y="1755056"/>
                    </a:moveTo>
                    <a:cubicBezTo>
                      <a:pt x="2797476" y="1868996"/>
                      <a:pt x="2753401" y="1982467"/>
                      <a:pt x="2708856" y="2096407"/>
                    </a:cubicBezTo>
                    <a:cubicBezTo>
                      <a:pt x="2703698" y="2110005"/>
                      <a:pt x="2674158" y="2119852"/>
                      <a:pt x="2661967" y="2110943"/>
                    </a:cubicBezTo>
                    <a:cubicBezTo>
                      <a:pt x="2659154" y="2109068"/>
                      <a:pt x="2658216" y="2102972"/>
                      <a:pt x="2658216" y="2098752"/>
                    </a:cubicBezTo>
                    <a:cubicBezTo>
                      <a:pt x="2658216" y="1974965"/>
                      <a:pt x="2657747" y="1851647"/>
                      <a:pt x="2658685" y="1727860"/>
                    </a:cubicBezTo>
                    <a:cubicBezTo>
                      <a:pt x="2658685" y="1723171"/>
                      <a:pt x="2665718" y="1715200"/>
                      <a:pt x="2669469" y="1715200"/>
                    </a:cubicBezTo>
                    <a:cubicBezTo>
                      <a:pt x="2729018" y="1714731"/>
                      <a:pt x="2789036" y="1714731"/>
                      <a:pt x="2849054" y="1715200"/>
                    </a:cubicBezTo>
                    <a:cubicBezTo>
                      <a:pt x="2850930" y="1715200"/>
                      <a:pt x="2853274" y="1716606"/>
                      <a:pt x="2856557" y="1718013"/>
                    </a:cubicBezTo>
                    <a:cubicBezTo>
                      <a:pt x="2851399" y="1731142"/>
                      <a:pt x="2846710" y="1743333"/>
                      <a:pt x="2842021" y="1755056"/>
                    </a:cubicBezTo>
                    <a:close/>
                    <a:moveTo>
                      <a:pt x="3046457" y="1231774"/>
                    </a:moveTo>
                    <a:cubicBezTo>
                      <a:pt x="2997224" y="1358375"/>
                      <a:pt x="2947521" y="1484975"/>
                      <a:pt x="2898757" y="1612044"/>
                    </a:cubicBezTo>
                    <a:cubicBezTo>
                      <a:pt x="2892661" y="1628455"/>
                      <a:pt x="2885159" y="1634551"/>
                      <a:pt x="2866872" y="1634551"/>
                    </a:cubicBezTo>
                    <a:cubicBezTo>
                      <a:pt x="2804041" y="1633144"/>
                      <a:pt x="2741209" y="1633613"/>
                      <a:pt x="2678847" y="1634551"/>
                    </a:cubicBezTo>
                    <a:cubicBezTo>
                      <a:pt x="2663843" y="1634551"/>
                      <a:pt x="2658216" y="1630800"/>
                      <a:pt x="2658216" y="1614389"/>
                    </a:cubicBezTo>
                    <a:cubicBezTo>
                      <a:pt x="2658685" y="1479817"/>
                      <a:pt x="2658685" y="1345246"/>
                      <a:pt x="2658216" y="1210674"/>
                    </a:cubicBezTo>
                    <a:cubicBezTo>
                      <a:pt x="2658216" y="1195201"/>
                      <a:pt x="2662436" y="1190512"/>
                      <a:pt x="2678378" y="1190043"/>
                    </a:cubicBezTo>
                    <a:cubicBezTo>
                      <a:pt x="2789036" y="1188167"/>
                      <a:pt x="2899225" y="1185823"/>
                      <a:pt x="3009884" y="1183010"/>
                    </a:cubicBezTo>
                    <a:cubicBezTo>
                      <a:pt x="3027232" y="1182541"/>
                      <a:pt x="3044581" y="1181134"/>
                      <a:pt x="3066619" y="1179727"/>
                    </a:cubicBezTo>
                    <a:cubicBezTo>
                      <a:pt x="3058648" y="1200359"/>
                      <a:pt x="3052553" y="1215832"/>
                      <a:pt x="3046457" y="12317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6436DCC-34DE-4054-9531-2F3B06CD7476}"/>
                  </a:ext>
                </a:extLst>
              </p:cNvPr>
              <p:cNvSpPr/>
              <p:nvPr/>
            </p:nvSpPr>
            <p:spPr>
              <a:xfrm>
                <a:off x="9384139" y="3721295"/>
                <a:ext cx="154734" cy="150045"/>
              </a:xfrm>
              <a:custGeom>
                <a:avLst/>
                <a:gdLst>
                  <a:gd name="connsiteX0" fmla="*/ 6 w 154733"/>
                  <a:gd name="connsiteY0" fmla="*/ 78323 h 150044"/>
                  <a:gd name="connsiteX1" fmla="*/ 79248 w 154733"/>
                  <a:gd name="connsiteY1" fmla="*/ 154283 h 150044"/>
                  <a:gd name="connsiteX2" fmla="*/ 154739 w 154733"/>
                  <a:gd name="connsiteY2" fmla="*/ 76916 h 150044"/>
                  <a:gd name="connsiteX3" fmla="*/ 77841 w 154733"/>
                  <a:gd name="connsiteY3" fmla="*/ 18 h 150044"/>
                  <a:gd name="connsiteX4" fmla="*/ 6 w 154733"/>
                  <a:gd name="connsiteY4" fmla="*/ 78323 h 1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0044">
                    <a:moveTo>
                      <a:pt x="6" y="78323"/>
                    </a:moveTo>
                    <a:cubicBezTo>
                      <a:pt x="6" y="127556"/>
                      <a:pt x="38455" y="155690"/>
                      <a:pt x="79248" y="154283"/>
                    </a:cubicBezTo>
                    <a:cubicBezTo>
                      <a:pt x="123324" y="152876"/>
                      <a:pt x="155208" y="120992"/>
                      <a:pt x="154739" y="76916"/>
                    </a:cubicBezTo>
                    <a:cubicBezTo>
                      <a:pt x="155208" y="34716"/>
                      <a:pt x="123324" y="-920"/>
                      <a:pt x="77841" y="18"/>
                    </a:cubicBezTo>
                    <a:cubicBezTo>
                      <a:pt x="27670" y="956"/>
                      <a:pt x="-463" y="34247"/>
                      <a:pt x="6" y="78323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7E096AE9-71D5-4225-8C92-73CFFC1DBEC6}"/>
                  </a:ext>
                </a:extLst>
              </p:cNvPr>
              <p:cNvSpPr/>
              <p:nvPr/>
            </p:nvSpPr>
            <p:spPr>
              <a:xfrm>
                <a:off x="7001696" y="3720806"/>
                <a:ext cx="154734" cy="154734"/>
              </a:xfrm>
              <a:custGeom>
                <a:avLst/>
                <a:gdLst>
                  <a:gd name="connsiteX0" fmla="*/ 77854 w 154733"/>
                  <a:gd name="connsiteY0" fmla="*/ 39 h 154733"/>
                  <a:gd name="connsiteX1" fmla="*/ 18 w 154733"/>
                  <a:gd name="connsiteY1" fmla="*/ 77406 h 154733"/>
                  <a:gd name="connsiteX2" fmla="*/ 76916 w 154733"/>
                  <a:gd name="connsiteY2" fmla="*/ 154773 h 154733"/>
                  <a:gd name="connsiteX3" fmla="*/ 155221 w 154733"/>
                  <a:gd name="connsiteY3" fmla="*/ 78344 h 154733"/>
                  <a:gd name="connsiteX4" fmla="*/ 77854 w 154733"/>
                  <a:gd name="connsiteY4" fmla="*/ 39 h 15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4733">
                    <a:moveTo>
                      <a:pt x="77854" y="39"/>
                    </a:moveTo>
                    <a:cubicBezTo>
                      <a:pt x="36592" y="-1368"/>
                      <a:pt x="487" y="35674"/>
                      <a:pt x="18" y="77406"/>
                    </a:cubicBezTo>
                    <a:cubicBezTo>
                      <a:pt x="-920" y="119137"/>
                      <a:pt x="34716" y="154303"/>
                      <a:pt x="76916" y="154773"/>
                    </a:cubicBezTo>
                    <a:cubicBezTo>
                      <a:pt x="122398" y="155241"/>
                      <a:pt x="155221" y="123357"/>
                      <a:pt x="155221" y="78344"/>
                    </a:cubicBezTo>
                    <a:cubicBezTo>
                      <a:pt x="157096" y="37550"/>
                      <a:pt x="125681" y="1445"/>
                      <a:pt x="77854" y="39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B15C5267-2853-4243-8181-D5B1EC2E0754}"/>
              </a:ext>
            </a:extLst>
          </p:cNvPr>
          <p:cNvSpPr/>
          <p:nvPr/>
        </p:nvSpPr>
        <p:spPr>
          <a:xfrm>
            <a:off x="6027464" y="3767286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5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8" name="그룹 52">
            <a:extLst>
              <a:ext uri="{FF2B5EF4-FFF2-40B4-BE49-F238E27FC236}">
                <a16:creationId xmlns:a16="http://schemas.microsoft.com/office/drawing/2014/main" id="{65B81477-9091-4719-99C5-FDB033DA04ED}"/>
              </a:ext>
            </a:extLst>
          </p:cNvPr>
          <p:cNvGrpSpPr/>
          <p:nvPr/>
        </p:nvGrpSpPr>
        <p:grpSpPr>
          <a:xfrm>
            <a:off x="6598453" y="4367660"/>
            <a:ext cx="468097" cy="488717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219" name="Freeform 18">
              <a:extLst>
                <a:ext uri="{FF2B5EF4-FFF2-40B4-BE49-F238E27FC236}">
                  <a16:creationId xmlns:a16="http://schemas.microsoft.com/office/drawing/2014/main" id="{64036728-70E7-441F-BEBC-3E8E156D2F6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0" name="타원 54">
              <a:extLst>
                <a:ext uri="{FF2B5EF4-FFF2-40B4-BE49-F238E27FC236}">
                  <a16:creationId xmlns:a16="http://schemas.microsoft.com/office/drawing/2014/main" id="{B30F3A8B-4193-49DB-B62A-A5C80DD6C83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타원 55">
              <a:extLst>
                <a:ext uri="{FF2B5EF4-FFF2-40B4-BE49-F238E27FC236}">
                  <a16:creationId xmlns:a16="http://schemas.microsoft.com/office/drawing/2014/main" id="{9C5991C3-B7FE-49BF-80DB-7AC0D82D6916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타원 56">
              <a:extLst>
                <a:ext uri="{FF2B5EF4-FFF2-40B4-BE49-F238E27FC236}">
                  <a16:creationId xmlns:a16="http://schemas.microsoft.com/office/drawing/2014/main" id="{B05B0ACB-CC80-47CB-9D9F-5293AE42D72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타원 57">
              <a:extLst>
                <a:ext uri="{FF2B5EF4-FFF2-40B4-BE49-F238E27FC236}">
                  <a16:creationId xmlns:a16="http://schemas.microsoft.com/office/drawing/2014/main" id="{837E478D-B991-4C21-8B82-FFA769E6EA1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타원 58">
              <a:extLst>
                <a:ext uri="{FF2B5EF4-FFF2-40B4-BE49-F238E27FC236}">
                  <a16:creationId xmlns:a16="http://schemas.microsoft.com/office/drawing/2014/main" id="{A6356E08-7C09-47D1-94C7-A904168313C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59">
              <a:extLst>
                <a:ext uri="{FF2B5EF4-FFF2-40B4-BE49-F238E27FC236}">
                  <a16:creationId xmlns:a16="http://schemas.microsoft.com/office/drawing/2014/main" id="{2F9EF17F-FA7A-4DD8-B86E-797D25024B8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60">
              <a:extLst>
                <a:ext uri="{FF2B5EF4-FFF2-40B4-BE49-F238E27FC236}">
                  <a16:creationId xmlns:a16="http://schemas.microsoft.com/office/drawing/2014/main" id="{00139968-E2EB-4903-8A61-18CBF40E7B5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AB6A59A7-1E2C-4CB4-8080-CE0A869CD87C}"/>
              </a:ext>
            </a:extLst>
          </p:cNvPr>
          <p:cNvSpPr/>
          <p:nvPr/>
        </p:nvSpPr>
        <p:spPr>
          <a:xfrm>
            <a:off x="5980463" y="4430896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accent5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8" name="Graphic 41">
            <a:extLst>
              <a:ext uri="{FF2B5EF4-FFF2-40B4-BE49-F238E27FC236}">
                <a16:creationId xmlns:a16="http://schemas.microsoft.com/office/drawing/2014/main" id="{BECFBE1F-166E-4764-B241-5B2FC617FD67}"/>
              </a:ext>
            </a:extLst>
          </p:cNvPr>
          <p:cNvGrpSpPr/>
          <p:nvPr/>
        </p:nvGrpSpPr>
        <p:grpSpPr>
          <a:xfrm>
            <a:off x="6698367" y="3584315"/>
            <a:ext cx="415745" cy="496887"/>
            <a:chOff x="7461211" y="1182240"/>
            <a:chExt cx="740383" cy="884887"/>
          </a:xfrm>
          <a:solidFill>
            <a:schemeClr val="accent5"/>
          </a:solidFill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E87D707-BFF1-486C-92BD-ADF5B0339C96}"/>
                </a:ext>
              </a:extLst>
            </p:cNvPr>
            <p:cNvSpPr/>
            <p:nvPr/>
          </p:nvSpPr>
          <p:spPr>
            <a:xfrm>
              <a:off x="7810143" y="1328693"/>
              <a:ext cx="391451" cy="738434"/>
            </a:xfrm>
            <a:custGeom>
              <a:avLst/>
              <a:gdLst>
                <a:gd name="connsiteX0" fmla="*/ 140653 w 391451"/>
                <a:gd name="connsiteY0" fmla="*/ 3274 h 738434"/>
                <a:gd name="connsiteX1" fmla="*/ 90170 w 391451"/>
                <a:gd name="connsiteY1" fmla="*/ 195679 h 738434"/>
                <a:gd name="connsiteX2" fmla="*/ 40640 w 391451"/>
                <a:gd name="connsiteY2" fmla="*/ 349984 h 738434"/>
                <a:gd name="connsiteX3" fmla="*/ 50165 w 391451"/>
                <a:gd name="connsiteY3" fmla="*/ 644307 h 738434"/>
                <a:gd name="connsiteX4" fmla="*/ 142557 w 391451"/>
                <a:gd name="connsiteY4" fmla="*/ 684312 h 738434"/>
                <a:gd name="connsiteX5" fmla="*/ 142557 w 391451"/>
                <a:gd name="connsiteY5" fmla="*/ 467142 h 738434"/>
                <a:gd name="connsiteX6" fmla="*/ 142557 w 391451"/>
                <a:gd name="connsiteY6" fmla="*/ 247114 h 738434"/>
                <a:gd name="connsiteX7" fmla="*/ 234950 w 391451"/>
                <a:gd name="connsiteY7" fmla="*/ 248067 h 738434"/>
                <a:gd name="connsiteX8" fmla="*/ 258763 w 391451"/>
                <a:gd name="connsiteY8" fmla="*/ 273784 h 738434"/>
                <a:gd name="connsiteX9" fmla="*/ 259715 w 391451"/>
                <a:gd name="connsiteY9" fmla="*/ 335697 h 738434"/>
                <a:gd name="connsiteX10" fmla="*/ 293053 w 391451"/>
                <a:gd name="connsiteY10" fmla="*/ 375702 h 738434"/>
                <a:gd name="connsiteX11" fmla="*/ 336868 w 391451"/>
                <a:gd name="connsiteY11" fmla="*/ 340459 h 738434"/>
                <a:gd name="connsiteX12" fmla="*/ 291147 w 391451"/>
                <a:gd name="connsiteY12" fmla="*/ 184249 h 738434"/>
                <a:gd name="connsiteX13" fmla="*/ 241618 w 391451"/>
                <a:gd name="connsiteY13" fmla="*/ 39469 h 738434"/>
                <a:gd name="connsiteX14" fmla="*/ 265430 w 391451"/>
                <a:gd name="connsiteY14" fmla="*/ 417 h 738434"/>
                <a:gd name="connsiteX15" fmla="*/ 291147 w 391451"/>
                <a:gd name="connsiteY15" fmla="*/ 35659 h 738434"/>
                <a:gd name="connsiteX16" fmla="*/ 346393 w 391451"/>
                <a:gd name="connsiteY16" fmla="*/ 184249 h 738434"/>
                <a:gd name="connsiteX17" fmla="*/ 388303 w 391451"/>
                <a:gd name="connsiteY17" fmla="*/ 316647 h 738434"/>
                <a:gd name="connsiteX18" fmla="*/ 390208 w 391451"/>
                <a:gd name="connsiteY18" fmla="*/ 621447 h 738434"/>
                <a:gd name="connsiteX19" fmla="*/ 284480 w 391451"/>
                <a:gd name="connsiteY19" fmla="*/ 736699 h 738434"/>
                <a:gd name="connsiteX20" fmla="*/ 80645 w 391451"/>
                <a:gd name="connsiteY20" fmla="*/ 731937 h 738434"/>
                <a:gd name="connsiteX21" fmla="*/ 635 w 391451"/>
                <a:gd name="connsiteY21" fmla="*/ 643354 h 738434"/>
                <a:gd name="connsiteX22" fmla="*/ 6350 w 391451"/>
                <a:gd name="connsiteY22" fmla="*/ 272832 h 738434"/>
                <a:gd name="connsiteX23" fmla="*/ 54928 w 391451"/>
                <a:gd name="connsiteY23" fmla="*/ 162342 h 738434"/>
                <a:gd name="connsiteX24" fmla="*/ 94932 w 391451"/>
                <a:gd name="connsiteY24" fmla="*/ 33754 h 738434"/>
                <a:gd name="connsiteX25" fmla="*/ 140653 w 391451"/>
                <a:gd name="connsiteY25" fmla="*/ 3274 h 73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1451" h="738434">
                  <a:moveTo>
                    <a:pt x="140653" y="3274"/>
                  </a:moveTo>
                  <a:cubicBezTo>
                    <a:pt x="149225" y="75664"/>
                    <a:pt x="144463" y="141387"/>
                    <a:pt x="90170" y="195679"/>
                  </a:cubicBezTo>
                  <a:cubicBezTo>
                    <a:pt x="47307" y="238542"/>
                    <a:pt x="39687" y="293787"/>
                    <a:pt x="40640" y="349984"/>
                  </a:cubicBezTo>
                  <a:cubicBezTo>
                    <a:pt x="41593" y="448092"/>
                    <a:pt x="43498" y="546199"/>
                    <a:pt x="50165" y="644307"/>
                  </a:cubicBezTo>
                  <a:cubicBezTo>
                    <a:pt x="53975" y="705267"/>
                    <a:pt x="104457" y="672882"/>
                    <a:pt x="142557" y="684312"/>
                  </a:cubicBezTo>
                  <a:cubicBezTo>
                    <a:pt x="142557" y="608112"/>
                    <a:pt x="142557" y="537627"/>
                    <a:pt x="142557" y="467142"/>
                  </a:cubicBezTo>
                  <a:cubicBezTo>
                    <a:pt x="142557" y="395704"/>
                    <a:pt x="142557" y="324267"/>
                    <a:pt x="142557" y="247114"/>
                  </a:cubicBezTo>
                  <a:cubicBezTo>
                    <a:pt x="176848" y="247114"/>
                    <a:pt x="206375" y="245209"/>
                    <a:pt x="234950" y="248067"/>
                  </a:cubicBezTo>
                  <a:cubicBezTo>
                    <a:pt x="244475" y="249019"/>
                    <a:pt x="256857" y="263307"/>
                    <a:pt x="258763" y="273784"/>
                  </a:cubicBezTo>
                  <a:cubicBezTo>
                    <a:pt x="262572" y="293787"/>
                    <a:pt x="260668" y="314742"/>
                    <a:pt x="259715" y="335697"/>
                  </a:cubicBezTo>
                  <a:cubicBezTo>
                    <a:pt x="258763" y="359509"/>
                    <a:pt x="263525" y="374749"/>
                    <a:pt x="293053" y="375702"/>
                  </a:cubicBezTo>
                  <a:cubicBezTo>
                    <a:pt x="318770" y="375702"/>
                    <a:pt x="333058" y="369987"/>
                    <a:pt x="336868" y="340459"/>
                  </a:cubicBezTo>
                  <a:cubicBezTo>
                    <a:pt x="343535" y="281404"/>
                    <a:pt x="322580" y="231874"/>
                    <a:pt x="291147" y="184249"/>
                  </a:cubicBezTo>
                  <a:cubicBezTo>
                    <a:pt x="261620" y="140434"/>
                    <a:pt x="233998" y="94714"/>
                    <a:pt x="241618" y="39469"/>
                  </a:cubicBezTo>
                  <a:cubicBezTo>
                    <a:pt x="243523" y="26134"/>
                    <a:pt x="256857" y="13752"/>
                    <a:pt x="265430" y="417"/>
                  </a:cubicBezTo>
                  <a:cubicBezTo>
                    <a:pt x="274003" y="12799"/>
                    <a:pt x="291147" y="24229"/>
                    <a:pt x="291147" y="35659"/>
                  </a:cubicBezTo>
                  <a:cubicBezTo>
                    <a:pt x="288290" y="93762"/>
                    <a:pt x="318770" y="136624"/>
                    <a:pt x="346393" y="184249"/>
                  </a:cubicBezTo>
                  <a:cubicBezTo>
                    <a:pt x="369253" y="223302"/>
                    <a:pt x="385445" y="270927"/>
                    <a:pt x="388303" y="316647"/>
                  </a:cubicBezTo>
                  <a:cubicBezTo>
                    <a:pt x="394018" y="417612"/>
                    <a:pt x="390208" y="519529"/>
                    <a:pt x="390208" y="621447"/>
                  </a:cubicBezTo>
                  <a:cubicBezTo>
                    <a:pt x="390208" y="701457"/>
                    <a:pt x="364490" y="732889"/>
                    <a:pt x="284480" y="736699"/>
                  </a:cubicBezTo>
                  <a:cubicBezTo>
                    <a:pt x="216853" y="740509"/>
                    <a:pt x="148273" y="737652"/>
                    <a:pt x="80645" y="731937"/>
                  </a:cubicBezTo>
                  <a:cubicBezTo>
                    <a:pt x="28257" y="727174"/>
                    <a:pt x="635" y="696694"/>
                    <a:pt x="635" y="643354"/>
                  </a:cubicBezTo>
                  <a:cubicBezTo>
                    <a:pt x="-318" y="519529"/>
                    <a:pt x="-1270" y="395704"/>
                    <a:pt x="6350" y="272832"/>
                  </a:cubicBezTo>
                  <a:cubicBezTo>
                    <a:pt x="8255" y="234732"/>
                    <a:pt x="40640" y="199489"/>
                    <a:pt x="54928" y="162342"/>
                  </a:cubicBezTo>
                  <a:cubicBezTo>
                    <a:pt x="70168" y="119479"/>
                    <a:pt x="88265" y="76617"/>
                    <a:pt x="94932" y="33754"/>
                  </a:cubicBezTo>
                  <a:cubicBezTo>
                    <a:pt x="99695" y="2322"/>
                    <a:pt x="109220" y="-5298"/>
                    <a:pt x="140653" y="3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92A2D69-FE68-4453-A682-D5C5B2900B08}"/>
                </a:ext>
              </a:extLst>
            </p:cNvPr>
            <p:cNvSpPr/>
            <p:nvPr/>
          </p:nvSpPr>
          <p:spPr>
            <a:xfrm>
              <a:off x="7461211" y="1551995"/>
              <a:ext cx="316230" cy="504869"/>
            </a:xfrm>
            <a:custGeom>
              <a:avLst/>
              <a:gdLst>
                <a:gd name="connsiteX0" fmla="*/ 4763 w 316230"/>
                <a:gd name="connsiteY0" fmla="*/ 0 h 504869"/>
                <a:gd name="connsiteX1" fmla="*/ 316230 w 316230"/>
                <a:gd name="connsiteY1" fmla="*/ 0 h 504869"/>
                <a:gd name="connsiteX2" fmla="*/ 316230 w 316230"/>
                <a:gd name="connsiteY2" fmla="*/ 93345 h 504869"/>
                <a:gd name="connsiteX3" fmla="*/ 311468 w 316230"/>
                <a:gd name="connsiteY3" fmla="*/ 388620 h 504869"/>
                <a:gd name="connsiteX4" fmla="*/ 300990 w 316230"/>
                <a:gd name="connsiteY4" fmla="*/ 462915 h 504869"/>
                <a:gd name="connsiteX5" fmla="*/ 260033 w 316230"/>
                <a:gd name="connsiteY5" fmla="*/ 496253 h 504869"/>
                <a:gd name="connsiteX6" fmla="*/ 75248 w 316230"/>
                <a:gd name="connsiteY6" fmla="*/ 504825 h 504869"/>
                <a:gd name="connsiteX7" fmla="*/ 7620 w 316230"/>
                <a:gd name="connsiteY7" fmla="*/ 448628 h 504869"/>
                <a:gd name="connsiteX8" fmla="*/ 0 w 316230"/>
                <a:gd name="connsiteY8" fmla="*/ 16192 h 504869"/>
                <a:gd name="connsiteX9" fmla="*/ 4763 w 316230"/>
                <a:gd name="connsiteY9" fmla="*/ 0 h 504869"/>
                <a:gd name="connsiteX10" fmla="*/ 264795 w 316230"/>
                <a:gd name="connsiteY10" fmla="*/ 36195 h 504869"/>
                <a:gd name="connsiteX11" fmla="*/ 54293 w 316230"/>
                <a:gd name="connsiteY11" fmla="*/ 36195 h 504869"/>
                <a:gd name="connsiteX12" fmla="*/ 56198 w 316230"/>
                <a:gd name="connsiteY12" fmla="*/ 428625 h 504869"/>
                <a:gd name="connsiteX13" fmla="*/ 92393 w 316230"/>
                <a:gd name="connsiteY13" fmla="*/ 453390 h 504869"/>
                <a:gd name="connsiteX14" fmla="*/ 104775 w 316230"/>
                <a:gd name="connsiteY14" fmla="*/ 442913 h 504869"/>
                <a:gd name="connsiteX15" fmla="*/ 104775 w 316230"/>
                <a:gd name="connsiteY15" fmla="*/ 79057 h 504869"/>
                <a:gd name="connsiteX16" fmla="*/ 183833 w 316230"/>
                <a:gd name="connsiteY16" fmla="*/ 85725 h 504869"/>
                <a:gd name="connsiteX17" fmla="*/ 201930 w 316230"/>
                <a:gd name="connsiteY17" fmla="*/ 181927 h 504869"/>
                <a:gd name="connsiteX18" fmla="*/ 265748 w 316230"/>
                <a:gd name="connsiteY18" fmla="*/ 181927 h 504869"/>
                <a:gd name="connsiteX19" fmla="*/ 264795 w 316230"/>
                <a:gd name="connsiteY19" fmla="*/ 36195 h 50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230" h="504869">
                  <a:moveTo>
                    <a:pt x="4763" y="0"/>
                  </a:moveTo>
                  <a:cubicBezTo>
                    <a:pt x="105728" y="0"/>
                    <a:pt x="205740" y="0"/>
                    <a:pt x="316230" y="0"/>
                  </a:cubicBezTo>
                  <a:cubicBezTo>
                    <a:pt x="316230" y="31432"/>
                    <a:pt x="316230" y="62865"/>
                    <a:pt x="316230" y="93345"/>
                  </a:cubicBezTo>
                  <a:cubicBezTo>
                    <a:pt x="315278" y="191452"/>
                    <a:pt x="313373" y="289560"/>
                    <a:pt x="311468" y="388620"/>
                  </a:cubicBezTo>
                  <a:cubicBezTo>
                    <a:pt x="310515" y="413385"/>
                    <a:pt x="309563" y="440055"/>
                    <a:pt x="300990" y="462915"/>
                  </a:cubicBezTo>
                  <a:cubicBezTo>
                    <a:pt x="295275" y="477203"/>
                    <a:pt x="275273" y="495300"/>
                    <a:pt x="260033" y="496253"/>
                  </a:cubicBezTo>
                  <a:cubicBezTo>
                    <a:pt x="198120" y="501967"/>
                    <a:pt x="136208" y="502920"/>
                    <a:pt x="75248" y="504825"/>
                  </a:cubicBezTo>
                  <a:cubicBezTo>
                    <a:pt x="37148" y="505778"/>
                    <a:pt x="8573" y="491490"/>
                    <a:pt x="7620" y="448628"/>
                  </a:cubicBezTo>
                  <a:cubicBezTo>
                    <a:pt x="4763" y="304800"/>
                    <a:pt x="2858" y="160972"/>
                    <a:pt x="0" y="16192"/>
                  </a:cubicBezTo>
                  <a:cubicBezTo>
                    <a:pt x="0" y="12382"/>
                    <a:pt x="2858" y="7620"/>
                    <a:pt x="4763" y="0"/>
                  </a:cubicBezTo>
                  <a:close/>
                  <a:moveTo>
                    <a:pt x="264795" y="36195"/>
                  </a:moveTo>
                  <a:cubicBezTo>
                    <a:pt x="193358" y="36195"/>
                    <a:pt x="124778" y="36195"/>
                    <a:pt x="54293" y="36195"/>
                  </a:cubicBezTo>
                  <a:cubicBezTo>
                    <a:pt x="54293" y="169545"/>
                    <a:pt x="53340" y="299085"/>
                    <a:pt x="56198" y="428625"/>
                  </a:cubicBezTo>
                  <a:cubicBezTo>
                    <a:pt x="56198" y="437198"/>
                    <a:pt x="80010" y="444817"/>
                    <a:pt x="92393" y="453390"/>
                  </a:cubicBezTo>
                  <a:cubicBezTo>
                    <a:pt x="96203" y="449580"/>
                    <a:pt x="100965" y="446723"/>
                    <a:pt x="104775" y="442913"/>
                  </a:cubicBezTo>
                  <a:cubicBezTo>
                    <a:pt x="104775" y="322898"/>
                    <a:pt x="104775" y="203835"/>
                    <a:pt x="104775" y="79057"/>
                  </a:cubicBezTo>
                  <a:cubicBezTo>
                    <a:pt x="137160" y="80963"/>
                    <a:pt x="177165" y="73342"/>
                    <a:pt x="183833" y="85725"/>
                  </a:cubicBezTo>
                  <a:cubicBezTo>
                    <a:pt x="198120" y="112395"/>
                    <a:pt x="196215" y="147638"/>
                    <a:pt x="201930" y="181927"/>
                  </a:cubicBezTo>
                  <a:cubicBezTo>
                    <a:pt x="221933" y="181927"/>
                    <a:pt x="242888" y="181927"/>
                    <a:pt x="265748" y="181927"/>
                  </a:cubicBezTo>
                  <a:cubicBezTo>
                    <a:pt x="264795" y="132397"/>
                    <a:pt x="264795" y="88582"/>
                    <a:pt x="264795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55682BB-D6D8-4D47-958D-F3C6E1CB490C}"/>
                </a:ext>
              </a:extLst>
            </p:cNvPr>
            <p:cNvSpPr/>
            <p:nvPr/>
          </p:nvSpPr>
          <p:spPr>
            <a:xfrm>
              <a:off x="7867928" y="1182240"/>
              <a:ext cx="273367" cy="121152"/>
            </a:xfrm>
            <a:custGeom>
              <a:avLst/>
              <a:gdLst>
                <a:gd name="connsiteX0" fmla="*/ 0 w 273367"/>
                <a:gd name="connsiteY0" fmla="*/ 120200 h 121152"/>
                <a:gd name="connsiteX1" fmla="*/ 0 w 273367"/>
                <a:gd name="connsiteY1" fmla="*/ 60193 h 121152"/>
                <a:gd name="connsiteX2" fmla="*/ 84772 w 273367"/>
                <a:gd name="connsiteY2" fmla="*/ 60193 h 121152"/>
                <a:gd name="connsiteX3" fmla="*/ 160972 w 273367"/>
                <a:gd name="connsiteY3" fmla="*/ 60193 h 121152"/>
                <a:gd name="connsiteX4" fmla="*/ 161925 w 273367"/>
                <a:gd name="connsiteY4" fmla="*/ 35428 h 121152"/>
                <a:gd name="connsiteX5" fmla="*/ 3810 w 273367"/>
                <a:gd name="connsiteY5" fmla="*/ 26855 h 121152"/>
                <a:gd name="connsiteX6" fmla="*/ 0 w 273367"/>
                <a:gd name="connsiteY6" fmla="*/ 18283 h 121152"/>
                <a:gd name="connsiteX7" fmla="*/ 35243 w 273367"/>
                <a:gd name="connsiteY7" fmla="*/ 3043 h 121152"/>
                <a:gd name="connsiteX8" fmla="*/ 210503 w 273367"/>
                <a:gd name="connsiteY8" fmla="*/ 185 h 121152"/>
                <a:gd name="connsiteX9" fmla="*/ 268605 w 273367"/>
                <a:gd name="connsiteY9" fmla="*/ 56383 h 121152"/>
                <a:gd name="connsiteX10" fmla="*/ 273368 w 273367"/>
                <a:gd name="connsiteY10" fmla="*/ 121153 h 121152"/>
                <a:gd name="connsiteX11" fmla="*/ 0 w 273367"/>
                <a:gd name="connsiteY11" fmla="*/ 120200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" h="121152">
                  <a:moveTo>
                    <a:pt x="0" y="120200"/>
                  </a:moveTo>
                  <a:cubicBezTo>
                    <a:pt x="0" y="101150"/>
                    <a:pt x="0" y="84005"/>
                    <a:pt x="0" y="60193"/>
                  </a:cubicBezTo>
                  <a:cubicBezTo>
                    <a:pt x="29527" y="60193"/>
                    <a:pt x="57150" y="60193"/>
                    <a:pt x="84772" y="60193"/>
                  </a:cubicBezTo>
                  <a:cubicBezTo>
                    <a:pt x="110490" y="60193"/>
                    <a:pt x="135255" y="60193"/>
                    <a:pt x="160972" y="60193"/>
                  </a:cubicBezTo>
                  <a:cubicBezTo>
                    <a:pt x="160972" y="51620"/>
                    <a:pt x="160972" y="44000"/>
                    <a:pt x="161925" y="35428"/>
                  </a:cubicBezTo>
                  <a:cubicBezTo>
                    <a:pt x="109538" y="32570"/>
                    <a:pt x="57150" y="29713"/>
                    <a:pt x="3810" y="26855"/>
                  </a:cubicBezTo>
                  <a:cubicBezTo>
                    <a:pt x="2857" y="23998"/>
                    <a:pt x="952" y="21140"/>
                    <a:pt x="0" y="18283"/>
                  </a:cubicBezTo>
                  <a:cubicBezTo>
                    <a:pt x="11430" y="12568"/>
                    <a:pt x="22860" y="3995"/>
                    <a:pt x="35243" y="3043"/>
                  </a:cubicBezTo>
                  <a:cubicBezTo>
                    <a:pt x="93345" y="1138"/>
                    <a:pt x="152400" y="3043"/>
                    <a:pt x="210503" y="185"/>
                  </a:cubicBezTo>
                  <a:cubicBezTo>
                    <a:pt x="251460" y="-1720"/>
                    <a:pt x="273368" y="10663"/>
                    <a:pt x="268605" y="56383"/>
                  </a:cubicBezTo>
                  <a:cubicBezTo>
                    <a:pt x="266700" y="76385"/>
                    <a:pt x="271462" y="96388"/>
                    <a:pt x="273368" y="121153"/>
                  </a:cubicBezTo>
                  <a:cubicBezTo>
                    <a:pt x="180975" y="120200"/>
                    <a:pt x="93345" y="120200"/>
                    <a:pt x="0" y="120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6B98DF4-1516-459D-B05F-099FE02A9CBC}"/>
                </a:ext>
              </a:extLst>
            </p:cNvPr>
            <p:cNvSpPr/>
            <p:nvPr/>
          </p:nvSpPr>
          <p:spPr>
            <a:xfrm>
              <a:off x="7515503" y="1588190"/>
              <a:ext cx="210502" cy="417194"/>
            </a:xfrm>
            <a:custGeom>
              <a:avLst/>
              <a:gdLst>
                <a:gd name="connsiteX0" fmla="*/ 210503 w 210502"/>
                <a:gd name="connsiteY0" fmla="*/ 0 h 417194"/>
                <a:gd name="connsiteX1" fmla="*/ 210503 w 210502"/>
                <a:gd name="connsiteY1" fmla="*/ 145733 h 417194"/>
                <a:gd name="connsiteX2" fmla="*/ 146685 w 210502"/>
                <a:gd name="connsiteY2" fmla="*/ 145733 h 417194"/>
                <a:gd name="connsiteX3" fmla="*/ 128588 w 210502"/>
                <a:gd name="connsiteY3" fmla="*/ 49530 h 417194"/>
                <a:gd name="connsiteX4" fmla="*/ 49530 w 210502"/>
                <a:gd name="connsiteY4" fmla="*/ 42863 h 417194"/>
                <a:gd name="connsiteX5" fmla="*/ 49530 w 210502"/>
                <a:gd name="connsiteY5" fmla="*/ 406718 h 417194"/>
                <a:gd name="connsiteX6" fmla="*/ 37148 w 210502"/>
                <a:gd name="connsiteY6" fmla="*/ 417195 h 417194"/>
                <a:gd name="connsiteX7" fmla="*/ 953 w 210502"/>
                <a:gd name="connsiteY7" fmla="*/ 392430 h 417194"/>
                <a:gd name="connsiteX8" fmla="*/ 0 w 210502"/>
                <a:gd name="connsiteY8" fmla="*/ 0 h 417194"/>
                <a:gd name="connsiteX9" fmla="*/ 210503 w 210502"/>
                <a:gd name="connsiteY9" fmla="*/ 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502" h="417194">
                  <a:moveTo>
                    <a:pt x="210503" y="0"/>
                  </a:moveTo>
                  <a:cubicBezTo>
                    <a:pt x="210503" y="52388"/>
                    <a:pt x="210503" y="96202"/>
                    <a:pt x="210503" y="145733"/>
                  </a:cubicBezTo>
                  <a:cubicBezTo>
                    <a:pt x="187643" y="145733"/>
                    <a:pt x="166688" y="145733"/>
                    <a:pt x="146685" y="145733"/>
                  </a:cubicBezTo>
                  <a:cubicBezTo>
                    <a:pt x="141923" y="111443"/>
                    <a:pt x="143828" y="76200"/>
                    <a:pt x="128588" y="49530"/>
                  </a:cubicBezTo>
                  <a:cubicBezTo>
                    <a:pt x="121920" y="38100"/>
                    <a:pt x="81915" y="44768"/>
                    <a:pt x="49530" y="42863"/>
                  </a:cubicBezTo>
                  <a:cubicBezTo>
                    <a:pt x="49530" y="167640"/>
                    <a:pt x="49530" y="286703"/>
                    <a:pt x="49530" y="406718"/>
                  </a:cubicBezTo>
                  <a:cubicBezTo>
                    <a:pt x="45720" y="410528"/>
                    <a:pt x="40958" y="413385"/>
                    <a:pt x="37148" y="417195"/>
                  </a:cubicBezTo>
                  <a:cubicBezTo>
                    <a:pt x="24765" y="408622"/>
                    <a:pt x="953" y="401003"/>
                    <a:pt x="953" y="392430"/>
                  </a:cubicBezTo>
                  <a:cubicBezTo>
                    <a:pt x="0" y="263843"/>
                    <a:pt x="0" y="133350"/>
                    <a:pt x="0" y="0"/>
                  </a:cubicBezTo>
                  <a:cubicBezTo>
                    <a:pt x="70485" y="0"/>
                    <a:pt x="139065" y="0"/>
                    <a:pt x="2105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aphic 7">
            <a:extLst>
              <a:ext uri="{FF2B5EF4-FFF2-40B4-BE49-F238E27FC236}">
                <a16:creationId xmlns:a16="http://schemas.microsoft.com/office/drawing/2014/main" id="{4E2CAC58-ED60-460A-8876-AB5EC4B01AB5}"/>
              </a:ext>
            </a:extLst>
          </p:cNvPr>
          <p:cNvGrpSpPr/>
          <p:nvPr/>
        </p:nvGrpSpPr>
        <p:grpSpPr>
          <a:xfrm>
            <a:off x="5359557" y="3721186"/>
            <a:ext cx="534288" cy="337068"/>
            <a:chOff x="4693080" y="160053"/>
            <a:chExt cx="1419225" cy="895350"/>
          </a:xfrm>
          <a:solidFill>
            <a:schemeClr val="accent5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C53B671-50BD-455A-8466-AF98606B7876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EB3083B-FE83-446C-868C-F51BDC3CEE0C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B34A1BF-4675-468A-ABFF-02742D2FC6B6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1A89B5E-447A-43AA-BF58-19A61D91A8FD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23A2705-A3A0-4347-A8A8-13573930A4D2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aphic 83">
            <a:extLst>
              <a:ext uri="{FF2B5EF4-FFF2-40B4-BE49-F238E27FC236}">
                <a16:creationId xmlns:a16="http://schemas.microsoft.com/office/drawing/2014/main" id="{6BA182A3-AF1A-4C28-A09A-733E3B97E6A0}"/>
              </a:ext>
            </a:extLst>
          </p:cNvPr>
          <p:cNvGrpSpPr/>
          <p:nvPr/>
        </p:nvGrpSpPr>
        <p:grpSpPr>
          <a:xfrm>
            <a:off x="5355476" y="2644421"/>
            <a:ext cx="1008685" cy="747173"/>
            <a:chOff x="5581650" y="3048000"/>
            <a:chExt cx="1028700" cy="762000"/>
          </a:xfrm>
          <a:solidFill>
            <a:schemeClr val="accent3"/>
          </a:solidFill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B3BA6E2-CDAE-4D87-8439-2CD8277FDB1D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8B732CE-1B67-4DAC-B1E5-A889220C90F2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D834A8F-439D-42C5-8B2B-140E5D1CF707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216A39C-966D-4DE8-9F9D-B0B61663D8CA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aphic 91">
            <a:extLst>
              <a:ext uri="{FF2B5EF4-FFF2-40B4-BE49-F238E27FC236}">
                <a16:creationId xmlns:a16="http://schemas.microsoft.com/office/drawing/2014/main" id="{5871FAE3-E763-402F-9274-C91D132870B3}"/>
              </a:ext>
            </a:extLst>
          </p:cNvPr>
          <p:cNvGrpSpPr/>
          <p:nvPr/>
        </p:nvGrpSpPr>
        <p:grpSpPr>
          <a:xfrm>
            <a:off x="5481011" y="1651871"/>
            <a:ext cx="1012282" cy="723250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CC32EE-AD7A-4A21-92DE-967FAB041B45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BE1E839-727B-4D05-8241-F192599A94FC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FCFDC04-7D31-44D3-93F9-2017100BB483}"/>
              </a:ext>
            </a:extLst>
          </p:cNvPr>
          <p:cNvGrpSpPr/>
          <p:nvPr/>
        </p:nvGrpSpPr>
        <p:grpSpPr>
          <a:xfrm rot="10800000">
            <a:off x="7146571" y="4207214"/>
            <a:ext cx="569988" cy="628742"/>
            <a:chOff x="8873781" y="2824569"/>
            <a:chExt cx="1783946" cy="1967833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37BEB63-67F5-4396-A1F6-269256006687}"/>
                </a:ext>
              </a:extLst>
            </p:cNvPr>
            <p:cNvSpPr/>
            <p:nvPr/>
          </p:nvSpPr>
          <p:spPr>
            <a:xfrm>
              <a:off x="9024286" y="2824569"/>
              <a:ext cx="1377427" cy="1381160"/>
            </a:xfrm>
            <a:custGeom>
              <a:avLst/>
              <a:gdLst>
                <a:gd name="connsiteX0" fmla="*/ 1157070 w 1377427"/>
                <a:gd name="connsiteY0" fmla="*/ 1283232 h 1381160"/>
                <a:gd name="connsiteX1" fmla="*/ 1064251 w 1377427"/>
                <a:gd name="connsiteY1" fmla="*/ 1318605 h 1381160"/>
                <a:gd name="connsiteX2" fmla="*/ 968877 w 1377427"/>
                <a:gd name="connsiteY2" fmla="*/ 1346121 h 1381160"/>
                <a:gd name="connsiteX3" fmla="*/ 968714 w 1377427"/>
                <a:gd name="connsiteY3" fmla="*/ 1346168 h 1381160"/>
                <a:gd name="connsiteX4" fmla="*/ 968730 w 1377427"/>
                <a:gd name="connsiteY4" fmla="*/ 1346169 h 1381160"/>
                <a:gd name="connsiteX5" fmla="*/ 1022022 w 1377427"/>
                <a:gd name="connsiteY5" fmla="*/ 1349133 h 1381160"/>
                <a:gd name="connsiteX6" fmla="*/ 1157070 w 1377427"/>
                <a:gd name="connsiteY6" fmla="*/ 1283232 h 1381160"/>
                <a:gd name="connsiteX7" fmla="*/ 1165220 w 1377427"/>
                <a:gd name="connsiteY7" fmla="*/ 831359 h 1381160"/>
                <a:gd name="connsiteX8" fmla="*/ 1367613 w 1377427"/>
                <a:gd name="connsiteY8" fmla="*/ 1097593 h 1381160"/>
                <a:gd name="connsiteX9" fmla="*/ 1349954 w 1377427"/>
                <a:gd name="connsiteY9" fmla="*/ 1141512 h 1381160"/>
                <a:gd name="connsiteX10" fmla="*/ 947434 w 1377427"/>
                <a:gd name="connsiteY10" fmla="*/ 1380579 h 1381160"/>
                <a:gd name="connsiteX11" fmla="*/ 829259 w 1377427"/>
                <a:gd name="connsiteY11" fmla="*/ 1336660 h 1381160"/>
                <a:gd name="connsiteX12" fmla="*/ 817487 w 1377427"/>
                <a:gd name="connsiteY12" fmla="*/ 1326246 h 1381160"/>
                <a:gd name="connsiteX13" fmla="*/ 790320 w 1377427"/>
                <a:gd name="connsiteY13" fmla="*/ 1268743 h 1381160"/>
                <a:gd name="connsiteX14" fmla="*/ 791226 w 1377427"/>
                <a:gd name="connsiteY14" fmla="*/ 1265121 h 1381160"/>
                <a:gd name="connsiteX15" fmla="*/ 794848 w 1377427"/>
                <a:gd name="connsiteY15" fmla="*/ 1205807 h 1381160"/>
                <a:gd name="connsiteX16" fmla="*/ 1165220 w 1377427"/>
                <a:gd name="connsiteY16" fmla="*/ 831359 h 1381160"/>
                <a:gd name="connsiteX17" fmla="*/ 505975 w 1377427"/>
                <a:gd name="connsiteY17" fmla="*/ 831359 h 1381160"/>
                <a:gd name="connsiteX18" fmla="*/ 623244 w 1377427"/>
                <a:gd name="connsiteY18" fmla="*/ 1023790 h 1381160"/>
                <a:gd name="connsiteX19" fmla="*/ 623244 w 1377427"/>
                <a:gd name="connsiteY19" fmla="*/ 1023787 h 1381160"/>
                <a:gd name="connsiteX20" fmla="*/ 623245 w 1377427"/>
                <a:gd name="connsiteY20" fmla="*/ 1023790 h 1381160"/>
                <a:gd name="connsiteX21" fmla="*/ 558745 w 1377427"/>
                <a:gd name="connsiteY21" fmla="*/ 865565 h 1381160"/>
                <a:gd name="connsiteX22" fmla="*/ 558745 w 1377427"/>
                <a:gd name="connsiteY22" fmla="*/ 865565 h 1381160"/>
                <a:gd name="connsiteX23" fmla="*/ 558745 w 1377427"/>
                <a:gd name="connsiteY23" fmla="*/ 865565 h 1381160"/>
                <a:gd name="connsiteX24" fmla="*/ 505975 w 1377427"/>
                <a:gd name="connsiteY24" fmla="*/ 831359 h 1381160"/>
                <a:gd name="connsiteX25" fmla="*/ 192815 w 1377427"/>
                <a:gd name="connsiteY25" fmla="*/ 691295 h 1381160"/>
                <a:gd name="connsiteX26" fmla="*/ 270530 w 1377427"/>
                <a:gd name="connsiteY26" fmla="*/ 695978 h 1381160"/>
                <a:gd name="connsiteX27" fmla="*/ 522728 w 1377427"/>
                <a:gd name="connsiteY27" fmla="*/ 808720 h 1381160"/>
                <a:gd name="connsiteX28" fmla="*/ 652676 w 1377427"/>
                <a:gd name="connsiteY28" fmla="*/ 1061824 h 1381160"/>
                <a:gd name="connsiteX29" fmla="*/ 653581 w 1377427"/>
                <a:gd name="connsiteY29" fmla="*/ 1080840 h 1381160"/>
                <a:gd name="connsiteX30" fmla="*/ 631395 w 1377427"/>
                <a:gd name="connsiteY30" fmla="*/ 1129287 h 1381160"/>
                <a:gd name="connsiteX31" fmla="*/ 596984 w 1377427"/>
                <a:gd name="connsiteY31" fmla="*/ 1158718 h 1381160"/>
                <a:gd name="connsiteX32" fmla="*/ 373311 w 1377427"/>
                <a:gd name="connsiteY32" fmla="*/ 1208524 h 1381160"/>
                <a:gd name="connsiteX33" fmla="*/ 77647 w 1377427"/>
                <a:gd name="connsiteY33" fmla="*/ 1043259 h 1381160"/>
                <a:gd name="connsiteX34" fmla="*/ 19691 w 1377427"/>
                <a:gd name="connsiteY34" fmla="*/ 787439 h 1381160"/>
                <a:gd name="connsiteX35" fmla="*/ 192815 w 1377427"/>
                <a:gd name="connsiteY35" fmla="*/ 691295 h 1381160"/>
                <a:gd name="connsiteX36" fmla="*/ 844652 w 1377427"/>
                <a:gd name="connsiteY36" fmla="*/ 347338 h 1381160"/>
                <a:gd name="connsiteX37" fmla="*/ 735986 w 1377427"/>
                <a:gd name="connsiteY37" fmla="*/ 623081 h 1381160"/>
                <a:gd name="connsiteX38" fmla="*/ 851041 w 1377427"/>
                <a:gd name="connsiteY38" fmla="*/ 429518 h 1381160"/>
                <a:gd name="connsiteX39" fmla="*/ 844742 w 1377427"/>
                <a:gd name="connsiteY39" fmla="*/ 348501 h 1381160"/>
                <a:gd name="connsiteX40" fmla="*/ 844653 w 1377427"/>
                <a:gd name="connsiteY40" fmla="*/ 347339 h 1381160"/>
                <a:gd name="connsiteX41" fmla="*/ 844652 w 1377427"/>
                <a:gd name="connsiteY41" fmla="*/ 347343 h 1381160"/>
                <a:gd name="connsiteX42" fmla="*/ 648147 w 1377427"/>
                <a:gd name="connsiteY42" fmla="*/ 57 h 1381160"/>
                <a:gd name="connsiteX43" fmla="*/ 856425 w 1377427"/>
                <a:gd name="connsiteY43" fmla="*/ 196110 h 1381160"/>
                <a:gd name="connsiteX44" fmla="*/ 848275 w 1377427"/>
                <a:gd name="connsiteY44" fmla="*/ 517131 h 1381160"/>
                <a:gd name="connsiteX45" fmla="*/ 716969 w 1377427"/>
                <a:gd name="connsiteY45" fmla="*/ 670622 h 1381160"/>
                <a:gd name="connsiteX46" fmla="*/ 686633 w 1377427"/>
                <a:gd name="connsiteY46" fmla="*/ 696431 h 1381160"/>
                <a:gd name="connsiteX47" fmla="*/ 632752 w 1377427"/>
                <a:gd name="connsiteY47" fmla="*/ 697789 h 1381160"/>
                <a:gd name="connsiteX48" fmla="*/ 599700 w 1377427"/>
                <a:gd name="connsiteY48" fmla="*/ 677867 h 1381160"/>
                <a:gd name="connsiteX49" fmla="*/ 476544 w 1377427"/>
                <a:gd name="connsiteY49" fmla="*/ 556522 h 1381160"/>
                <a:gd name="connsiteX50" fmla="*/ 441228 w 1377427"/>
                <a:gd name="connsiteY50" fmla="*/ 212863 h 1381160"/>
                <a:gd name="connsiteX51" fmla="*/ 648147 w 1377427"/>
                <a:gd name="connsiteY51" fmla="*/ 57 h 13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77427" h="1381160">
                  <a:moveTo>
                    <a:pt x="1157070" y="1283232"/>
                  </a:moveTo>
                  <a:cubicBezTo>
                    <a:pt x="1126281" y="1295684"/>
                    <a:pt x="1095493" y="1307795"/>
                    <a:pt x="1064251" y="1318605"/>
                  </a:cubicBezTo>
                  <a:lnTo>
                    <a:pt x="968877" y="1346121"/>
                  </a:lnTo>
                  <a:lnTo>
                    <a:pt x="968714" y="1346168"/>
                  </a:lnTo>
                  <a:lnTo>
                    <a:pt x="968730" y="1346169"/>
                  </a:lnTo>
                  <a:lnTo>
                    <a:pt x="1022022" y="1349133"/>
                  </a:lnTo>
                  <a:cubicBezTo>
                    <a:pt x="1072769" y="1344612"/>
                    <a:pt x="1116320" y="1318889"/>
                    <a:pt x="1157070" y="1283232"/>
                  </a:cubicBezTo>
                  <a:close/>
                  <a:moveTo>
                    <a:pt x="1165220" y="831359"/>
                  </a:moveTo>
                  <a:cubicBezTo>
                    <a:pt x="1348595" y="824114"/>
                    <a:pt x="1402024" y="903803"/>
                    <a:pt x="1367613" y="1097593"/>
                  </a:cubicBezTo>
                  <a:cubicBezTo>
                    <a:pt x="1365348" y="1112987"/>
                    <a:pt x="1358104" y="1128381"/>
                    <a:pt x="1349954" y="1141512"/>
                  </a:cubicBezTo>
                  <a:cubicBezTo>
                    <a:pt x="1252607" y="1283232"/>
                    <a:pt x="1119037" y="1366090"/>
                    <a:pt x="947434" y="1380579"/>
                  </a:cubicBezTo>
                  <a:cubicBezTo>
                    <a:pt x="902609" y="1384202"/>
                    <a:pt x="860048" y="1371071"/>
                    <a:pt x="829259" y="1336660"/>
                  </a:cubicBezTo>
                  <a:cubicBezTo>
                    <a:pt x="825184" y="1332132"/>
                    <a:pt x="821109" y="1328510"/>
                    <a:pt x="817487" y="1326246"/>
                  </a:cubicBezTo>
                  <a:lnTo>
                    <a:pt x="790320" y="1268743"/>
                  </a:lnTo>
                  <a:cubicBezTo>
                    <a:pt x="790320" y="1267385"/>
                    <a:pt x="790773" y="1266479"/>
                    <a:pt x="791226" y="1265121"/>
                  </a:cubicBezTo>
                  <a:cubicBezTo>
                    <a:pt x="796206" y="1246104"/>
                    <a:pt x="793489" y="1226182"/>
                    <a:pt x="794848" y="1205807"/>
                  </a:cubicBezTo>
                  <a:cubicBezTo>
                    <a:pt x="806620" y="1021526"/>
                    <a:pt x="987731" y="838603"/>
                    <a:pt x="1165220" y="831359"/>
                  </a:cubicBezTo>
                  <a:close/>
                  <a:moveTo>
                    <a:pt x="505975" y="831359"/>
                  </a:moveTo>
                  <a:cubicBezTo>
                    <a:pt x="565289" y="882523"/>
                    <a:pt x="598341" y="951345"/>
                    <a:pt x="623244" y="1023790"/>
                  </a:cubicBezTo>
                  <a:lnTo>
                    <a:pt x="623244" y="1023787"/>
                  </a:lnTo>
                  <a:lnTo>
                    <a:pt x="623245" y="1023790"/>
                  </a:lnTo>
                  <a:cubicBezTo>
                    <a:pt x="628679" y="955194"/>
                    <a:pt x="604568" y="903917"/>
                    <a:pt x="558745" y="865565"/>
                  </a:cubicBezTo>
                  <a:lnTo>
                    <a:pt x="558745" y="865565"/>
                  </a:lnTo>
                  <a:lnTo>
                    <a:pt x="558745" y="865565"/>
                  </a:lnTo>
                  <a:cubicBezTo>
                    <a:pt x="543471" y="852781"/>
                    <a:pt x="525784" y="841433"/>
                    <a:pt x="505975" y="831359"/>
                  </a:cubicBezTo>
                  <a:close/>
                  <a:moveTo>
                    <a:pt x="192815" y="691295"/>
                  </a:moveTo>
                  <a:cubicBezTo>
                    <a:pt x="217951" y="689441"/>
                    <a:pt x="244156" y="690884"/>
                    <a:pt x="270530" y="695978"/>
                  </a:cubicBezTo>
                  <a:cubicBezTo>
                    <a:pt x="362897" y="713637"/>
                    <a:pt x="448020" y="751670"/>
                    <a:pt x="522728" y="808720"/>
                  </a:cubicBezTo>
                  <a:cubicBezTo>
                    <a:pt x="605134" y="872562"/>
                    <a:pt x="657203" y="952251"/>
                    <a:pt x="652676" y="1061824"/>
                  </a:cubicBezTo>
                  <a:cubicBezTo>
                    <a:pt x="652676" y="1067709"/>
                    <a:pt x="653129" y="1074048"/>
                    <a:pt x="653581" y="1080840"/>
                  </a:cubicBezTo>
                  <a:lnTo>
                    <a:pt x="631395" y="1129287"/>
                  </a:lnTo>
                  <a:cubicBezTo>
                    <a:pt x="616906" y="1132004"/>
                    <a:pt x="608303" y="1150115"/>
                    <a:pt x="596984" y="1158718"/>
                  </a:cubicBezTo>
                  <a:cubicBezTo>
                    <a:pt x="530878" y="1214410"/>
                    <a:pt x="452547" y="1225276"/>
                    <a:pt x="373311" y="1208524"/>
                  </a:cubicBezTo>
                  <a:cubicBezTo>
                    <a:pt x="258758" y="1184526"/>
                    <a:pt x="158241" y="1128835"/>
                    <a:pt x="77647" y="1043259"/>
                  </a:cubicBezTo>
                  <a:cubicBezTo>
                    <a:pt x="2033" y="964476"/>
                    <a:pt x="-20606" y="856262"/>
                    <a:pt x="19691" y="787439"/>
                  </a:cubicBezTo>
                  <a:cubicBezTo>
                    <a:pt x="51612" y="732087"/>
                    <a:pt x="117406" y="696855"/>
                    <a:pt x="192815" y="691295"/>
                  </a:cubicBezTo>
                  <a:close/>
                  <a:moveTo>
                    <a:pt x="844652" y="347338"/>
                  </a:moveTo>
                  <a:cubicBezTo>
                    <a:pt x="837408" y="460080"/>
                    <a:pt x="797111" y="545655"/>
                    <a:pt x="735986" y="623081"/>
                  </a:cubicBezTo>
                  <a:cubicBezTo>
                    <a:pt x="802544" y="583010"/>
                    <a:pt x="844907" y="510084"/>
                    <a:pt x="851041" y="429518"/>
                  </a:cubicBezTo>
                  <a:lnTo>
                    <a:pt x="844742" y="348501"/>
                  </a:lnTo>
                  <a:lnTo>
                    <a:pt x="844653" y="347339"/>
                  </a:lnTo>
                  <a:lnTo>
                    <a:pt x="844652" y="347343"/>
                  </a:lnTo>
                  <a:close/>
                  <a:moveTo>
                    <a:pt x="648147" y="57"/>
                  </a:moveTo>
                  <a:cubicBezTo>
                    <a:pt x="725119" y="-2659"/>
                    <a:pt x="825636" y="91519"/>
                    <a:pt x="856425" y="196110"/>
                  </a:cubicBezTo>
                  <a:cubicBezTo>
                    <a:pt x="889478" y="302966"/>
                    <a:pt x="883591" y="411180"/>
                    <a:pt x="848275" y="517131"/>
                  </a:cubicBezTo>
                  <a:cubicBezTo>
                    <a:pt x="824730" y="585047"/>
                    <a:pt x="783075" y="638475"/>
                    <a:pt x="716969" y="670622"/>
                  </a:cubicBezTo>
                  <a:cubicBezTo>
                    <a:pt x="701575" y="677867"/>
                    <a:pt x="691613" y="685564"/>
                    <a:pt x="686633" y="696431"/>
                  </a:cubicBezTo>
                  <a:lnTo>
                    <a:pt x="632752" y="697789"/>
                  </a:lnTo>
                  <a:cubicBezTo>
                    <a:pt x="624602" y="689186"/>
                    <a:pt x="614189" y="682847"/>
                    <a:pt x="599700" y="677867"/>
                  </a:cubicBezTo>
                  <a:cubicBezTo>
                    <a:pt x="540386" y="657492"/>
                    <a:pt x="500089" y="612214"/>
                    <a:pt x="476544" y="556522"/>
                  </a:cubicBezTo>
                  <a:cubicBezTo>
                    <a:pt x="429455" y="446044"/>
                    <a:pt x="415419" y="330586"/>
                    <a:pt x="441228" y="212863"/>
                  </a:cubicBezTo>
                  <a:cubicBezTo>
                    <a:pt x="464772" y="104649"/>
                    <a:pt x="566647" y="2321"/>
                    <a:pt x="648147" y="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5736D6F-8EC2-48BE-AA6E-ED2643C0B1B2}"/>
                </a:ext>
              </a:extLst>
            </p:cNvPr>
            <p:cNvSpPr/>
            <p:nvPr/>
          </p:nvSpPr>
          <p:spPr>
            <a:xfrm>
              <a:off x="8873781" y="3520095"/>
              <a:ext cx="1783946" cy="1272307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118C43-50E9-4F99-8818-B861C6C9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573756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B431970C-F701-4538-8B87-354C50A18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7725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183888D9-FCEF-4CC6-8066-D11038E32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9915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4BC816-FC05-4DA4-A718-941D3E5E12EB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C9059-2715-41CB-8E86-B60D874BCB12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C75B5-74B3-4108-B1EB-75FFB6A1CFB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2" name="Chart 9">
            <a:extLst>
              <a:ext uri="{FF2B5EF4-FFF2-40B4-BE49-F238E27FC236}">
                <a16:creationId xmlns:a16="http://schemas.microsoft.com/office/drawing/2014/main" id="{7913E6C6-0871-4C21-B72A-789A8CED2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715681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8B7F206-C5D1-4025-9603-BC17E413A198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D727C0-6683-4A37-9982-406B0D46D8BD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D2856-0BD7-4326-9019-364396310EDF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A09DF-2E42-4CCE-8166-A01FC29C2DB5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11F99-164D-4AEE-A737-EA5A4A10FA34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C6426C3A-FD53-49DD-947D-80149FB68DF4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20" name="직사각형 2">
            <a:extLst>
              <a:ext uri="{FF2B5EF4-FFF2-40B4-BE49-F238E27FC236}">
                <a16:creationId xmlns:a16="http://schemas.microsoft.com/office/drawing/2014/main" id="{4682174E-8801-4F73-A13F-E7F1450EFFF0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03EE3D-F9BC-4A8D-BED7-2E107302067E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8517EB-E345-4337-9267-4239D1DB4E2F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97B517-3FB1-4B12-B559-B2FB7473B5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61485E0C-93BB-4ACA-8208-F39DFEB70EE4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EE6813-D0B7-4105-BD7A-680F99CBE030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239C5C-BEE1-49DF-9C7C-1414561CCF0B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C768F7-781D-4070-A090-A47B12304042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2621EE-AE55-4E40-AEA8-C325D8EF6A3F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45F15E-0142-49AF-B288-507351F94A2C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208B91-6CBB-4E2F-89A7-097DE519AD6C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599861D-90C3-45DC-8896-0F82B6E599B6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4157FB-DD23-4B9F-A3A9-01452E26711C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A2EDD8C-791D-4DB3-A450-39DC6652B621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976134-BFFE-4CA1-A974-6BDFAB888C8D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3" name="Graphic 475">
            <a:extLst>
              <a:ext uri="{FF2B5EF4-FFF2-40B4-BE49-F238E27FC236}">
                <a16:creationId xmlns:a16="http://schemas.microsoft.com/office/drawing/2014/main" id="{88C7A7F1-E60F-495C-BFAA-775881A956C3}"/>
              </a:ext>
            </a:extLst>
          </p:cNvPr>
          <p:cNvGrpSpPr/>
          <p:nvPr/>
        </p:nvGrpSpPr>
        <p:grpSpPr>
          <a:xfrm>
            <a:off x="3310564" y="1544060"/>
            <a:ext cx="4908987" cy="4826221"/>
            <a:chOff x="2612458" y="-43"/>
            <a:chExt cx="6970898" cy="685335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C7589B-1C3E-45C8-A578-714007343E09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42575F8-3C0B-4B9B-8158-883504D02D1C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6C066F-76B5-415E-9A2B-11DE3812B86F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D33CF8-2828-41BC-BFEF-0C2E697409A1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3D14A17-25F6-4D5D-928E-C390832F7B38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3185C0-6D1C-49B7-8C34-83F52162CF9D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F320B8-A5B2-4906-B0D2-D64D637DB601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36EEA5-0016-4297-9C79-F32093FC660A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00EF11-0378-405A-931A-8BBF9CD459AE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513EBD6-DF52-4460-A2CE-AB61D0895A2D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63A727-16D6-452D-901E-FB0353CE601F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801D4A-5260-45F2-A62C-1E797BED0F5E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D06D6FE-6BAF-4891-AA18-F3E66FE38EB7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F104C1-2E55-4543-ABA8-153BAEA8529F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CEEB02-9366-41AD-973F-7880F636D05E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7AFF5F-B605-48BD-845F-B6E065B790B9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0E89F4-BD97-4AF9-A8EF-8DB4823FE302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1AF7CD8-1D65-49F5-8D4A-0F4D4265F620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EB6AA3-9AD5-4C7F-8036-CD51F5CDAB41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BDB6A2-39B3-45D2-BD7A-905F07A1E6CA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B12F840-45AD-4B59-B6B3-9D3D4F992ECE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E6B0D75-ADD3-4A25-9C8F-8E6288BAF5C9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1EB922-B3F2-4EBD-80FC-2508A4180CB7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26DEDB-3C3D-446B-8C09-4B29FC0C0666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E42A94D-0353-40D0-9071-09EFC7E7F777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5C5CAD-519C-4CE3-B699-BBECE683D858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03F5E1A-9753-45C7-AD36-B5782CE6C617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DFAA6D-F5BB-4871-BD8F-E5A075E32642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4C7C13-5D67-4AC1-B2DF-59499975D52F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B77071F-F497-4B6B-8430-6D7DB68BAFB5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B51708D-1F20-4E58-B387-AE651D7F49A9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aphic 83">
            <a:extLst>
              <a:ext uri="{FF2B5EF4-FFF2-40B4-BE49-F238E27FC236}">
                <a16:creationId xmlns:a16="http://schemas.microsoft.com/office/drawing/2014/main" id="{75658675-AC23-468A-8487-F3092202603C}"/>
              </a:ext>
            </a:extLst>
          </p:cNvPr>
          <p:cNvGrpSpPr/>
          <p:nvPr/>
        </p:nvGrpSpPr>
        <p:grpSpPr>
          <a:xfrm>
            <a:off x="10969248" y="3672542"/>
            <a:ext cx="704088" cy="521546"/>
            <a:chOff x="5581650" y="3048000"/>
            <a:chExt cx="1028700" cy="762000"/>
          </a:xfrm>
          <a:solidFill>
            <a:schemeClr val="accent3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BD04F63-14CB-4586-B354-69FD45625E9E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BC7CE11-B788-4177-B239-F15F9B2ED9D3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DF47C22-DB58-4AB5-9CFC-BDCF6C5E365D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5114F01-7AB6-4EF6-974E-590050000E21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91">
            <a:extLst>
              <a:ext uri="{FF2B5EF4-FFF2-40B4-BE49-F238E27FC236}">
                <a16:creationId xmlns:a16="http://schemas.microsoft.com/office/drawing/2014/main" id="{15E89EF4-C457-4D66-ADC8-AE9BE1EFBBE2}"/>
              </a:ext>
            </a:extLst>
          </p:cNvPr>
          <p:cNvGrpSpPr/>
          <p:nvPr/>
        </p:nvGrpSpPr>
        <p:grpSpPr>
          <a:xfrm>
            <a:off x="564802" y="3633048"/>
            <a:ext cx="706599" cy="504847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441327-D52F-482D-A4A7-D59B647936D7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A8F2941-8DF6-4DA5-88E3-ED4C97DECB23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84E3FA-5340-4399-A873-EC0121766CD5}"/>
              </a:ext>
            </a:extLst>
          </p:cNvPr>
          <p:cNvGrpSpPr/>
          <p:nvPr/>
        </p:nvGrpSpPr>
        <p:grpSpPr>
          <a:xfrm>
            <a:off x="6542282" y="4051066"/>
            <a:ext cx="454948" cy="645840"/>
            <a:chOff x="3805328" y="4061908"/>
            <a:chExt cx="310118" cy="44024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F03F70-23DC-43F7-8614-EFA4905FE75D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7DDC46-D129-4494-A60D-CA3F0CB63CCD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D5F13C6-997A-411A-8A15-516482E39CF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996CDF3-25CA-4EAB-9A38-D20228455C14}"/>
              </a:ext>
            </a:extLst>
          </p:cNvPr>
          <p:cNvGrpSpPr/>
          <p:nvPr/>
        </p:nvGrpSpPr>
        <p:grpSpPr>
          <a:xfrm>
            <a:off x="6869951" y="4133123"/>
            <a:ext cx="333375" cy="660868"/>
            <a:chOff x="4513211" y="4124289"/>
            <a:chExt cx="227247" cy="45048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B1C8DDE-9B3C-4BDF-81F5-4FB29FC254A1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6C4B244-ABB5-4EEF-A2F7-F53D6362CF33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A669AD1-3339-46F7-90F8-92C1C4EF89DA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220">
            <a:extLst>
              <a:ext uri="{FF2B5EF4-FFF2-40B4-BE49-F238E27FC236}">
                <a16:creationId xmlns:a16="http://schemas.microsoft.com/office/drawing/2014/main" id="{DCC7539F-5731-475B-909F-ECC8E00BFA3A}"/>
              </a:ext>
            </a:extLst>
          </p:cNvPr>
          <p:cNvGrpSpPr/>
          <p:nvPr/>
        </p:nvGrpSpPr>
        <p:grpSpPr>
          <a:xfrm>
            <a:off x="7639701" y="4496510"/>
            <a:ext cx="459983" cy="575636"/>
            <a:chOff x="5262562" y="2386012"/>
            <a:chExt cx="1666875" cy="208597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1FAFCE-0D53-4866-A23A-D218A12BD7F5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3262DA1-4877-4937-B104-786926E2134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5F72198-F67A-4888-A557-D478CBB041E2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8EE21B-2428-45E0-B117-652DE24500E7}"/>
              </a:ext>
            </a:extLst>
          </p:cNvPr>
          <p:cNvGrpSpPr/>
          <p:nvPr/>
        </p:nvGrpSpPr>
        <p:grpSpPr>
          <a:xfrm rot="20060053">
            <a:off x="6123308" y="3674703"/>
            <a:ext cx="481598" cy="1001099"/>
            <a:chOff x="1583158" y="1040918"/>
            <a:chExt cx="1865369" cy="3877549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A02672-E4FD-4712-98AE-3D350109412C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41731B1-3621-4144-B1B2-F6ED6E886B51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995491E-BC5E-41F9-9A46-EC7F0DC318C0}"/>
              </a:ext>
            </a:extLst>
          </p:cNvPr>
          <p:cNvGrpSpPr/>
          <p:nvPr/>
        </p:nvGrpSpPr>
        <p:grpSpPr>
          <a:xfrm>
            <a:off x="7173926" y="4162234"/>
            <a:ext cx="363861" cy="744913"/>
            <a:chOff x="7528445" y="2305877"/>
            <a:chExt cx="561155" cy="114882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120247-5DEE-42B5-9FEE-0DAAB15B2E49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A055A7C-2D94-445A-A560-0737058E756D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06A727-FD4D-4ACA-9B29-35EC55ED3AC2}"/>
              </a:ext>
            </a:extLst>
          </p:cNvPr>
          <p:cNvGrpSpPr/>
          <p:nvPr/>
        </p:nvGrpSpPr>
        <p:grpSpPr>
          <a:xfrm rot="589284">
            <a:off x="7373916" y="4080916"/>
            <a:ext cx="489314" cy="864116"/>
            <a:chOff x="1624045" y="1828164"/>
            <a:chExt cx="1040665" cy="1837790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1DDCBF-9AF9-425B-A8F9-3C1E8BA869F3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9839AF-B478-4468-99DC-8CA322F2F566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DF1B489-764C-4781-9FC6-70F5CF6E0B76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E8560A9-EDC3-4F8C-8085-20684169A4A9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191569A-954C-4C28-82AF-04A0CD6A3056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51B009-F74D-493D-A4C0-8C285F899FB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0C3BED-6EDC-4908-BB2A-7B9433D3EC0E}"/>
              </a:ext>
            </a:extLst>
          </p:cNvPr>
          <p:cNvGrpSpPr/>
          <p:nvPr/>
        </p:nvGrpSpPr>
        <p:grpSpPr>
          <a:xfrm>
            <a:off x="2120962" y="4442968"/>
            <a:ext cx="2029720" cy="1688540"/>
            <a:chOff x="3971538" y="1744342"/>
            <a:chExt cx="1022540" cy="85065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50F64B-54B4-471E-BC90-94AA358BDFDC}"/>
                </a:ext>
              </a:extLst>
            </p:cNvPr>
            <p:cNvSpPr/>
            <p:nvPr/>
          </p:nvSpPr>
          <p:spPr>
            <a:xfrm>
              <a:off x="4051232" y="1744342"/>
              <a:ext cx="785809" cy="748582"/>
            </a:xfrm>
            <a:custGeom>
              <a:avLst/>
              <a:gdLst>
                <a:gd name="connsiteX0" fmla="*/ 248670 w 785809"/>
                <a:gd name="connsiteY0" fmla="*/ 744933 h 748582"/>
                <a:gd name="connsiteX1" fmla="*/ 256813 w 785809"/>
                <a:gd name="connsiteY1" fmla="*/ 747052 h 748582"/>
                <a:gd name="connsiteX2" fmla="*/ 240174 w 785809"/>
                <a:gd name="connsiteY2" fmla="*/ 747052 h 748582"/>
                <a:gd name="connsiteX3" fmla="*/ 248670 w 785809"/>
                <a:gd name="connsiteY3" fmla="*/ 744933 h 748582"/>
                <a:gd name="connsiteX4" fmla="*/ 219533 w 785809"/>
                <a:gd name="connsiteY4" fmla="*/ 743716 h 748582"/>
                <a:gd name="connsiteX5" fmla="*/ 226989 w 785809"/>
                <a:gd name="connsiteY5" fmla="*/ 746424 h 748582"/>
                <a:gd name="connsiteX6" fmla="*/ 212549 w 785809"/>
                <a:gd name="connsiteY6" fmla="*/ 747836 h 748582"/>
                <a:gd name="connsiteX7" fmla="*/ 219533 w 785809"/>
                <a:gd name="connsiteY7" fmla="*/ 743716 h 748582"/>
                <a:gd name="connsiteX8" fmla="*/ 276765 w 785809"/>
                <a:gd name="connsiteY8" fmla="*/ 743049 h 748582"/>
                <a:gd name="connsiteX9" fmla="*/ 291500 w 785809"/>
                <a:gd name="connsiteY9" fmla="*/ 746424 h 748582"/>
                <a:gd name="connsiteX10" fmla="*/ 266856 w 785809"/>
                <a:gd name="connsiteY10" fmla="*/ 747680 h 748582"/>
                <a:gd name="connsiteX11" fmla="*/ 276765 w 785809"/>
                <a:gd name="connsiteY11" fmla="*/ 743049 h 748582"/>
                <a:gd name="connsiteX12" fmla="*/ 332122 w 785809"/>
                <a:gd name="connsiteY12" fmla="*/ 737845 h 748582"/>
                <a:gd name="connsiteX13" fmla="*/ 351458 w 785809"/>
                <a:gd name="connsiteY13" fmla="*/ 741244 h 748582"/>
                <a:gd name="connsiteX14" fmla="*/ 352714 w 785809"/>
                <a:gd name="connsiteY14" fmla="*/ 743285 h 748582"/>
                <a:gd name="connsiteX15" fmla="*/ 349261 w 785809"/>
                <a:gd name="connsiteY15" fmla="*/ 746739 h 748582"/>
                <a:gd name="connsiteX16" fmla="*/ 335762 w 785809"/>
                <a:gd name="connsiteY16" fmla="*/ 748465 h 748582"/>
                <a:gd name="connsiteX17" fmla="*/ 325873 w 785809"/>
                <a:gd name="connsiteY17" fmla="*/ 747680 h 748582"/>
                <a:gd name="connsiteX18" fmla="*/ 322420 w 785809"/>
                <a:gd name="connsiteY18" fmla="*/ 744070 h 748582"/>
                <a:gd name="connsiteX19" fmla="*/ 325402 w 785809"/>
                <a:gd name="connsiteY19" fmla="*/ 739675 h 748582"/>
                <a:gd name="connsiteX20" fmla="*/ 332122 w 785809"/>
                <a:gd name="connsiteY20" fmla="*/ 737845 h 748582"/>
                <a:gd name="connsiteX21" fmla="*/ 310673 w 785809"/>
                <a:gd name="connsiteY21" fmla="*/ 737656 h 748582"/>
                <a:gd name="connsiteX22" fmla="*/ 319281 w 785809"/>
                <a:gd name="connsiteY22" fmla="*/ 744697 h 748582"/>
                <a:gd name="connsiteX23" fmla="*/ 315985 w 785809"/>
                <a:gd name="connsiteY23" fmla="*/ 747837 h 748582"/>
                <a:gd name="connsiteX24" fmla="*/ 296365 w 785809"/>
                <a:gd name="connsiteY24" fmla="*/ 747680 h 748582"/>
                <a:gd name="connsiteX25" fmla="*/ 307039 w 785809"/>
                <a:gd name="connsiteY25" fmla="*/ 738262 h 748582"/>
                <a:gd name="connsiteX26" fmla="*/ 310673 w 785809"/>
                <a:gd name="connsiteY26" fmla="*/ 737656 h 748582"/>
                <a:gd name="connsiteX27" fmla="*/ 374169 w 785809"/>
                <a:gd name="connsiteY27" fmla="*/ 736141 h 748582"/>
                <a:gd name="connsiteX28" fmla="*/ 378299 w 785809"/>
                <a:gd name="connsiteY28" fmla="*/ 738419 h 748582"/>
                <a:gd name="connsiteX29" fmla="*/ 383793 w 785809"/>
                <a:gd name="connsiteY29" fmla="*/ 737634 h 748582"/>
                <a:gd name="connsiteX30" fmla="*/ 389601 w 785809"/>
                <a:gd name="connsiteY30" fmla="*/ 739675 h 748582"/>
                <a:gd name="connsiteX31" fmla="*/ 384891 w 785809"/>
                <a:gd name="connsiteY31" fmla="*/ 745483 h 748582"/>
                <a:gd name="connsiteX32" fmla="*/ 380497 w 785809"/>
                <a:gd name="connsiteY32" fmla="*/ 745483 h 748582"/>
                <a:gd name="connsiteX33" fmla="*/ 370765 w 785809"/>
                <a:gd name="connsiteY33" fmla="*/ 747210 h 748582"/>
                <a:gd name="connsiteX34" fmla="*/ 363858 w 785809"/>
                <a:gd name="connsiteY34" fmla="*/ 747995 h 748582"/>
                <a:gd name="connsiteX35" fmla="*/ 356795 w 785809"/>
                <a:gd name="connsiteY35" fmla="*/ 744070 h 748582"/>
                <a:gd name="connsiteX36" fmla="*/ 362603 w 785809"/>
                <a:gd name="connsiteY36" fmla="*/ 739518 h 748582"/>
                <a:gd name="connsiteX37" fmla="*/ 374169 w 785809"/>
                <a:gd name="connsiteY37" fmla="*/ 736141 h 748582"/>
                <a:gd name="connsiteX38" fmla="*/ 421933 w 785809"/>
                <a:gd name="connsiteY38" fmla="*/ 734495 h 748582"/>
                <a:gd name="connsiteX39" fmla="*/ 423503 w 785809"/>
                <a:gd name="connsiteY39" fmla="*/ 737948 h 748582"/>
                <a:gd name="connsiteX40" fmla="*/ 413771 w 785809"/>
                <a:gd name="connsiteY40" fmla="*/ 743756 h 748582"/>
                <a:gd name="connsiteX41" fmla="*/ 399017 w 785809"/>
                <a:gd name="connsiteY41" fmla="*/ 744855 h 748582"/>
                <a:gd name="connsiteX42" fmla="*/ 394152 w 785809"/>
                <a:gd name="connsiteY42" fmla="*/ 742500 h 748582"/>
                <a:gd name="connsiteX43" fmla="*/ 396349 w 785809"/>
                <a:gd name="connsiteY43" fmla="*/ 737007 h 748582"/>
                <a:gd name="connsiteX44" fmla="*/ 421933 w 785809"/>
                <a:gd name="connsiteY44" fmla="*/ 734495 h 748582"/>
                <a:gd name="connsiteX45" fmla="*/ 438572 w 785809"/>
                <a:gd name="connsiteY45" fmla="*/ 730256 h 748582"/>
                <a:gd name="connsiteX46" fmla="*/ 451757 w 785809"/>
                <a:gd name="connsiteY46" fmla="*/ 732611 h 748582"/>
                <a:gd name="connsiteX47" fmla="*/ 455367 w 785809"/>
                <a:gd name="connsiteY47" fmla="*/ 735437 h 748582"/>
                <a:gd name="connsiteX48" fmla="*/ 452227 w 785809"/>
                <a:gd name="connsiteY48" fmla="*/ 737634 h 748582"/>
                <a:gd name="connsiteX49" fmla="*/ 431194 w 785809"/>
                <a:gd name="connsiteY49" fmla="*/ 742657 h 748582"/>
                <a:gd name="connsiteX50" fmla="*/ 427427 w 785809"/>
                <a:gd name="connsiteY50" fmla="*/ 739360 h 748582"/>
                <a:gd name="connsiteX51" fmla="*/ 438572 w 785809"/>
                <a:gd name="connsiteY51" fmla="*/ 730256 h 748582"/>
                <a:gd name="connsiteX52" fmla="*/ 474908 w 785809"/>
                <a:gd name="connsiteY52" fmla="*/ 726804 h 748582"/>
                <a:gd name="connsiteX53" fmla="*/ 490212 w 785809"/>
                <a:gd name="connsiteY53" fmla="*/ 729001 h 748582"/>
                <a:gd name="connsiteX54" fmla="*/ 462430 w 785809"/>
                <a:gd name="connsiteY54" fmla="*/ 736536 h 748582"/>
                <a:gd name="connsiteX55" fmla="*/ 461959 w 785809"/>
                <a:gd name="connsiteY55" fmla="*/ 732612 h 748582"/>
                <a:gd name="connsiteX56" fmla="*/ 474908 w 785809"/>
                <a:gd name="connsiteY56" fmla="*/ 726804 h 748582"/>
                <a:gd name="connsiteX57" fmla="*/ 514600 w 785809"/>
                <a:gd name="connsiteY57" fmla="*/ 720751 h 748582"/>
                <a:gd name="connsiteX58" fmla="*/ 520663 w 785809"/>
                <a:gd name="connsiteY58" fmla="*/ 722252 h 748582"/>
                <a:gd name="connsiteX59" fmla="*/ 495705 w 785809"/>
                <a:gd name="connsiteY59" fmla="*/ 729316 h 748582"/>
                <a:gd name="connsiteX60" fmla="*/ 514600 w 785809"/>
                <a:gd name="connsiteY60" fmla="*/ 720751 h 748582"/>
                <a:gd name="connsiteX61" fmla="*/ 195437 w 785809"/>
                <a:gd name="connsiteY61" fmla="*/ 715020 h 748582"/>
                <a:gd name="connsiteX62" fmla="*/ 200148 w 785809"/>
                <a:gd name="connsiteY62" fmla="*/ 715189 h 748582"/>
                <a:gd name="connsiteX63" fmla="*/ 202816 w 785809"/>
                <a:gd name="connsiteY63" fmla="*/ 716445 h 748582"/>
                <a:gd name="connsiteX64" fmla="*/ 212234 w 785809"/>
                <a:gd name="connsiteY64" fmla="*/ 720682 h 748582"/>
                <a:gd name="connsiteX65" fmla="*/ 213804 w 785809"/>
                <a:gd name="connsiteY65" fmla="*/ 737634 h 748582"/>
                <a:gd name="connsiteX66" fmla="*/ 203445 w 785809"/>
                <a:gd name="connsiteY66" fmla="*/ 744070 h 748582"/>
                <a:gd name="connsiteX67" fmla="*/ 183981 w 785809"/>
                <a:gd name="connsiteY67" fmla="*/ 722723 h 748582"/>
                <a:gd name="connsiteX68" fmla="*/ 195437 w 785809"/>
                <a:gd name="connsiteY68" fmla="*/ 715020 h 748582"/>
                <a:gd name="connsiteX69" fmla="*/ 165997 w 785809"/>
                <a:gd name="connsiteY69" fmla="*/ 713462 h 748582"/>
                <a:gd name="connsiteX70" fmla="*/ 170169 w 785809"/>
                <a:gd name="connsiteY70" fmla="*/ 714247 h 748582"/>
                <a:gd name="connsiteX71" fmla="*/ 180529 w 785809"/>
                <a:gd name="connsiteY71" fmla="*/ 726176 h 748582"/>
                <a:gd name="connsiteX72" fmla="*/ 181000 w 785809"/>
                <a:gd name="connsiteY72" fmla="*/ 731199 h 748582"/>
                <a:gd name="connsiteX73" fmla="*/ 172524 w 785809"/>
                <a:gd name="connsiteY73" fmla="*/ 742029 h 748582"/>
                <a:gd name="connsiteX74" fmla="*/ 155885 w 785809"/>
                <a:gd name="connsiteY74" fmla="*/ 731827 h 748582"/>
                <a:gd name="connsiteX75" fmla="*/ 156042 w 785809"/>
                <a:gd name="connsiteY75" fmla="*/ 719113 h 748582"/>
                <a:gd name="connsiteX76" fmla="*/ 165997 w 785809"/>
                <a:gd name="connsiteY76" fmla="*/ 713462 h 748582"/>
                <a:gd name="connsiteX77" fmla="*/ 231141 w 785809"/>
                <a:gd name="connsiteY77" fmla="*/ 713305 h 748582"/>
                <a:gd name="connsiteX78" fmla="*/ 242686 w 785809"/>
                <a:gd name="connsiteY78" fmla="*/ 724606 h 748582"/>
                <a:gd name="connsiteX79" fmla="*/ 244256 w 785809"/>
                <a:gd name="connsiteY79" fmla="*/ 734652 h 748582"/>
                <a:gd name="connsiteX80" fmla="*/ 237035 w 785809"/>
                <a:gd name="connsiteY80" fmla="*/ 741715 h 748582"/>
                <a:gd name="connsiteX81" fmla="*/ 217415 w 785809"/>
                <a:gd name="connsiteY81" fmla="*/ 731198 h 748582"/>
                <a:gd name="connsiteX82" fmla="*/ 224007 w 785809"/>
                <a:gd name="connsiteY82" fmla="*/ 715345 h 748582"/>
                <a:gd name="connsiteX83" fmla="*/ 231141 w 785809"/>
                <a:gd name="connsiteY83" fmla="*/ 713305 h 748582"/>
                <a:gd name="connsiteX84" fmla="*/ 261678 w 785809"/>
                <a:gd name="connsiteY84" fmla="*/ 712206 h 748582"/>
                <a:gd name="connsiteX85" fmla="*/ 269840 w 785809"/>
                <a:gd name="connsiteY85" fmla="*/ 719270 h 748582"/>
                <a:gd name="connsiteX86" fmla="*/ 271409 w 785809"/>
                <a:gd name="connsiteY86" fmla="*/ 730571 h 748582"/>
                <a:gd name="connsiteX87" fmla="*/ 262933 w 785809"/>
                <a:gd name="connsiteY87" fmla="*/ 741558 h 748582"/>
                <a:gd name="connsiteX88" fmla="*/ 251318 w 785809"/>
                <a:gd name="connsiteY88" fmla="*/ 735594 h 748582"/>
                <a:gd name="connsiteX89" fmla="*/ 245196 w 785809"/>
                <a:gd name="connsiteY89" fmla="*/ 722566 h 748582"/>
                <a:gd name="connsiteX90" fmla="*/ 250376 w 785809"/>
                <a:gd name="connsiteY90" fmla="*/ 714247 h 748582"/>
                <a:gd name="connsiteX91" fmla="*/ 261678 w 785809"/>
                <a:gd name="connsiteY91" fmla="*/ 712206 h 748582"/>
                <a:gd name="connsiteX92" fmla="*/ 107541 w 785809"/>
                <a:gd name="connsiteY92" fmla="*/ 711421 h 748582"/>
                <a:gd name="connsiteX93" fmla="*/ 122924 w 785809"/>
                <a:gd name="connsiteY93" fmla="*/ 727903 h 748582"/>
                <a:gd name="connsiteX94" fmla="*/ 116488 w 785809"/>
                <a:gd name="connsiteY94" fmla="*/ 735280 h 748582"/>
                <a:gd name="connsiteX95" fmla="*/ 96554 w 785809"/>
                <a:gd name="connsiteY95" fmla="*/ 720054 h 748582"/>
                <a:gd name="connsiteX96" fmla="*/ 107541 w 785809"/>
                <a:gd name="connsiteY96" fmla="*/ 711421 h 748582"/>
                <a:gd name="connsiteX97" fmla="*/ 290243 w 785809"/>
                <a:gd name="connsiteY97" fmla="*/ 710794 h 748582"/>
                <a:gd name="connsiteX98" fmla="*/ 302173 w 785809"/>
                <a:gd name="connsiteY98" fmla="*/ 723822 h 748582"/>
                <a:gd name="connsiteX99" fmla="*/ 302487 w 785809"/>
                <a:gd name="connsiteY99" fmla="*/ 728374 h 748582"/>
                <a:gd name="connsiteX100" fmla="*/ 294168 w 785809"/>
                <a:gd name="connsiteY100" fmla="*/ 738577 h 748582"/>
                <a:gd name="connsiteX101" fmla="*/ 273606 w 785809"/>
                <a:gd name="connsiteY101" fmla="*/ 722880 h 748582"/>
                <a:gd name="connsiteX102" fmla="*/ 280042 w 785809"/>
                <a:gd name="connsiteY102" fmla="*/ 714090 h 748582"/>
                <a:gd name="connsiteX103" fmla="*/ 290243 w 785809"/>
                <a:gd name="connsiteY103" fmla="*/ 710794 h 748582"/>
                <a:gd name="connsiteX104" fmla="*/ 325187 w 785809"/>
                <a:gd name="connsiteY104" fmla="*/ 710789 h 748582"/>
                <a:gd name="connsiteX105" fmla="*/ 332780 w 785809"/>
                <a:gd name="connsiteY105" fmla="*/ 721781 h 748582"/>
                <a:gd name="connsiteX106" fmla="*/ 323677 w 785809"/>
                <a:gd name="connsiteY106" fmla="*/ 735594 h 748582"/>
                <a:gd name="connsiteX107" fmla="*/ 304213 w 785809"/>
                <a:gd name="connsiteY107" fmla="*/ 718328 h 748582"/>
                <a:gd name="connsiteX108" fmla="*/ 318026 w 785809"/>
                <a:gd name="connsiteY108" fmla="*/ 710951 h 748582"/>
                <a:gd name="connsiteX109" fmla="*/ 325187 w 785809"/>
                <a:gd name="connsiteY109" fmla="*/ 710789 h 748582"/>
                <a:gd name="connsiteX110" fmla="*/ 136579 w 785809"/>
                <a:gd name="connsiteY110" fmla="*/ 710166 h 748582"/>
                <a:gd name="connsiteX111" fmla="*/ 141288 w 785809"/>
                <a:gd name="connsiteY111" fmla="*/ 714561 h 748582"/>
                <a:gd name="connsiteX112" fmla="*/ 151648 w 785809"/>
                <a:gd name="connsiteY112" fmla="*/ 733710 h 748582"/>
                <a:gd name="connsiteX113" fmla="*/ 147096 w 785809"/>
                <a:gd name="connsiteY113" fmla="*/ 739988 h 748582"/>
                <a:gd name="connsiteX114" fmla="*/ 127161 w 785809"/>
                <a:gd name="connsiteY114" fmla="*/ 717857 h 748582"/>
                <a:gd name="connsiteX115" fmla="*/ 131400 w 785809"/>
                <a:gd name="connsiteY115" fmla="*/ 715188 h 748582"/>
                <a:gd name="connsiteX116" fmla="*/ 135637 w 785809"/>
                <a:gd name="connsiteY116" fmla="*/ 711108 h 748582"/>
                <a:gd name="connsiteX117" fmla="*/ 136579 w 785809"/>
                <a:gd name="connsiteY117" fmla="*/ 710166 h 748582"/>
                <a:gd name="connsiteX118" fmla="*/ 76130 w 785809"/>
                <a:gd name="connsiteY118" fmla="*/ 709401 h 748582"/>
                <a:gd name="connsiteX119" fmla="*/ 83212 w 785809"/>
                <a:gd name="connsiteY119" fmla="*/ 710480 h 748582"/>
                <a:gd name="connsiteX120" fmla="*/ 92944 w 785809"/>
                <a:gd name="connsiteY120" fmla="*/ 722566 h 748582"/>
                <a:gd name="connsiteX121" fmla="*/ 100478 w 785809"/>
                <a:gd name="connsiteY121" fmla="*/ 737007 h 748582"/>
                <a:gd name="connsiteX122" fmla="*/ 67359 w 785809"/>
                <a:gd name="connsiteY122" fmla="*/ 722723 h 748582"/>
                <a:gd name="connsiteX123" fmla="*/ 63279 w 785809"/>
                <a:gd name="connsiteY123" fmla="*/ 715659 h 748582"/>
                <a:gd name="connsiteX124" fmla="*/ 69400 w 785809"/>
                <a:gd name="connsiteY124" fmla="*/ 711265 h 748582"/>
                <a:gd name="connsiteX125" fmla="*/ 76130 w 785809"/>
                <a:gd name="connsiteY125" fmla="*/ 709401 h 748582"/>
                <a:gd name="connsiteX126" fmla="*/ 388254 w 785809"/>
                <a:gd name="connsiteY126" fmla="*/ 707026 h 748582"/>
                <a:gd name="connsiteX127" fmla="*/ 394309 w 785809"/>
                <a:gd name="connsiteY127" fmla="*/ 708282 h 748582"/>
                <a:gd name="connsiteX128" fmla="*/ 404669 w 785809"/>
                <a:gd name="connsiteY128" fmla="*/ 728844 h 748582"/>
                <a:gd name="connsiteX129" fmla="*/ 402628 w 785809"/>
                <a:gd name="connsiteY129" fmla="*/ 730571 h 748582"/>
                <a:gd name="connsiteX130" fmla="*/ 386619 w 785809"/>
                <a:gd name="connsiteY130" fmla="*/ 733868 h 748582"/>
                <a:gd name="connsiteX131" fmla="*/ 369980 w 785809"/>
                <a:gd name="connsiteY131" fmla="*/ 713619 h 748582"/>
                <a:gd name="connsiteX132" fmla="*/ 371236 w 785809"/>
                <a:gd name="connsiteY132" fmla="*/ 711265 h 748582"/>
                <a:gd name="connsiteX133" fmla="*/ 388254 w 785809"/>
                <a:gd name="connsiteY133" fmla="*/ 707026 h 748582"/>
                <a:gd name="connsiteX134" fmla="*/ 348613 w 785809"/>
                <a:gd name="connsiteY134" fmla="*/ 705164 h 748582"/>
                <a:gd name="connsiteX135" fmla="*/ 354831 w 785809"/>
                <a:gd name="connsiteY135" fmla="*/ 706100 h 748582"/>
                <a:gd name="connsiteX136" fmla="*/ 366685 w 785809"/>
                <a:gd name="connsiteY136" fmla="*/ 719741 h 748582"/>
                <a:gd name="connsiteX137" fmla="*/ 368254 w 785809"/>
                <a:gd name="connsiteY137" fmla="*/ 726804 h 748582"/>
                <a:gd name="connsiteX138" fmla="*/ 362290 w 785809"/>
                <a:gd name="connsiteY138" fmla="*/ 735280 h 748582"/>
                <a:gd name="connsiteX139" fmla="*/ 352872 w 785809"/>
                <a:gd name="connsiteY139" fmla="*/ 735280 h 748582"/>
                <a:gd name="connsiteX140" fmla="*/ 336077 w 785809"/>
                <a:gd name="connsiteY140" fmla="*/ 720212 h 748582"/>
                <a:gd name="connsiteX141" fmla="*/ 340472 w 785809"/>
                <a:gd name="connsiteY141" fmla="*/ 711736 h 748582"/>
                <a:gd name="connsiteX142" fmla="*/ 344847 w 785809"/>
                <a:gd name="connsiteY142" fmla="*/ 708851 h 748582"/>
                <a:gd name="connsiteX143" fmla="*/ 348477 w 785809"/>
                <a:gd name="connsiteY143" fmla="*/ 705143 h 748582"/>
                <a:gd name="connsiteX144" fmla="*/ 348634 w 785809"/>
                <a:gd name="connsiteY144" fmla="*/ 705143 h 748582"/>
                <a:gd name="connsiteX145" fmla="*/ 348613 w 785809"/>
                <a:gd name="connsiteY145" fmla="*/ 705164 h 748582"/>
                <a:gd name="connsiteX146" fmla="*/ 45628 w 785809"/>
                <a:gd name="connsiteY146" fmla="*/ 702803 h 748582"/>
                <a:gd name="connsiteX147" fmla="*/ 47269 w 785809"/>
                <a:gd name="connsiteY147" fmla="*/ 702946 h 748582"/>
                <a:gd name="connsiteX148" fmla="*/ 58100 w 785809"/>
                <a:gd name="connsiteY148" fmla="*/ 713305 h 748582"/>
                <a:gd name="connsiteX149" fmla="*/ 49467 w 785809"/>
                <a:gd name="connsiteY149" fmla="*/ 721468 h 748582"/>
                <a:gd name="connsiteX150" fmla="*/ 36281 w 785809"/>
                <a:gd name="connsiteY150" fmla="*/ 716601 h 748582"/>
                <a:gd name="connsiteX151" fmla="*/ 33142 w 785809"/>
                <a:gd name="connsiteY151" fmla="*/ 711265 h 748582"/>
                <a:gd name="connsiteX152" fmla="*/ 37694 w 785809"/>
                <a:gd name="connsiteY152" fmla="*/ 707654 h 748582"/>
                <a:gd name="connsiteX153" fmla="*/ 41147 w 785809"/>
                <a:gd name="connsiteY153" fmla="*/ 706555 h 748582"/>
                <a:gd name="connsiteX154" fmla="*/ 45628 w 785809"/>
                <a:gd name="connsiteY154" fmla="*/ 702803 h 748582"/>
                <a:gd name="connsiteX155" fmla="*/ 419893 w 785809"/>
                <a:gd name="connsiteY155" fmla="*/ 702318 h 748582"/>
                <a:gd name="connsiteX156" fmla="*/ 431352 w 785809"/>
                <a:gd name="connsiteY156" fmla="*/ 705928 h 748582"/>
                <a:gd name="connsiteX157" fmla="*/ 435903 w 785809"/>
                <a:gd name="connsiteY157" fmla="*/ 714875 h 748582"/>
                <a:gd name="connsiteX158" fmla="*/ 437630 w 785809"/>
                <a:gd name="connsiteY158" fmla="*/ 718642 h 748582"/>
                <a:gd name="connsiteX159" fmla="*/ 434177 w 785809"/>
                <a:gd name="connsiteY159" fmla="*/ 727432 h 748582"/>
                <a:gd name="connsiteX160" fmla="*/ 422091 w 785809"/>
                <a:gd name="connsiteY160" fmla="*/ 729787 h 748582"/>
                <a:gd name="connsiteX161" fmla="*/ 405767 w 785809"/>
                <a:gd name="connsiteY161" fmla="*/ 710794 h 748582"/>
                <a:gd name="connsiteX162" fmla="*/ 419893 w 785809"/>
                <a:gd name="connsiteY162" fmla="*/ 702318 h 748582"/>
                <a:gd name="connsiteX163" fmla="*/ 459761 w 785809"/>
                <a:gd name="connsiteY163" fmla="*/ 700592 h 748582"/>
                <a:gd name="connsiteX164" fmla="*/ 470278 w 785809"/>
                <a:gd name="connsiteY164" fmla="*/ 715189 h 748582"/>
                <a:gd name="connsiteX165" fmla="*/ 467295 w 785809"/>
                <a:gd name="connsiteY165" fmla="*/ 725078 h 748582"/>
                <a:gd name="connsiteX166" fmla="*/ 447675 w 785809"/>
                <a:gd name="connsiteY166" fmla="*/ 727275 h 748582"/>
                <a:gd name="connsiteX167" fmla="*/ 441240 w 785809"/>
                <a:gd name="connsiteY167" fmla="*/ 708911 h 748582"/>
                <a:gd name="connsiteX168" fmla="*/ 459761 w 785809"/>
                <a:gd name="connsiteY168" fmla="*/ 700592 h 748582"/>
                <a:gd name="connsiteX169" fmla="*/ 500415 w 785809"/>
                <a:gd name="connsiteY169" fmla="*/ 697766 h 748582"/>
                <a:gd name="connsiteX170" fmla="*/ 502455 w 785809"/>
                <a:gd name="connsiteY170" fmla="*/ 700434 h 748582"/>
                <a:gd name="connsiteX171" fmla="*/ 487544 w 785809"/>
                <a:gd name="connsiteY171" fmla="*/ 722410 h 748582"/>
                <a:gd name="connsiteX172" fmla="*/ 473103 w 785809"/>
                <a:gd name="connsiteY172" fmla="*/ 707184 h 748582"/>
                <a:gd name="connsiteX173" fmla="*/ 475300 w 785809"/>
                <a:gd name="connsiteY173" fmla="*/ 702004 h 748582"/>
                <a:gd name="connsiteX174" fmla="*/ 500415 w 785809"/>
                <a:gd name="connsiteY174" fmla="*/ 697766 h 748582"/>
                <a:gd name="connsiteX175" fmla="*/ 9911 w 785809"/>
                <a:gd name="connsiteY175" fmla="*/ 696353 h 748582"/>
                <a:gd name="connsiteX176" fmla="*/ 24509 w 785809"/>
                <a:gd name="connsiteY176" fmla="*/ 707341 h 748582"/>
                <a:gd name="connsiteX177" fmla="*/ 28590 w 785809"/>
                <a:gd name="connsiteY177" fmla="*/ 710951 h 748582"/>
                <a:gd name="connsiteX178" fmla="*/ 22783 w 785809"/>
                <a:gd name="connsiteY178" fmla="*/ 715032 h 748582"/>
                <a:gd name="connsiteX179" fmla="*/ 9911 w 785809"/>
                <a:gd name="connsiteY179" fmla="*/ 696353 h 748582"/>
                <a:gd name="connsiteX180" fmla="*/ 522702 w 785809"/>
                <a:gd name="connsiteY180" fmla="*/ 689133 h 748582"/>
                <a:gd name="connsiteX181" fmla="*/ 538399 w 785809"/>
                <a:gd name="connsiteY181" fmla="*/ 704672 h 748582"/>
                <a:gd name="connsiteX182" fmla="*/ 525371 w 785809"/>
                <a:gd name="connsiteY182" fmla="*/ 717386 h 748582"/>
                <a:gd name="connsiteX183" fmla="*/ 507948 w 785809"/>
                <a:gd name="connsiteY183" fmla="*/ 701690 h 748582"/>
                <a:gd name="connsiteX184" fmla="*/ 522702 w 785809"/>
                <a:gd name="connsiteY184" fmla="*/ 689133 h 748582"/>
                <a:gd name="connsiteX185" fmla="*/ 561806 w 785809"/>
                <a:gd name="connsiteY185" fmla="*/ 685327 h 748582"/>
                <a:gd name="connsiteX186" fmla="*/ 569163 w 785809"/>
                <a:gd name="connsiteY186" fmla="*/ 687720 h 748582"/>
                <a:gd name="connsiteX187" fmla="*/ 572616 w 785809"/>
                <a:gd name="connsiteY187" fmla="*/ 699022 h 748582"/>
                <a:gd name="connsiteX188" fmla="*/ 559589 w 785809"/>
                <a:gd name="connsiteY188" fmla="*/ 710480 h 748582"/>
                <a:gd name="connsiteX189" fmla="*/ 547031 w 785809"/>
                <a:gd name="connsiteY189" fmla="*/ 710480 h 748582"/>
                <a:gd name="connsiteX190" fmla="*/ 542323 w 785809"/>
                <a:gd name="connsiteY190" fmla="*/ 696981 h 748582"/>
                <a:gd name="connsiteX191" fmla="*/ 554095 w 785809"/>
                <a:gd name="connsiteY191" fmla="*/ 685523 h 748582"/>
                <a:gd name="connsiteX192" fmla="*/ 561806 w 785809"/>
                <a:gd name="connsiteY192" fmla="*/ 685327 h 748582"/>
                <a:gd name="connsiteX193" fmla="*/ 115389 w 785809"/>
                <a:gd name="connsiteY193" fmla="*/ 684581 h 748582"/>
                <a:gd name="connsiteX194" fmla="*/ 124023 w 785809"/>
                <a:gd name="connsiteY194" fmla="*/ 684895 h 748582"/>
                <a:gd name="connsiteX195" fmla="*/ 132185 w 785809"/>
                <a:gd name="connsiteY195" fmla="*/ 695882 h 748582"/>
                <a:gd name="connsiteX196" fmla="*/ 136579 w 785809"/>
                <a:gd name="connsiteY196" fmla="*/ 710009 h 748582"/>
                <a:gd name="connsiteX197" fmla="*/ 135638 w 785809"/>
                <a:gd name="connsiteY197" fmla="*/ 710951 h 748582"/>
                <a:gd name="connsiteX198" fmla="*/ 123395 w 785809"/>
                <a:gd name="connsiteY198" fmla="*/ 710794 h 748582"/>
                <a:gd name="connsiteX199" fmla="*/ 110053 w 785809"/>
                <a:gd name="connsiteY199" fmla="*/ 687720 h 748582"/>
                <a:gd name="connsiteX200" fmla="*/ 115389 w 785809"/>
                <a:gd name="connsiteY200" fmla="*/ 684581 h 748582"/>
                <a:gd name="connsiteX201" fmla="*/ 23253 w 785809"/>
                <a:gd name="connsiteY201" fmla="*/ 684464 h 748582"/>
                <a:gd name="connsiteX202" fmla="*/ 29846 w 785809"/>
                <a:gd name="connsiteY202" fmla="*/ 687250 h 748582"/>
                <a:gd name="connsiteX203" fmla="*/ 38793 w 785809"/>
                <a:gd name="connsiteY203" fmla="*/ 689290 h 748582"/>
                <a:gd name="connsiteX204" fmla="*/ 44914 w 785809"/>
                <a:gd name="connsiteY204" fmla="*/ 695883 h 748582"/>
                <a:gd name="connsiteX205" fmla="*/ 37851 w 785809"/>
                <a:gd name="connsiteY205" fmla="*/ 703417 h 748582"/>
                <a:gd name="connsiteX206" fmla="*/ 13836 w 785809"/>
                <a:gd name="connsiteY206" fmla="*/ 693685 h 748582"/>
                <a:gd name="connsiteX207" fmla="*/ 16190 w 785809"/>
                <a:gd name="connsiteY207" fmla="*/ 686151 h 748582"/>
                <a:gd name="connsiteX208" fmla="*/ 23253 w 785809"/>
                <a:gd name="connsiteY208" fmla="*/ 684464 h 748582"/>
                <a:gd name="connsiteX209" fmla="*/ 93258 w 785809"/>
                <a:gd name="connsiteY209" fmla="*/ 684110 h 748582"/>
                <a:gd name="connsiteX210" fmla="*/ 102519 w 785809"/>
                <a:gd name="connsiteY210" fmla="*/ 686151 h 748582"/>
                <a:gd name="connsiteX211" fmla="*/ 103932 w 785809"/>
                <a:gd name="connsiteY211" fmla="*/ 686465 h 748582"/>
                <a:gd name="connsiteX212" fmla="*/ 106129 w 785809"/>
                <a:gd name="connsiteY212" fmla="*/ 704515 h 748582"/>
                <a:gd name="connsiteX213" fmla="*/ 96240 w 785809"/>
                <a:gd name="connsiteY213" fmla="*/ 709538 h 748582"/>
                <a:gd name="connsiteX214" fmla="*/ 76620 w 785809"/>
                <a:gd name="connsiteY214" fmla="*/ 692429 h 748582"/>
                <a:gd name="connsiteX215" fmla="*/ 79917 w 785809"/>
                <a:gd name="connsiteY215" fmla="*/ 686936 h 748582"/>
                <a:gd name="connsiteX216" fmla="*/ 93258 w 785809"/>
                <a:gd name="connsiteY216" fmla="*/ 684110 h 748582"/>
                <a:gd name="connsiteX217" fmla="*/ 177289 w 785809"/>
                <a:gd name="connsiteY217" fmla="*/ 682985 h 748582"/>
                <a:gd name="connsiteX218" fmla="*/ 193556 w 785809"/>
                <a:gd name="connsiteY218" fmla="*/ 696824 h 748582"/>
                <a:gd name="connsiteX219" fmla="*/ 173465 w 785809"/>
                <a:gd name="connsiteY219" fmla="*/ 711893 h 748582"/>
                <a:gd name="connsiteX220" fmla="*/ 170326 w 785809"/>
                <a:gd name="connsiteY220" fmla="*/ 708126 h 748582"/>
                <a:gd name="connsiteX221" fmla="*/ 167344 w 785809"/>
                <a:gd name="connsiteY221" fmla="*/ 690389 h 748582"/>
                <a:gd name="connsiteX222" fmla="*/ 170012 w 785809"/>
                <a:gd name="connsiteY222" fmla="*/ 684268 h 748582"/>
                <a:gd name="connsiteX223" fmla="*/ 177289 w 785809"/>
                <a:gd name="connsiteY223" fmla="*/ 682985 h 748582"/>
                <a:gd name="connsiteX224" fmla="*/ 151880 w 785809"/>
                <a:gd name="connsiteY224" fmla="*/ 682271 h 748582"/>
                <a:gd name="connsiteX225" fmla="*/ 156199 w 785809"/>
                <a:gd name="connsiteY225" fmla="*/ 684110 h 748582"/>
                <a:gd name="connsiteX226" fmla="*/ 164990 w 785809"/>
                <a:gd name="connsiteY226" fmla="*/ 707027 h 748582"/>
                <a:gd name="connsiteX227" fmla="*/ 157769 w 785809"/>
                <a:gd name="connsiteY227" fmla="*/ 713462 h 748582"/>
                <a:gd name="connsiteX228" fmla="*/ 138463 w 785809"/>
                <a:gd name="connsiteY228" fmla="*/ 693999 h 748582"/>
                <a:gd name="connsiteX229" fmla="*/ 142544 w 785809"/>
                <a:gd name="connsiteY229" fmla="*/ 685052 h 748582"/>
                <a:gd name="connsiteX230" fmla="*/ 151880 w 785809"/>
                <a:gd name="connsiteY230" fmla="*/ 682271 h 748582"/>
                <a:gd name="connsiteX231" fmla="*/ 212392 w 785809"/>
                <a:gd name="connsiteY231" fmla="*/ 680343 h 748582"/>
                <a:gd name="connsiteX232" fmla="*/ 228245 w 785809"/>
                <a:gd name="connsiteY232" fmla="*/ 703260 h 748582"/>
                <a:gd name="connsiteX233" fmla="*/ 216003 w 785809"/>
                <a:gd name="connsiteY233" fmla="*/ 713620 h 748582"/>
                <a:gd name="connsiteX234" fmla="*/ 196539 w 785809"/>
                <a:gd name="connsiteY234" fmla="*/ 697766 h 748582"/>
                <a:gd name="connsiteX235" fmla="*/ 212392 w 785809"/>
                <a:gd name="connsiteY235" fmla="*/ 680343 h 748582"/>
                <a:gd name="connsiteX236" fmla="*/ 238813 w 785809"/>
                <a:gd name="connsiteY236" fmla="*/ 678097 h 748582"/>
                <a:gd name="connsiteX237" fmla="*/ 254771 w 785809"/>
                <a:gd name="connsiteY237" fmla="*/ 689133 h 748582"/>
                <a:gd name="connsiteX238" fmla="*/ 259167 w 785809"/>
                <a:gd name="connsiteY238" fmla="*/ 703574 h 748582"/>
                <a:gd name="connsiteX239" fmla="*/ 255556 w 785809"/>
                <a:gd name="connsiteY239" fmla="*/ 709381 h 748582"/>
                <a:gd name="connsiteX240" fmla="*/ 244883 w 785809"/>
                <a:gd name="connsiteY240" fmla="*/ 710951 h 748582"/>
                <a:gd name="connsiteX241" fmla="*/ 238604 w 785809"/>
                <a:gd name="connsiteY241" fmla="*/ 709381 h 748582"/>
                <a:gd name="connsiteX242" fmla="*/ 229814 w 785809"/>
                <a:gd name="connsiteY242" fmla="*/ 682227 h 748582"/>
                <a:gd name="connsiteX243" fmla="*/ 233268 w 785809"/>
                <a:gd name="connsiteY243" fmla="*/ 678774 h 748582"/>
                <a:gd name="connsiteX244" fmla="*/ 238813 w 785809"/>
                <a:gd name="connsiteY244" fmla="*/ 678097 h 748582"/>
                <a:gd name="connsiteX245" fmla="*/ 278629 w 785809"/>
                <a:gd name="connsiteY245" fmla="*/ 677832 h 748582"/>
                <a:gd name="connsiteX246" fmla="*/ 283338 w 785809"/>
                <a:gd name="connsiteY246" fmla="*/ 681599 h 748582"/>
                <a:gd name="connsiteX247" fmla="*/ 287418 w 785809"/>
                <a:gd name="connsiteY247" fmla="*/ 702161 h 748582"/>
                <a:gd name="connsiteX248" fmla="*/ 283338 w 785809"/>
                <a:gd name="connsiteY248" fmla="*/ 708597 h 748582"/>
                <a:gd name="connsiteX249" fmla="*/ 268741 w 785809"/>
                <a:gd name="connsiteY249" fmla="*/ 707969 h 748582"/>
                <a:gd name="connsiteX250" fmla="*/ 259323 w 785809"/>
                <a:gd name="connsiteY250" fmla="*/ 684111 h 748582"/>
                <a:gd name="connsiteX251" fmla="*/ 260422 w 785809"/>
                <a:gd name="connsiteY251" fmla="*/ 681913 h 748582"/>
                <a:gd name="connsiteX252" fmla="*/ 278629 w 785809"/>
                <a:gd name="connsiteY252" fmla="*/ 677832 h 748582"/>
                <a:gd name="connsiteX253" fmla="*/ 604323 w 785809"/>
                <a:gd name="connsiteY253" fmla="*/ 677518 h 748582"/>
                <a:gd name="connsiteX254" fmla="*/ 609503 w 785809"/>
                <a:gd name="connsiteY254" fmla="*/ 682698 h 748582"/>
                <a:gd name="connsiteX255" fmla="*/ 606206 w 785809"/>
                <a:gd name="connsiteY255" fmla="*/ 690389 h 748582"/>
                <a:gd name="connsiteX256" fmla="*/ 584545 w 785809"/>
                <a:gd name="connsiteY256" fmla="*/ 698551 h 748582"/>
                <a:gd name="connsiteX257" fmla="*/ 577639 w 785809"/>
                <a:gd name="connsiteY257" fmla="*/ 696510 h 748582"/>
                <a:gd name="connsiteX258" fmla="*/ 575128 w 785809"/>
                <a:gd name="connsiteY258" fmla="*/ 685523 h 748582"/>
                <a:gd name="connsiteX259" fmla="*/ 576383 w 785809"/>
                <a:gd name="connsiteY259" fmla="*/ 684895 h 748582"/>
                <a:gd name="connsiteX260" fmla="*/ 604323 w 785809"/>
                <a:gd name="connsiteY260" fmla="*/ 677518 h 748582"/>
                <a:gd name="connsiteX261" fmla="*/ 336548 w 785809"/>
                <a:gd name="connsiteY261" fmla="*/ 675321 h 748582"/>
                <a:gd name="connsiteX262" fmla="*/ 349576 w 785809"/>
                <a:gd name="connsiteY262" fmla="*/ 702319 h 748582"/>
                <a:gd name="connsiteX263" fmla="*/ 348634 w 785809"/>
                <a:gd name="connsiteY263" fmla="*/ 705144 h 748582"/>
                <a:gd name="connsiteX264" fmla="*/ 348634 w 785809"/>
                <a:gd name="connsiteY264" fmla="*/ 704987 h 748582"/>
                <a:gd name="connsiteX265" fmla="*/ 339373 w 785809"/>
                <a:gd name="connsiteY265" fmla="*/ 707184 h 748582"/>
                <a:gd name="connsiteX266" fmla="*/ 317869 w 785809"/>
                <a:gd name="connsiteY266" fmla="*/ 693372 h 748582"/>
                <a:gd name="connsiteX267" fmla="*/ 316613 w 785809"/>
                <a:gd name="connsiteY267" fmla="*/ 682070 h 748582"/>
                <a:gd name="connsiteX268" fmla="*/ 326345 w 785809"/>
                <a:gd name="connsiteY268" fmla="*/ 677989 h 748582"/>
                <a:gd name="connsiteX269" fmla="*/ 336548 w 785809"/>
                <a:gd name="connsiteY269" fmla="*/ 675321 h 748582"/>
                <a:gd name="connsiteX270" fmla="*/ 297778 w 785809"/>
                <a:gd name="connsiteY270" fmla="*/ 674379 h 748582"/>
                <a:gd name="connsiteX271" fmla="*/ 300761 w 785809"/>
                <a:gd name="connsiteY271" fmla="*/ 675478 h 748582"/>
                <a:gd name="connsiteX272" fmla="*/ 312847 w 785809"/>
                <a:gd name="connsiteY272" fmla="*/ 698394 h 748582"/>
                <a:gd name="connsiteX273" fmla="*/ 302173 w 785809"/>
                <a:gd name="connsiteY273" fmla="*/ 708440 h 748582"/>
                <a:gd name="connsiteX274" fmla="*/ 291657 w 785809"/>
                <a:gd name="connsiteY274" fmla="*/ 700121 h 748582"/>
                <a:gd name="connsiteX275" fmla="*/ 288517 w 785809"/>
                <a:gd name="connsiteY275" fmla="*/ 691331 h 748582"/>
                <a:gd name="connsiteX276" fmla="*/ 297778 w 785809"/>
                <a:gd name="connsiteY276" fmla="*/ 674379 h 748582"/>
                <a:gd name="connsiteX277" fmla="*/ 11952 w 785809"/>
                <a:gd name="connsiteY277" fmla="*/ 671867 h 748582"/>
                <a:gd name="connsiteX278" fmla="*/ 17759 w 785809"/>
                <a:gd name="connsiteY278" fmla="*/ 673751 h 748582"/>
                <a:gd name="connsiteX279" fmla="*/ 20585 w 785809"/>
                <a:gd name="connsiteY279" fmla="*/ 677675 h 748582"/>
                <a:gd name="connsiteX280" fmla="*/ 17288 w 785809"/>
                <a:gd name="connsiteY280" fmla="*/ 680343 h 748582"/>
                <a:gd name="connsiteX281" fmla="*/ 10225 w 785809"/>
                <a:gd name="connsiteY281" fmla="*/ 683953 h 748582"/>
                <a:gd name="connsiteX282" fmla="*/ 651 w 785809"/>
                <a:gd name="connsiteY282" fmla="*/ 681599 h 748582"/>
                <a:gd name="connsiteX283" fmla="*/ 5987 w 785809"/>
                <a:gd name="connsiteY283" fmla="*/ 673280 h 748582"/>
                <a:gd name="connsiteX284" fmla="*/ 11952 w 785809"/>
                <a:gd name="connsiteY284" fmla="*/ 671867 h 748582"/>
                <a:gd name="connsiteX285" fmla="*/ 370569 w 785809"/>
                <a:gd name="connsiteY285" fmla="*/ 669454 h 748582"/>
                <a:gd name="connsiteX286" fmla="*/ 378142 w 785809"/>
                <a:gd name="connsiteY286" fmla="*/ 672338 h 748582"/>
                <a:gd name="connsiteX287" fmla="*/ 380811 w 785809"/>
                <a:gd name="connsiteY287" fmla="*/ 682698 h 748582"/>
                <a:gd name="connsiteX288" fmla="*/ 382694 w 785809"/>
                <a:gd name="connsiteY288" fmla="*/ 697452 h 748582"/>
                <a:gd name="connsiteX289" fmla="*/ 378770 w 785809"/>
                <a:gd name="connsiteY289" fmla="*/ 705143 h 748582"/>
                <a:gd name="connsiteX290" fmla="*/ 357266 w 785809"/>
                <a:gd name="connsiteY290" fmla="*/ 697609 h 748582"/>
                <a:gd name="connsiteX291" fmla="*/ 352871 w 785809"/>
                <a:gd name="connsiteY291" fmla="*/ 687720 h 748582"/>
                <a:gd name="connsiteX292" fmla="*/ 358680 w 785809"/>
                <a:gd name="connsiteY292" fmla="*/ 674850 h 748582"/>
                <a:gd name="connsiteX293" fmla="*/ 363231 w 785809"/>
                <a:gd name="connsiteY293" fmla="*/ 672809 h 748582"/>
                <a:gd name="connsiteX294" fmla="*/ 370569 w 785809"/>
                <a:gd name="connsiteY294" fmla="*/ 669454 h 748582"/>
                <a:gd name="connsiteX295" fmla="*/ 629750 w 785809"/>
                <a:gd name="connsiteY295" fmla="*/ 668414 h 748582"/>
                <a:gd name="connsiteX296" fmla="*/ 636814 w 785809"/>
                <a:gd name="connsiteY296" fmla="*/ 670769 h 748582"/>
                <a:gd name="connsiteX297" fmla="*/ 633517 w 785809"/>
                <a:gd name="connsiteY297" fmla="*/ 676419 h 748582"/>
                <a:gd name="connsiteX298" fmla="*/ 619862 w 785809"/>
                <a:gd name="connsiteY298" fmla="*/ 684111 h 748582"/>
                <a:gd name="connsiteX299" fmla="*/ 612798 w 785809"/>
                <a:gd name="connsiteY299" fmla="*/ 680501 h 748582"/>
                <a:gd name="connsiteX300" fmla="*/ 617036 w 785809"/>
                <a:gd name="connsiteY300" fmla="*/ 673123 h 748582"/>
                <a:gd name="connsiteX301" fmla="*/ 629750 w 785809"/>
                <a:gd name="connsiteY301" fmla="*/ 668414 h 748582"/>
                <a:gd name="connsiteX302" fmla="*/ 406760 w 785809"/>
                <a:gd name="connsiteY302" fmla="*/ 667786 h 748582"/>
                <a:gd name="connsiteX303" fmla="*/ 412673 w 785809"/>
                <a:gd name="connsiteY303" fmla="*/ 669199 h 748582"/>
                <a:gd name="connsiteX304" fmla="*/ 414243 w 785809"/>
                <a:gd name="connsiteY304" fmla="*/ 672966 h 748582"/>
                <a:gd name="connsiteX305" fmla="*/ 419265 w 785809"/>
                <a:gd name="connsiteY305" fmla="*/ 694627 h 748582"/>
                <a:gd name="connsiteX306" fmla="*/ 417853 w 785809"/>
                <a:gd name="connsiteY306" fmla="*/ 698551 h 748582"/>
                <a:gd name="connsiteX307" fmla="*/ 399331 w 785809"/>
                <a:gd name="connsiteY307" fmla="*/ 703574 h 748582"/>
                <a:gd name="connsiteX308" fmla="*/ 388187 w 785809"/>
                <a:gd name="connsiteY308" fmla="*/ 694784 h 748582"/>
                <a:gd name="connsiteX309" fmla="*/ 387403 w 785809"/>
                <a:gd name="connsiteY309" fmla="*/ 684738 h 748582"/>
                <a:gd name="connsiteX310" fmla="*/ 390228 w 785809"/>
                <a:gd name="connsiteY310" fmla="*/ 672024 h 748582"/>
                <a:gd name="connsiteX311" fmla="*/ 406760 w 785809"/>
                <a:gd name="connsiteY311" fmla="*/ 667786 h 748582"/>
                <a:gd name="connsiteX312" fmla="*/ 50798 w 785809"/>
                <a:gd name="connsiteY312" fmla="*/ 666911 h 748582"/>
                <a:gd name="connsiteX313" fmla="*/ 57001 w 785809"/>
                <a:gd name="connsiteY313" fmla="*/ 675321 h 748582"/>
                <a:gd name="connsiteX314" fmla="*/ 67203 w 785809"/>
                <a:gd name="connsiteY314" fmla="*/ 685209 h 748582"/>
                <a:gd name="connsiteX315" fmla="*/ 73011 w 785809"/>
                <a:gd name="connsiteY315" fmla="*/ 692743 h 748582"/>
                <a:gd name="connsiteX316" fmla="*/ 73482 w 785809"/>
                <a:gd name="connsiteY316" fmla="*/ 699807 h 748582"/>
                <a:gd name="connsiteX317" fmla="*/ 68930 w 785809"/>
                <a:gd name="connsiteY317" fmla="*/ 707184 h 748582"/>
                <a:gd name="connsiteX318" fmla="*/ 48682 w 785809"/>
                <a:gd name="connsiteY318" fmla="*/ 691488 h 748582"/>
                <a:gd name="connsiteX319" fmla="*/ 54333 w 785809"/>
                <a:gd name="connsiteY319" fmla="*/ 684111 h 748582"/>
                <a:gd name="connsiteX320" fmla="*/ 39107 w 785809"/>
                <a:gd name="connsiteY320" fmla="*/ 683797 h 748582"/>
                <a:gd name="connsiteX321" fmla="*/ 29846 w 785809"/>
                <a:gd name="connsiteY321" fmla="*/ 683169 h 748582"/>
                <a:gd name="connsiteX322" fmla="*/ 25138 w 785809"/>
                <a:gd name="connsiteY322" fmla="*/ 675792 h 748582"/>
                <a:gd name="connsiteX323" fmla="*/ 31887 w 785809"/>
                <a:gd name="connsiteY323" fmla="*/ 669513 h 748582"/>
                <a:gd name="connsiteX324" fmla="*/ 46641 w 785809"/>
                <a:gd name="connsiteY324" fmla="*/ 667002 h 748582"/>
                <a:gd name="connsiteX325" fmla="*/ 50798 w 785809"/>
                <a:gd name="connsiteY325" fmla="*/ 666911 h 748582"/>
                <a:gd name="connsiteX326" fmla="*/ 650391 w 785809"/>
                <a:gd name="connsiteY326" fmla="*/ 664765 h 748582"/>
                <a:gd name="connsiteX327" fmla="*/ 658631 w 785809"/>
                <a:gd name="connsiteY327" fmla="*/ 665903 h 748582"/>
                <a:gd name="connsiteX328" fmla="*/ 644661 w 785809"/>
                <a:gd name="connsiteY328" fmla="*/ 672182 h 748582"/>
                <a:gd name="connsiteX329" fmla="*/ 641051 w 785809"/>
                <a:gd name="connsiteY329" fmla="*/ 670612 h 748582"/>
                <a:gd name="connsiteX330" fmla="*/ 642621 w 785809"/>
                <a:gd name="connsiteY330" fmla="*/ 666217 h 748582"/>
                <a:gd name="connsiteX331" fmla="*/ 650391 w 785809"/>
                <a:gd name="connsiteY331" fmla="*/ 664765 h 748582"/>
                <a:gd name="connsiteX332" fmla="*/ 466197 w 785809"/>
                <a:gd name="connsiteY332" fmla="*/ 663391 h 748582"/>
                <a:gd name="connsiteX333" fmla="*/ 467610 w 785809"/>
                <a:gd name="connsiteY333" fmla="*/ 663548 h 748582"/>
                <a:gd name="connsiteX334" fmla="*/ 483463 w 785809"/>
                <a:gd name="connsiteY334" fmla="*/ 678460 h 748582"/>
                <a:gd name="connsiteX335" fmla="*/ 483934 w 785809"/>
                <a:gd name="connsiteY335" fmla="*/ 681285 h 748582"/>
                <a:gd name="connsiteX336" fmla="*/ 486288 w 785809"/>
                <a:gd name="connsiteY336" fmla="*/ 693057 h 748582"/>
                <a:gd name="connsiteX337" fmla="*/ 470121 w 785809"/>
                <a:gd name="connsiteY337" fmla="*/ 697767 h 748582"/>
                <a:gd name="connsiteX338" fmla="*/ 457093 w 785809"/>
                <a:gd name="connsiteY338" fmla="*/ 689918 h 748582"/>
                <a:gd name="connsiteX339" fmla="*/ 453640 w 785809"/>
                <a:gd name="connsiteY339" fmla="*/ 678146 h 748582"/>
                <a:gd name="connsiteX340" fmla="*/ 466197 w 785809"/>
                <a:gd name="connsiteY340" fmla="*/ 663391 h 748582"/>
                <a:gd name="connsiteX341" fmla="*/ 431563 w 785809"/>
                <a:gd name="connsiteY341" fmla="*/ 662646 h 748582"/>
                <a:gd name="connsiteX342" fmla="*/ 444850 w 785809"/>
                <a:gd name="connsiteY342" fmla="*/ 666531 h 748582"/>
                <a:gd name="connsiteX343" fmla="*/ 447362 w 785809"/>
                <a:gd name="connsiteY343" fmla="*/ 668728 h 748582"/>
                <a:gd name="connsiteX344" fmla="*/ 453326 w 785809"/>
                <a:gd name="connsiteY344" fmla="*/ 692272 h 748582"/>
                <a:gd name="connsiteX345" fmla="*/ 445321 w 785809"/>
                <a:gd name="connsiteY345" fmla="*/ 699493 h 748582"/>
                <a:gd name="connsiteX346" fmla="*/ 424916 w 785809"/>
                <a:gd name="connsiteY346" fmla="*/ 694313 h 748582"/>
                <a:gd name="connsiteX347" fmla="*/ 420678 w 785809"/>
                <a:gd name="connsiteY347" fmla="*/ 670455 h 748582"/>
                <a:gd name="connsiteX348" fmla="*/ 423503 w 785809"/>
                <a:gd name="connsiteY348" fmla="*/ 666845 h 748582"/>
                <a:gd name="connsiteX349" fmla="*/ 426957 w 785809"/>
                <a:gd name="connsiteY349" fmla="*/ 666060 h 748582"/>
                <a:gd name="connsiteX350" fmla="*/ 431563 w 785809"/>
                <a:gd name="connsiteY350" fmla="*/ 662646 h 748582"/>
                <a:gd name="connsiteX351" fmla="*/ 75678 w 785809"/>
                <a:gd name="connsiteY351" fmla="*/ 661037 h 748582"/>
                <a:gd name="connsiteX352" fmla="*/ 88863 w 785809"/>
                <a:gd name="connsiteY352" fmla="*/ 677832 h 748582"/>
                <a:gd name="connsiteX353" fmla="*/ 76149 w 785809"/>
                <a:gd name="connsiteY353" fmla="*/ 681913 h 748582"/>
                <a:gd name="connsiteX354" fmla="*/ 61238 w 785809"/>
                <a:gd name="connsiteY354" fmla="*/ 671396 h 748582"/>
                <a:gd name="connsiteX355" fmla="*/ 75678 w 785809"/>
                <a:gd name="connsiteY355" fmla="*/ 661037 h 748582"/>
                <a:gd name="connsiteX356" fmla="*/ 502815 w 785809"/>
                <a:gd name="connsiteY356" fmla="*/ 658415 h 748582"/>
                <a:gd name="connsiteX357" fmla="*/ 507948 w 785809"/>
                <a:gd name="connsiteY357" fmla="*/ 659311 h 748582"/>
                <a:gd name="connsiteX358" fmla="*/ 519250 w 785809"/>
                <a:gd name="connsiteY358" fmla="*/ 680344 h 748582"/>
                <a:gd name="connsiteX359" fmla="*/ 512815 w 785809"/>
                <a:gd name="connsiteY359" fmla="*/ 689762 h 748582"/>
                <a:gd name="connsiteX360" fmla="*/ 498059 w 785809"/>
                <a:gd name="connsiteY360" fmla="*/ 690076 h 748582"/>
                <a:gd name="connsiteX361" fmla="*/ 486445 w 785809"/>
                <a:gd name="connsiteY361" fmla="*/ 668258 h 748582"/>
                <a:gd name="connsiteX362" fmla="*/ 488799 w 785809"/>
                <a:gd name="connsiteY362" fmla="*/ 662764 h 748582"/>
                <a:gd name="connsiteX363" fmla="*/ 502815 w 785809"/>
                <a:gd name="connsiteY363" fmla="*/ 658415 h 748582"/>
                <a:gd name="connsiteX364" fmla="*/ 106913 w 785809"/>
                <a:gd name="connsiteY364" fmla="*/ 657270 h 748582"/>
                <a:gd name="connsiteX365" fmla="*/ 115389 w 785809"/>
                <a:gd name="connsiteY365" fmla="*/ 674536 h 748582"/>
                <a:gd name="connsiteX366" fmla="*/ 110837 w 785809"/>
                <a:gd name="connsiteY366" fmla="*/ 681757 h 748582"/>
                <a:gd name="connsiteX367" fmla="*/ 92473 w 785809"/>
                <a:gd name="connsiteY367" fmla="*/ 672182 h 748582"/>
                <a:gd name="connsiteX368" fmla="*/ 106913 w 785809"/>
                <a:gd name="connsiteY368" fmla="*/ 657270 h 748582"/>
                <a:gd name="connsiteX369" fmla="*/ 535829 w 785809"/>
                <a:gd name="connsiteY369" fmla="*/ 651286 h 748582"/>
                <a:gd name="connsiteX370" fmla="*/ 543579 w 785809"/>
                <a:gd name="connsiteY370" fmla="*/ 651933 h 748582"/>
                <a:gd name="connsiteX371" fmla="*/ 546875 w 785809"/>
                <a:gd name="connsiteY371" fmla="*/ 656642 h 748582"/>
                <a:gd name="connsiteX372" fmla="*/ 550642 w 785809"/>
                <a:gd name="connsiteY372" fmla="*/ 673437 h 748582"/>
                <a:gd name="connsiteX373" fmla="*/ 542637 w 785809"/>
                <a:gd name="connsiteY373" fmla="*/ 686308 h 748582"/>
                <a:gd name="connsiteX374" fmla="*/ 536044 w 785809"/>
                <a:gd name="connsiteY374" fmla="*/ 687563 h 748582"/>
                <a:gd name="connsiteX375" fmla="*/ 524900 w 785809"/>
                <a:gd name="connsiteY375" fmla="*/ 680814 h 748582"/>
                <a:gd name="connsiteX376" fmla="*/ 519877 w 785809"/>
                <a:gd name="connsiteY376" fmla="*/ 665118 h 748582"/>
                <a:gd name="connsiteX377" fmla="*/ 524743 w 785809"/>
                <a:gd name="connsiteY377" fmla="*/ 655700 h 748582"/>
                <a:gd name="connsiteX378" fmla="*/ 528667 w 785809"/>
                <a:gd name="connsiteY378" fmla="*/ 654287 h 748582"/>
                <a:gd name="connsiteX379" fmla="*/ 535829 w 785809"/>
                <a:gd name="connsiteY379" fmla="*/ 651286 h 748582"/>
                <a:gd name="connsiteX380" fmla="*/ 559529 w 785809"/>
                <a:gd name="connsiteY380" fmla="*/ 649775 h 748582"/>
                <a:gd name="connsiteX381" fmla="*/ 566338 w 785809"/>
                <a:gd name="connsiteY381" fmla="*/ 649892 h 748582"/>
                <a:gd name="connsiteX382" fmla="*/ 580308 w 785809"/>
                <a:gd name="connsiteY382" fmla="*/ 652247 h 748582"/>
                <a:gd name="connsiteX383" fmla="*/ 582819 w 785809"/>
                <a:gd name="connsiteY383" fmla="*/ 655229 h 748582"/>
                <a:gd name="connsiteX384" fmla="*/ 585173 w 785809"/>
                <a:gd name="connsiteY384" fmla="*/ 672339 h 748582"/>
                <a:gd name="connsiteX385" fmla="*/ 581249 w 785809"/>
                <a:gd name="connsiteY385" fmla="*/ 678617 h 748582"/>
                <a:gd name="connsiteX386" fmla="*/ 568221 w 785809"/>
                <a:gd name="connsiteY386" fmla="*/ 681442 h 748582"/>
                <a:gd name="connsiteX387" fmla="*/ 556292 w 785809"/>
                <a:gd name="connsiteY387" fmla="*/ 674065 h 748582"/>
                <a:gd name="connsiteX388" fmla="*/ 552839 w 785809"/>
                <a:gd name="connsiteY388" fmla="*/ 663862 h 748582"/>
                <a:gd name="connsiteX389" fmla="*/ 553781 w 785809"/>
                <a:gd name="connsiteY389" fmla="*/ 653189 h 748582"/>
                <a:gd name="connsiteX390" fmla="*/ 559529 w 785809"/>
                <a:gd name="connsiteY390" fmla="*/ 649775 h 748582"/>
                <a:gd name="connsiteX391" fmla="*/ 163891 w 785809"/>
                <a:gd name="connsiteY391" fmla="*/ 647224 h 748582"/>
                <a:gd name="connsiteX392" fmla="*/ 173780 w 785809"/>
                <a:gd name="connsiteY392" fmla="*/ 656171 h 748582"/>
                <a:gd name="connsiteX393" fmla="*/ 175036 w 785809"/>
                <a:gd name="connsiteY393" fmla="*/ 663235 h 748582"/>
                <a:gd name="connsiteX394" fmla="*/ 163420 w 785809"/>
                <a:gd name="connsiteY394" fmla="*/ 680187 h 748582"/>
                <a:gd name="connsiteX395" fmla="*/ 148980 w 785809"/>
                <a:gd name="connsiteY395" fmla="*/ 663549 h 748582"/>
                <a:gd name="connsiteX396" fmla="*/ 163891 w 785809"/>
                <a:gd name="connsiteY396" fmla="*/ 647224 h 748582"/>
                <a:gd name="connsiteX397" fmla="*/ 66794 w 785809"/>
                <a:gd name="connsiteY397" fmla="*/ 644821 h 748582"/>
                <a:gd name="connsiteX398" fmla="*/ 70656 w 785809"/>
                <a:gd name="connsiteY398" fmla="*/ 653032 h 748582"/>
                <a:gd name="connsiteX399" fmla="*/ 56059 w 785809"/>
                <a:gd name="connsiteY399" fmla="*/ 664020 h 748582"/>
                <a:gd name="connsiteX400" fmla="*/ 34241 w 785809"/>
                <a:gd name="connsiteY400" fmla="*/ 666060 h 748582"/>
                <a:gd name="connsiteX401" fmla="*/ 20899 w 785809"/>
                <a:gd name="connsiteY401" fmla="*/ 668885 h 748582"/>
                <a:gd name="connsiteX402" fmla="*/ 14621 w 785809"/>
                <a:gd name="connsiteY402" fmla="*/ 664020 h 748582"/>
                <a:gd name="connsiteX403" fmla="*/ 20114 w 785809"/>
                <a:gd name="connsiteY403" fmla="*/ 653660 h 748582"/>
                <a:gd name="connsiteX404" fmla="*/ 42560 w 785809"/>
                <a:gd name="connsiteY404" fmla="*/ 652090 h 748582"/>
                <a:gd name="connsiteX405" fmla="*/ 42717 w 785809"/>
                <a:gd name="connsiteY405" fmla="*/ 661822 h 748582"/>
                <a:gd name="connsiteX406" fmla="*/ 62023 w 785809"/>
                <a:gd name="connsiteY406" fmla="*/ 645969 h 748582"/>
                <a:gd name="connsiteX407" fmla="*/ 66794 w 785809"/>
                <a:gd name="connsiteY407" fmla="*/ 644821 h 748582"/>
                <a:gd name="connsiteX408" fmla="*/ 194950 w 785809"/>
                <a:gd name="connsiteY408" fmla="*/ 642358 h 748582"/>
                <a:gd name="connsiteX409" fmla="*/ 203603 w 785809"/>
                <a:gd name="connsiteY409" fmla="*/ 644713 h 748582"/>
                <a:gd name="connsiteX410" fmla="*/ 205643 w 785809"/>
                <a:gd name="connsiteY410" fmla="*/ 655073 h 748582"/>
                <a:gd name="connsiteX411" fmla="*/ 207683 w 785809"/>
                <a:gd name="connsiteY411" fmla="*/ 670455 h 748582"/>
                <a:gd name="connsiteX412" fmla="*/ 200463 w 785809"/>
                <a:gd name="connsiteY412" fmla="*/ 681599 h 748582"/>
                <a:gd name="connsiteX413" fmla="*/ 192615 w 785809"/>
                <a:gd name="connsiteY413" fmla="*/ 681913 h 748582"/>
                <a:gd name="connsiteX414" fmla="*/ 180843 w 785809"/>
                <a:gd name="connsiteY414" fmla="*/ 671554 h 748582"/>
                <a:gd name="connsiteX415" fmla="*/ 179116 w 785809"/>
                <a:gd name="connsiteY415" fmla="*/ 655857 h 748582"/>
                <a:gd name="connsiteX416" fmla="*/ 186180 w 785809"/>
                <a:gd name="connsiteY416" fmla="*/ 644242 h 748582"/>
                <a:gd name="connsiteX417" fmla="*/ 194950 w 785809"/>
                <a:gd name="connsiteY417" fmla="*/ 642358 h 748582"/>
                <a:gd name="connsiteX418" fmla="*/ 599456 w 785809"/>
                <a:gd name="connsiteY418" fmla="*/ 641417 h 748582"/>
                <a:gd name="connsiteX419" fmla="*/ 611857 w 785809"/>
                <a:gd name="connsiteY419" fmla="*/ 646283 h 748582"/>
                <a:gd name="connsiteX420" fmla="*/ 619234 w 785809"/>
                <a:gd name="connsiteY420" fmla="*/ 664805 h 748582"/>
                <a:gd name="connsiteX421" fmla="*/ 598672 w 785809"/>
                <a:gd name="connsiteY421" fmla="*/ 674379 h 748582"/>
                <a:gd name="connsiteX422" fmla="*/ 585958 w 785809"/>
                <a:gd name="connsiteY422" fmla="*/ 651463 h 748582"/>
                <a:gd name="connsiteX423" fmla="*/ 599456 w 785809"/>
                <a:gd name="connsiteY423" fmla="*/ 641417 h 748582"/>
                <a:gd name="connsiteX424" fmla="*/ 220228 w 785809"/>
                <a:gd name="connsiteY424" fmla="*/ 640063 h 748582"/>
                <a:gd name="connsiteX425" fmla="*/ 228873 w 785809"/>
                <a:gd name="connsiteY425" fmla="*/ 640318 h 748582"/>
                <a:gd name="connsiteX426" fmla="*/ 234524 w 785809"/>
                <a:gd name="connsiteY426" fmla="*/ 646283 h 748582"/>
                <a:gd name="connsiteX427" fmla="*/ 235937 w 785809"/>
                <a:gd name="connsiteY427" fmla="*/ 672181 h 748582"/>
                <a:gd name="connsiteX428" fmla="*/ 235623 w 785809"/>
                <a:gd name="connsiteY428" fmla="*/ 674850 h 748582"/>
                <a:gd name="connsiteX429" fmla="*/ 212078 w 785809"/>
                <a:gd name="connsiteY429" fmla="*/ 672181 h 748582"/>
                <a:gd name="connsiteX430" fmla="*/ 209567 w 785809"/>
                <a:gd name="connsiteY430" fmla="*/ 659311 h 748582"/>
                <a:gd name="connsiteX431" fmla="*/ 220228 w 785809"/>
                <a:gd name="connsiteY431" fmla="*/ 640063 h 748582"/>
                <a:gd name="connsiteX432" fmla="*/ 98908 w 785809"/>
                <a:gd name="connsiteY432" fmla="*/ 637493 h 748582"/>
                <a:gd name="connsiteX433" fmla="*/ 99222 w 785809"/>
                <a:gd name="connsiteY433" fmla="*/ 642202 h 748582"/>
                <a:gd name="connsiteX434" fmla="*/ 78975 w 785809"/>
                <a:gd name="connsiteY434" fmla="*/ 658055 h 748582"/>
                <a:gd name="connsiteX435" fmla="*/ 78033 w 785809"/>
                <a:gd name="connsiteY435" fmla="*/ 650835 h 748582"/>
                <a:gd name="connsiteX436" fmla="*/ 98908 w 785809"/>
                <a:gd name="connsiteY436" fmla="*/ 637493 h 748582"/>
                <a:gd name="connsiteX437" fmla="*/ 632732 w 785809"/>
                <a:gd name="connsiteY437" fmla="*/ 636394 h 748582"/>
                <a:gd name="connsiteX438" fmla="*/ 643563 w 785809"/>
                <a:gd name="connsiteY438" fmla="*/ 638120 h 748582"/>
                <a:gd name="connsiteX439" fmla="*/ 647643 w 785809"/>
                <a:gd name="connsiteY439" fmla="*/ 654759 h 748582"/>
                <a:gd name="connsiteX440" fmla="*/ 630378 w 785809"/>
                <a:gd name="connsiteY440" fmla="*/ 663706 h 748582"/>
                <a:gd name="connsiteX441" fmla="*/ 617978 w 785809"/>
                <a:gd name="connsiteY441" fmla="*/ 646911 h 748582"/>
                <a:gd name="connsiteX442" fmla="*/ 632732 w 785809"/>
                <a:gd name="connsiteY442" fmla="*/ 636394 h 748582"/>
                <a:gd name="connsiteX443" fmla="*/ 252827 w 785809"/>
                <a:gd name="connsiteY443" fmla="*/ 635237 h 748582"/>
                <a:gd name="connsiteX444" fmla="*/ 258853 w 785809"/>
                <a:gd name="connsiteY444" fmla="*/ 635766 h 748582"/>
                <a:gd name="connsiteX445" fmla="*/ 263247 w 785809"/>
                <a:gd name="connsiteY445" fmla="*/ 641260 h 748582"/>
                <a:gd name="connsiteX446" fmla="*/ 263090 w 785809"/>
                <a:gd name="connsiteY446" fmla="*/ 649265 h 748582"/>
                <a:gd name="connsiteX447" fmla="*/ 268113 w 785809"/>
                <a:gd name="connsiteY447" fmla="*/ 671240 h 748582"/>
                <a:gd name="connsiteX448" fmla="*/ 266544 w 785809"/>
                <a:gd name="connsiteY448" fmla="*/ 675635 h 748582"/>
                <a:gd name="connsiteX449" fmla="*/ 241116 w 785809"/>
                <a:gd name="connsiteY449" fmla="*/ 664177 h 748582"/>
                <a:gd name="connsiteX450" fmla="*/ 240488 w 785809"/>
                <a:gd name="connsiteY450" fmla="*/ 645655 h 748582"/>
                <a:gd name="connsiteX451" fmla="*/ 252827 w 785809"/>
                <a:gd name="connsiteY451" fmla="*/ 635237 h 748582"/>
                <a:gd name="connsiteX452" fmla="*/ 658788 w 785809"/>
                <a:gd name="connsiteY452" fmla="*/ 632156 h 748582"/>
                <a:gd name="connsiteX453" fmla="*/ 676054 w 785809"/>
                <a:gd name="connsiteY453" fmla="*/ 644714 h 748582"/>
                <a:gd name="connsiteX454" fmla="*/ 660985 w 785809"/>
                <a:gd name="connsiteY454" fmla="*/ 658369 h 748582"/>
                <a:gd name="connsiteX455" fmla="*/ 649370 w 785809"/>
                <a:gd name="connsiteY455" fmla="*/ 639848 h 748582"/>
                <a:gd name="connsiteX456" fmla="*/ 658788 w 785809"/>
                <a:gd name="connsiteY456" fmla="*/ 632156 h 748582"/>
                <a:gd name="connsiteX457" fmla="*/ 286791 w 785809"/>
                <a:gd name="connsiteY457" fmla="*/ 630116 h 748582"/>
                <a:gd name="connsiteX458" fmla="*/ 296679 w 785809"/>
                <a:gd name="connsiteY458" fmla="*/ 642359 h 748582"/>
                <a:gd name="connsiteX459" fmla="*/ 298092 w 785809"/>
                <a:gd name="connsiteY459" fmla="*/ 653032 h 748582"/>
                <a:gd name="connsiteX460" fmla="*/ 299191 w 785809"/>
                <a:gd name="connsiteY460" fmla="*/ 662606 h 748582"/>
                <a:gd name="connsiteX461" fmla="*/ 293541 w 785809"/>
                <a:gd name="connsiteY461" fmla="*/ 673437 h 748582"/>
                <a:gd name="connsiteX462" fmla="*/ 271096 w 785809"/>
                <a:gd name="connsiteY462" fmla="*/ 668257 h 748582"/>
                <a:gd name="connsiteX463" fmla="*/ 268741 w 785809"/>
                <a:gd name="connsiteY463" fmla="*/ 640004 h 748582"/>
                <a:gd name="connsiteX464" fmla="*/ 286791 w 785809"/>
                <a:gd name="connsiteY464" fmla="*/ 630116 h 748582"/>
                <a:gd name="connsiteX465" fmla="*/ 682018 w 785809"/>
                <a:gd name="connsiteY465" fmla="*/ 629802 h 748582"/>
                <a:gd name="connsiteX466" fmla="*/ 681970 w 785809"/>
                <a:gd name="connsiteY466" fmla="*/ 629953 h 748582"/>
                <a:gd name="connsiteX467" fmla="*/ 681704 w 785809"/>
                <a:gd name="connsiteY467" fmla="*/ 629959 h 748582"/>
                <a:gd name="connsiteX468" fmla="*/ 682018 w 785809"/>
                <a:gd name="connsiteY468" fmla="*/ 629802 h 748582"/>
                <a:gd name="connsiteX469" fmla="*/ 694536 w 785809"/>
                <a:gd name="connsiteY469" fmla="*/ 629665 h 748582"/>
                <a:gd name="connsiteX470" fmla="*/ 707132 w 785809"/>
                <a:gd name="connsiteY470" fmla="*/ 631843 h 748582"/>
                <a:gd name="connsiteX471" fmla="*/ 688768 w 785809"/>
                <a:gd name="connsiteY471" fmla="*/ 651777 h 748582"/>
                <a:gd name="connsiteX472" fmla="*/ 681390 w 785809"/>
                <a:gd name="connsiteY472" fmla="*/ 646754 h 748582"/>
                <a:gd name="connsiteX473" fmla="*/ 679349 w 785809"/>
                <a:gd name="connsiteY473" fmla="*/ 638219 h 748582"/>
                <a:gd name="connsiteX474" fmla="*/ 681970 w 785809"/>
                <a:gd name="connsiteY474" fmla="*/ 629953 h 748582"/>
                <a:gd name="connsiteX475" fmla="*/ 681651 w 785809"/>
                <a:gd name="connsiteY475" fmla="*/ 629611 h 748582"/>
                <a:gd name="connsiteX476" fmla="*/ 681861 w 785809"/>
                <a:gd name="connsiteY476" fmla="*/ 629646 h 748582"/>
                <a:gd name="connsiteX477" fmla="*/ 681547 w 785809"/>
                <a:gd name="connsiteY477" fmla="*/ 629803 h 748582"/>
                <a:gd name="connsiteX478" fmla="*/ 315476 w 785809"/>
                <a:gd name="connsiteY478" fmla="*/ 628279 h 748582"/>
                <a:gd name="connsiteX479" fmla="*/ 327130 w 785809"/>
                <a:gd name="connsiteY479" fmla="*/ 642515 h 748582"/>
                <a:gd name="connsiteX480" fmla="*/ 329955 w 785809"/>
                <a:gd name="connsiteY480" fmla="*/ 667158 h 748582"/>
                <a:gd name="connsiteX481" fmla="*/ 323206 w 785809"/>
                <a:gd name="connsiteY481" fmla="*/ 674850 h 748582"/>
                <a:gd name="connsiteX482" fmla="*/ 316142 w 785809"/>
                <a:gd name="connsiteY482" fmla="*/ 676262 h 748582"/>
                <a:gd name="connsiteX483" fmla="*/ 303900 w 785809"/>
                <a:gd name="connsiteY483" fmla="*/ 667943 h 748582"/>
                <a:gd name="connsiteX484" fmla="*/ 303272 w 785809"/>
                <a:gd name="connsiteY484" fmla="*/ 634197 h 748582"/>
                <a:gd name="connsiteX485" fmla="*/ 307824 w 785809"/>
                <a:gd name="connsiteY485" fmla="*/ 629331 h 748582"/>
                <a:gd name="connsiteX486" fmla="*/ 315476 w 785809"/>
                <a:gd name="connsiteY486" fmla="*/ 628279 h 748582"/>
                <a:gd name="connsiteX487" fmla="*/ 716240 w 785809"/>
                <a:gd name="connsiteY487" fmla="*/ 624212 h 748582"/>
                <a:gd name="connsiteX488" fmla="*/ 721101 w 785809"/>
                <a:gd name="connsiteY488" fmla="*/ 626035 h 748582"/>
                <a:gd name="connsiteX489" fmla="*/ 732089 w 785809"/>
                <a:gd name="connsiteY489" fmla="*/ 627761 h 748582"/>
                <a:gd name="connsiteX490" fmla="*/ 735071 w 785809"/>
                <a:gd name="connsiteY490" fmla="*/ 628860 h 748582"/>
                <a:gd name="connsiteX491" fmla="*/ 734443 w 785809"/>
                <a:gd name="connsiteY491" fmla="*/ 632156 h 748582"/>
                <a:gd name="connsiteX492" fmla="*/ 713724 w 785809"/>
                <a:gd name="connsiteY492" fmla="*/ 641417 h 748582"/>
                <a:gd name="connsiteX493" fmla="*/ 710899 w 785809"/>
                <a:gd name="connsiteY493" fmla="*/ 633726 h 748582"/>
                <a:gd name="connsiteX494" fmla="*/ 716240 w 785809"/>
                <a:gd name="connsiteY494" fmla="*/ 624212 h 748582"/>
                <a:gd name="connsiteX495" fmla="*/ 133126 w 785809"/>
                <a:gd name="connsiteY495" fmla="*/ 623680 h 748582"/>
                <a:gd name="connsiteX496" fmla="*/ 125121 w 785809"/>
                <a:gd name="connsiteY496" fmla="*/ 648951 h 748582"/>
                <a:gd name="connsiteX497" fmla="*/ 112878 w 785809"/>
                <a:gd name="connsiteY497" fmla="*/ 652404 h 748582"/>
                <a:gd name="connsiteX498" fmla="*/ 104088 w 785809"/>
                <a:gd name="connsiteY498" fmla="*/ 650835 h 748582"/>
                <a:gd name="connsiteX499" fmla="*/ 108169 w 785809"/>
                <a:gd name="connsiteY499" fmla="*/ 640475 h 748582"/>
                <a:gd name="connsiteX500" fmla="*/ 133126 w 785809"/>
                <a:gd name="connsiteY500" fmla="*/ 623680 h 748582"/>
                <a:gd name="connsiteX501" fmla="*/ 346473 w 785809"/>
                <a:gd name="connsiteY501" fmla="*/ 623344 h 748582"/>
                <a:gd name="connsiteX502" fmla="*/ 354756 w 785809"/>
                <a:gd name="connsiteY502" fmla="*/ 625093 h 748582"/>
                <a:gd name="connsiteX503" fmla="*/ 359464 w 785809"/>
                <a:gd name="connsiteY503" fmla="*/ 632470 h 748582"/>
                <a:gd name="connsiteX504" fmla="*/ 364644 w 785809"/>
                <a:gd name="connsiteY504" fmla="*/ 657741 h 748582"/>
                <a:gd name="connsiteX505" fmla="*/ 357894 w 785809"/>
                <a:gd name="connsiteY505" fmla="*/ 669827 h 748582"/>
                <a:gd name="connsiteX506" fmla="*/ 357267 w 785809"/>
                <a:gd name="connsiteY506" fmla="*/ 669984 h 748582"/>
                <a:gd name="connsiteX507" fmla="*/ 331996 w 785809"/>
                <a:gd name="connsiteY507" fmla="*/ 652090 h 748582"/>
                <a:gd name="connsiteX508" fmla="*/ 330426 w 785809"/>
                <a:gd name="connsiteY508" fmla="*/ 640318 h 748582"/>
                <a:gd name="connsiteX509" fmla="*/ 346473 w 785809"/>
                <a:gd name="connsiteY509" fmla="*/ 623344 h 748582"/>
                <a:gd name="connsiteX510" fmla="*/ 374532 w 785809"/>
                <a:gd name="connsiteY510" fmla="*/ 618658 h 748582"/>
                <a:gd name="connsiteX511" fmla="*/ 390543 w 785809"/>
                <a:gd name="connsiteY511" fmla="*/ 627605 h 748582"/>
                <a:gd name="connsiteX512" fmla="*/ 397762 w 785809"/>
                <a:gd name="connsiteY512" fmla="*/ 661980 h 748582"/>
                <a:gd name="connsiteX513" fmla="*/ 395251 w 785809"/>
                <a:gd name="connsiteY513" fmla="*/ 666375 h 748582"/>
                <a:gd name="connsiteX514" fmla="*/ 386775 w 785809"/>
                <a:gd name="connsiteY514" fmla="*/ 667002 h 748582"/>
                <a:gd name="connsiteX515" fmla="*/ 375631 w 785809"/>
                <a:gd name="connsiteY515" fmla="*/ 667630 h 748582"/>
                <a:gd name="connsiteX516" fmla="*/ 367155 w 785809"/>
                <a:gd name="connsiteY516" fmla="*/ 654916 h 748582"/>
                <a:gd name="connsiteX517" fmla="*/ 364173 w 785809"/>
                <a:gd name="connsiteY517" fmla="*/ 631215 h 748582"/>
                <a:gd name="connsiteX518" fmla="*/ 374532 w 785809"/>
                <a:gd name="connsiteY518" fmla="*/ 618658 h 748582"/>
                <a:gd name="connsiteX519" fmla="*/ 157926 w 785809"/>
                <a:gd name="connsiteY519" fmla="*/ 614733 h 748582"/>
                <a:gd name="connsiteX520" fmla="*/ 162321 w 785809"/>
                <a:gd name="connsiteY520" fmla="*/ 619128 h 748582"/>
                <a:gd name="connsiteX521" fmla="*/ 159496 w 785809"/>
                <a:gd name="connsiteY521" fmla="*/ 638120 h 748582"/>
                <a:gd name="connsiteX522" fmla="*/ 155415 w 785809"/>
                <a:gd name="connsiteY522" fmla="*/ 645655 h 748582"/>
                <a:gd name="connsiteX523" fmla="*/ 145369 w 785809"/>
                <a:gd name="connsiteY523" fmla="*/ 671396 h 748582"/>
                <a:gd name="connsiteX524" fmla="*/ 138620 w 785809"/>
                <a:gd name="connsiteY524" fmla="*/ 680343 h 748582"/>
                <a:gd name="connsiteX525" fmla="*/ 136422 w 785809"/>
                <a:gd name="connsiteY525" fmla="*/ 680343 h 748582"/>
                <a:gd name="connsiteX526" fmla="*/ 121197 w 785809"/>
                <a:gd name="connsiteY526" fmla="*/ 678303 h 748582"/>
                <a:gd name="connsiteX527" fmla="*/ 118686 w 785809"/>
                <a:gd name="connsiteY527" fmla="*/ 658839 h 748582"/>
                <a:gd name="connsiteX528" fmla="*/ 127633 w 785809"/>
                <a:gd name="connsiteY528" fmla="*/ 653189 h 748582"/>
                <a:gd name="connsiteX529" fmla="*/ 143015 w 785809"/>
                <a:gd name="connsiteY529" fmla="*/ 650363 h 748582"/>
                <a:gd name="connsiteX530" fmla="*/ 133283 w 785809"/>
                <a:gd name="connsiteY530" fmla="*/ 637022 h 748582"/>
                <a:gd name="connsiteX531" fmla="*/ 157926 w 785809"/>
                <a:gd name="connsiteY531" fmla="*/ 614733 h 748582"/>
                <a:gd name="connsiteX532" fmla="*/ 409848 w 785809"/>
                <a:gd name="connsiteY532" fmla="*/ 614263 h 748582"/>
                <a:gd name="connsiteX533" fmla="*/ 426957 w 785809"/>
                <a:gd name="connsiteY533" fmla="*/ 623524 h 748582"/>
                <a:gd name="connsiteX534" fmla="*/ 430881 w 785809"/>
                <a:gd name="connsiteY534" fmla="*/ 645656 h 748582"/>
                <a:gd name="connsiteX535" fmla="*/ 422405 w 785809"/>
                <a:gd name="connsiteY535" fmla="*/ 663392 h 748582"/>
                <a:gd name="connsiteX536" fmla="*/ 405453 w 785809"/>
                <a:gd name="connsiteY536" fmla="*/ 659468 h 748582"/>
                <a:gd name="connsiteX537" fmla="*/ 395564 w 785809"/>
                <a:gd name="connsiteY537" fmla="*/ 624465 h 748582"/>
                <a:gd name="connsiteX538" fmla="*/ 409848 w 785809"/>
                <a:gd name="connsiteY538" fmla="*/ 614263 h 748582"/>
                <a:gd name="connsiteX539" fmla="*/ 190574 w 785809"/>
                <a:gd name="connsiteY539" fmla="*/ 610339 h 748582"/>
                <a:gd name="connsiteX540" fmla="*/ 188691 w 785809"/>
                <a:gd name="connsiteY540" fmla="*/ 633098 h 748582"/>
                <a:gd name="connsiteX541" fmla="*/ 172994 w 785809"/>
                <a:gd name="connsiteY541" fmla="*/ 644557 h 748582"/>
                <a:gd name="connsiteX542" fmla="*/ 164675 w 785809"/>
                <a:gd name="connsiteY542" fmla="*/ 632627 h 748582"/>
                <a:gd name="connsiteX543" fmla="*/ 190574 w 785809"/>
                <a:gd name="connsiteY543" fmla="*/ 610339 h 748582"/>
                <a:gd name="connsiteX544" fmla="*/ 440298 w 785809"/>
                <a:gd name="connsiteY544" fmla="*/ 609397 h 748582"/>
                <a:gd name="connsiteX545" fmla="*/ 456936 w 785809"/>
                <a:gd name="connsiteY545" fmla="*/ 618501 h 748582"/>
                <a:gd name="connsiteX546" fmla="*/ 463372 w 785809"/>
                <a:gd name="connsiteY546" fmla="*/ 655073 h 748582"/>
                <a:gd name="connsiteX547" fmla="*/ 462744 w 785809"/>
                <a:gd name="connsiteY547" fmla="*/ 658055 h 748582"/>
                <a:gd name="connsiteX548" fmla="*/ 443909 w 785809"/>
                <a:gd name="connsiteY548" fmla="*/ 660723 h 748582"/>
                <a:gd name="connsiteX549" fmla="*/ 435119 w 785809"/>
                <a:gd name="connsiteY549" fmla="*/ 647539 h 748582"/>
                <a:gd name="connsiteX550" fmla="*/ 430723 w 785809"/>
                <a:gd name="connsiteY550" fmla="*/ 621954 h 748582"/>
                <a:gd name="connsiteX551" fmla="*/ 440298 w 785809"/>
                <a:gd name="connsiteY551" fmla="*/ 609397 h 748582"/>
                <a:gd name="connsiteX552" fmla="*/ 476399 w 785809"/>
                <a:gd name="connsiteY552" fmla="*/ 608455 h 748582"/>
                <a:gd name="connsiteX553" fmla="*/ 488799 w 785809"/>
                <a:gd name="connsiteY553" fmla="*/ 620541 h 748582"/>
                <a:gd name="connsiteX554" fmla="*/ 492880 w 785809"/>
                <a:gd name="connsiteY554" fmla="*/ 648324 h 748582"/>
                <a:gd name="connsiteX555" fmla="*/ 482834 w 785809"/>
                <a:gd name="connsiteY555" fmla="*/ 658212 h 748582"/>
                <a:gd name="connsiteX556" fmla="*/ 479067 w 785809"/>
                <a:gd name="connsiteY556" fmla="*/ 658840 h 748582"/>
                <a:gd name="connsiteX557" fmla="*/ 466981 w 785809"/>
                <a:gd name="connsiteY557" fmla="*/ 651306 h 748582"/>
                <a:gd name="connsiteX558" fmla="*/ 463214 w 785809"/>
                <a:gd name="connsiteY558" fmla="*/ 622111 h 748582"/>
                <a:gd name="connsiteX559" fmla="*/ 476399 w 785809"/>
                <a:gd name="connsiteY559" fmla="*/ 608455 h 748582"/>
                <a:gd name="connsiteX560" fmla="*/ 206584 w 785809"/>
                <a:gd name="connsiteY560" fmla="*/ 607513 h 748582"/>
                <a:gd name="connsiteX561" fmla="*/ 218513 w 785809"/>
                <a:gd name="connsiteY561" fmla="*/ 619286 h 748582"/>
                <a:gd name="connsiteX562" fmla="*/ 217414 w 785809"/>
                <a:gd name="connsiteY562" fmla="*/ 629331 h 748582"/>
                <a:gd name="connsiteX563" fmla="*/ 202660 w 785809"/>
                <a:gd name="connsiteY563" fmla="*/ 638906 h 748582"/>
                <a:gd name="connsiteX564" fmla="*/ 200619 w 785809"/>
                <a:gd name="connsiteY564" fmla="*/ 638435 h 748582"/>
                <a:gd name="connsiteX565" fmla="*/ 192457 w 785809"/>
                <a:gd name="connsiteY565" fmla="*/ 626820 h 748582"/>
                <a:gd name="connsiteX566" fmla="*/ 202032 w 785809"/>
                <a:gd name="connsiteY566" fmla="*/ 609397 h 748582"/>
                <a:gd name="connsiteX567" fmla="*/ 206584 w 785809"/>
                <a:gd name="connsiteY567" fmla="*/ 607513 h 748582"/>
                <a:gd name="connsiteX568" fmla="*/ 506849 w 785809"/>
                <a:gd name="connsiteY568" fmla="*/ 604688 h 748582"/>
                <a:gd name="connsiteX569" fmla="*/ 522702 w 785809"/>
                <a:gd name="connsiteY569" fmla="*/ 615989 h 748582"/>
                <a:gd name="connsiteX570" fmla="*/ 529138 w 785809"/>
                <a:gd name="connsiteY570" fmla="*/ 638906 h 748582"/>
                <a:gd name="connsiteX571" fmla="*/ 521290 w 785809"/>
                <a:gd name="connsiteY571" fmla="*/ 651620 h 748582"/>
                <a:gd name="connsiteX572" fmla="*/ 513756 w 785809"/>
                <a:gd name="connsiteY572" fmla="*/ 653818 h 748582"/>
                <a:gd name="connsiteX573" fmla="*/ 496647 w 785809"/>
                <a:gd name="connsiteY573" fmla="*/ 644871 h 748582"/>
                <a:gd name="connsiteX574" fmla="*/ 492409 w 785809"/>
                <a:gd name="connsiteY574" fmla="*/ 620698 h 748582"/>
                <a:gd name="connsiteX575" fmla="*/ 506849 w 785809"/>
                <a:gd name="connsiteY575" fmla="*/ 604688 h 748582"/>
                <a:gd name="connsiteX576" fmla="*/ 231737 w 785809"/>
                <a:gd name="connsiteY576" fmla="*/ 603452 h 748582"/>
                <a:gd name="connsiteX577" fmla="*/ 237662 w 785809"/>
                <a:gd name="connsiteY577" fmla="*/ 604688 h 748582"/>
                <a:gd name="connsiteX578" fmla="*/ 246923 w 785809"/>
                <a:gd name="connsiteY578" fmla="*/ 616461 h 748582"/>
                <a:gd name="connsiteX579" fmla="*/ 245824 w 785809"/>
                <a:gd name="connsiteY579" fmla="*/ 622739 h 748582"/>
                <a:gd name="connsiteX580" fmla="*/ 229814 w 785809"/>
                <a:gd name="connsiteY580" fmla="*/ 638279 h 748582"/>
                <a:gd name="connsiteX581" fmla="*/ 220082 w 785809"/>
                <a:gd name="connsiteY581" fmla="*/ 626977 h 748582"/>
                <a:gd name="connsiteX582" fmla="*/ 226988 w 785809"/>
                <a:gd name="connsiteY582" fmla="*/ 607043 h 748582"/>
                <a:gd name="connsiteX583" fmla="*/ 231737 w 785809"/>
                <a:gd name="connsiteY583" fmla="*/ 603452 h 748582"/>
                <a:gd name="connsiteX584" fmla="*/ 545619 w 785809"/>
                <a:gd name="connsiteY584" fmla="*/ 599351 h 748582"/>
                <a:gd name="connsiteX585" fmla="*/ 556763 w 785809"/>
                <a:gd name="connsiteY585" fmla="*/ 609711 h 748582"/>
                <a:gd name="connsiteX586" fmla="*/ 561472 w 785809"/>
                <a:gd name="connsiteY586" fmla="*/ 635139 h 748582"/>
                <a:gd name="connsiteX587" fmla="*/ 553781 w 785809"/>
                <a:gd name="connsiteY587" fmla="*/ 646283 h 748582"/>
                <a:gd name="connsiteX588" fmla="*/ 548130 w 785809"/>
                <a:gd name="connsiteY588" fmla="*/ 646911 h 748582"/>
                <a:gd name="connsiteX589" fmla="*/ 534004 w 785809"/>
                <a:gd name="connsiteY589" fmla="*/ 640789 h 748582"/>
                <a:gd name="connsiteX590" fmla="*/ 525999 w 785809"/>
                <a:gd name="connsiteY590" fmla="*/ 612379 h 748582"/>
                <a:gd name="connsiteX591" fmla="*/ 531806 w 785809"/>
                <a:gd name="connsiteY591" fmla="*/ 602648 h 748582"/>
                <a:gd name="connsiteX592" fmla="*/ 545619 w 785809"/>
                <a:gd name="connsiteY592" fmla="*/ 599351 h 748582"/>
                <a:gd name="connsiteX593" fmla="*/ 261834 w 785809"/>
                <a:gd name="connsiteY593" fmla="*/ 599194 h 748582"/>
                <a:gd name="connsiteX594" fmla="*/ 274391 w 785809"/>
                <a:gd name="connsiteY594" fmla="*/ 608298 h 748582"/>
                <a:gd name="connsiteX595" fmla="*/ 274862 w 785809"/>
                <a:gd name="connsiteY595" fmla="*/ 615518 h 748582"/>
                <a:gd name="connsiteX596" fmla="*/ 257439 w 785809"/>
                <a:gd name="connsiteY596" fmla="*/ 632784 h 748582"/>
                <a:gd name="connsiteX597" fmla="*/ 250062 w 785809"/>
                <a:gd name="connsiteY597" fmla="*/ 626035 h 748582"/>
                <a:gd name="connsiteX598" fmla="*/ 251317 w 785809"/>
                <a:gd name="connsiteY598" fmla="*/ 605316 h 748582"/>
                <a:gd name="connsiteX599" fmla="*/ 261834 w 785809"/>
                <a:gd name="connsiteY599" fmla="*/ 599194 h 748582"/>
                <a:gd name="connsiteX600" fmla="*/ 700226 w 785809"/>
                <a:gd name="connsiteY600" fmla="*/ 599037 h 748582"/>
                <a:gd name="connsiteX601" fmla="*/ 701638 w 785809"/>
                <a:gd name="connsiteY601" fmla="*/ 599037 h 748582"/>
                <a:gd name="connsiteX602" fmla="*/ 714196 w 785809"/>
                <a:gd name="connsiteY602" fmla="*/ 612379 h 748582"/>
                <a:gd name="connsiteX603" fmla="*/ 698185 w 785809"/>
                <a:gd name="connsiteY603" fmla="*/ 625250 h 748582"/>
                <a:gd name="connsiteX604" fmla="*/ 692064 w 785809"/>
                <a:gd name="connsiteY604" fmla="*/ 619128 h 748582"/>
                <a:gd name="connsiteX605" fmla="*/ 690965 w 785809"/>
                <a:gd name="connsiteY605" fmla="*/ 609868 h 748582"/>
                <a:gd name="connsiteX606" fmla="*/ 700226 w 785809"/>
                <a:gd name="connsiteY606" fmla="*/ 599037 h 748582"/>
                <a:gd name="connsiteX607" fmla="*/ 577953 w 785809"/>
                <a:gd name="connsiteY607" fmla="*/ 598645 h 748582"/>
                <a:gd name="connsiteX608" fmla="*/ 587371 w 785809"/>
                <a:gd name="connsiteY608" fmla="*/ 600921 h 748582"/>
                <a:gd name="connsiteX609" fmla="*/ 588784 w 785809"/>
                <a:gd name="connsiteY609" fmla="*/ 602491 h 748582"/>
                <a:gd name="connsiteX610" fmla="*/ 594591 w 785809"/>
                <a:gd name="connsiteY610" fmla="*/ 635767 h 748582"/>
                <a:gd name="connsiteX611" fmla="*/ 576384 w 785809"/>
                <a:gd name="connsiteY611" fmla="*/ 647382 h 748582"/>
                <a:gd name="connsiteX612" fmla="*/ 565396 w 785809"/>
                <a:gd name="connsiteY612" fmla="*/ 639220 h 748582"/>
                <a:gd name="connsiteX613" fmla="*/ 561629 w 785809"/>
                <a:gd name="connsiteY613" fmla="*/ 611438 h 748582"/>
                <a:gd name="connsiteX614" fmla="*/ 568536 w 785809"/>
                <a:gd name="connsiteY614" fmla="*/ 600607 h 748582"/>
                <a:gd name="connsiteX615" fmla="*/ 577953 w 785809"/>
                <a:gd name="connsiteY615" fmla="*/ 598645 h 748582"/>
                <a:gd name="connsiteX616" fmla="*/ 782159 w 785809"/>
                <a:gd name="connsiteY616" fmla="*/ 597625 h 748582"/>
                <a:gd name="connsiteX617" fmla="*/ 785612 w 785809"/>
                <a:gd name="connsiteY617" fmla="*/ 607827 h 748582"/>
                <a:gd name="connsiteX618" fmla="*/ 783415 w 785809"/>
                <a:gd name="connsiteY618" fmla="*/ 611908 h 748582"/>
                <a:gd name="connsiteX619" fmla="*/ 781374 w 785809"/>
                <a:gd name="connsiteY619" fmla="*/ 612065 h 748582"/>
                <a:gd name="connsiteX620" fmla="*/ 781060 w 785809"/>
                <a:gd name="connsiteY620" fmla="*/ 608298 h 748582"/>
                <a:gd name="connsiteX621" fmla="*/ 782159 w 785809"/>
                <a:gd name="connsiteY621" fmla="*/ 597625 h 748582"/>
                <a:gd name="connsiteX622" fmla="*/ 748726 w 785809"/>
                <a:gd name="connsiteY622" fmla="*/ 597625 h 748582"/>
                <a:gd name="connsiteX623" fmla="*/ 755161 w 785809"/>
                <a:gd name="connsiteY623" fmla="*/ 607984 h 748582"/>
                <a:gd name="connsiteX624" fmla="*/ 742605 w 785809"/>
                <a:gd name="connsiteY624" fmla="*/ 626663 h 748582"/>
                <a:gd name="connsiteX625" fmla="*/ 747156 w 785809"/>
                <a:gd name="connsiteY625" fmla="*/ 616303 h 748582"/>
                <a:gd name="connsiteX626" fmla="*/ 746529 w 785809"/>
                <a:gd name="connsiteY626" fmla="*/ 609083 h 748582"/>
                <a:gd name="connsiteX627" fmla="*/ 748726 w 785809"/>
                <a:gd name="connsiteY627" fmla="*/ 597625 h 748582"/>
                <a:gd name="connsiteX628" fmla="*/ 220357 w 785809"/>
                <a:gd name="connsiteY628" fmla="*/ 596978 h 748582"/>
                <a:gd name="connsiteX629" fmla="*/ 222593 w 785809"/>
                <a:gd name="connsiteY629" fmla="*/ 597468 h 748582"/>
                <a:gd name="connsiteX630" fmla="*/ 222279 w 785809"/>
                <a:gd name="connsiteY630" fmla="*/ 602805 h 748582"/>
                <a:gd name="connsiteX631" fmla="*/ 217884 w 785809"/>
                <a:gd name="connsiteY631" fmla="*/ 605003 h 748582"/>
                <a:gd name="connsiteX632" fmla="*/ 209095 w 785809"/>
                <a:gd name="connsiteY632" fmla="*/ 603276 h 748582"/>
                <a:gd name="connsiteX633" fmla="*/ 217884 w 785809"/>
                <a:gd name="connsiteY633" fmla="*/ 597782 h 748582"/>
                <a:gd name="connsiteX634" fmla="*/ 220357 w 785809"/>
                <a:gd name="connsiteY634" fmla="*/ 596978 h 748582"/>
                <a:gd name="connsiteX635" fmla="*/ 734679 w 785809"/>
                <a:gd name="connsiteY635" fmla="*/ 596882 h 748582"/>
                <a:gd name="connsiteX636" fmla="*/ 742448 w 785809"/>
                <a:gd name="connsiteY636" fmla="*/ 609397 h 748582"/>
                <a:gd name="connsiteX637" fmla="*/ 727537 w 785809"/>
                <a:gd name="connsiteY637" fmla="*/ 623367 h 748582"/>
                <a:gd name="connsiteX638" fmla="*/ 719689 w 785809"/>
                <a:gd name="connsiteY638" fmla="*/ 616461 h 748582"/>
                <a:gd name="connsiteX639" fmla="*/ 719061 w 785809"/>
                <a:gd name="connsiteY639" fmla="*/ 612222 h 748582"/>
                <a:gd name="connsiteX640" fmla="*/ 717020 w 785809"/>
                <a:gd name="connsiteY640" fmla="*/ 600607 h 748582"/>
                <a:gd name="connsiteX641" fmla="*/ 728479 w 785809"/>
                <a:gd name="connsiteY641" fmla="*/ 597782 h 748582"/>
                <a:gd name="connsiteX642" fmla="*/ 734679 w 785809"/>
                <a:gd name="connsiteY642" fmla="*/ 596882 h 748582"/>
                <a:gd name="connsiteX643" fmla="*/ 286903 w 785809"/>
                <a:gd name="connsiteY643" fmla="*/ 596840 h 748582"/>
                <a:gd name="connsiteX644" fmla="*/ 291028 w 785809"/>
                <a:gd name="connsiteY644" fmla="*/ 598567 h 748582"/>
                <a:gd name="connsiteX645" fmla="*/ 293069 w 785809"/>
                <a:gd name="connsiteY645" fmla="*/ 598881 h 748582"/>
                <a:gd name="connsiteX646" fmla="*/ 306568 w 785809"/>
                <a:gd name="connsiteY646" fmla="*/ 614106 h 748582"/>
                <a:gd name="connsiteX647" fmla="*/ 306882 w 785809"/>
                <a:gd name="connsiteY647" fmla="*/ 618972 h 748582"/>
                <a:gd name="connsiteX648" fmla="*/ 297150 w 785809"/>
                <a:gd name="connsiteY648" fmla="*/ 627291 h 748582"/>
                <a:gd name="connsiteX649" fmla="*/ 287889 w 785809"/>
                <a:gd name="connsiteY649" fmla="*/ 625878 h 748582"/>
                <a:gd name="connsiteX650" fmla="*/ 279570 w 785809"/>
                <a:gd name="connsiteY650" fmla="*/ 616774 h 748582"/>
                <a:gd name="connsiteX651" fmla="*/ 281297 w 785809"/>
                <a:gd name="connsiteY651" fmla="*/ 603903 h 748582"/>
                <a:gd name="connsiteX652" fmla="*/ 286903 w 785809"/>
                <a:gd name="connsiteY652" fmla="*/ 596840 h 748582"/>
                <a:gd name="connsiteX653" fmla="*/ 607278 w 785809"/>
                <a:gd name="connsiteY653" fmla="*/ 596051 h 748582"/>
                <a:gd name="connsiteX654" fmla="*/ 615310 w 785809"/>
                <a:gd name="connsiteY654" fmla="*/ 598096 h 748582"/>
                <a:gd name="connsiteX655" fmla="*/ 620961 w 785809"/>
                <a:gd name="connsiteY655" fmla="*/ 605787 h 748582"/>
                <a:gd name="connsiteX656" fmla="*/ 627239 w 785809"/>
                <a:gd name="connsiteY656" fmla="*/ 630744 h 748582"/>
                <a:gd name="connsiteX657" fmla="*/ 626454 w 785809"/>
                <a:gd name="connsiteY657" fmla="*/ 635767 h 748582"/>
                <a:gd name="connsiteX658" fmla="*/ 597730 w 785809"/>
                <a:gd name="connsiteY658" fmla="*/ 624780 h 748582"/>
                <a:gd name="connsiteX659" fmla="*/ 595689 w 785809"/>
                <a:gd name="connsiteY659" fmla="*/ 611281 h 748582"/>
                <a:gd name="connsiteX660" fmla="*/ 607278 w 785809"/>
                <a:gd name="connsiteY660" fmla="*/ 596051 h 748582"/>
                <a:gd name="connsiteX661" fmla="*/ 665930 w 785809"/>
                <a:gd name="connsiteY661" fmla="*/ 595288 h 748582"/>
                <a:gd name="connsiteX662" fmla="*/ 685000 w 785809"/>
                <a:gd name="connsiteY662" fmla="*/ 604846 h 748582"/>
                <a:gd name="connsiteX663" fmla="*/ 687924 w 785809"/>
                <a:gd name="connsiteY663" fmla="*/ 618030 h 748582"/>
                <a:gd name="connsiteX664" fmla="*/ 681651 w 785809"/>
                <a:gd name="connsiteY664" fmla="*/ 629611 h 748582"/>
                <a:gd name="connsiteX665" fmla="*/ 679114 w 785809"/>
                <a:gd name="connsiteY665" fmla="*/ 629195 h 748582"/>
                <a:gd name="connsiteX666" fmla="*/ 676367 w 785809"/>
                <a:gd name="connsiteY666" fmla="*/ 629803 h 748582"/>
                <a:gd name="connsiteX667" fmla="*/ 660201 w 785809"/>
                <a:gd name="connsiteY667" fmla="*/ 620228 h 748582"/>
                <a:gd name="connsiteX668" fmla="*/ 655962 w 785809"/>
                <a:gd name="connsiteY668" fmla="*/ 604375 h 748582"/>
                <a:gd name="connsiteX669" fmla="*/ 659416 w 785809"/>
                <a:gd name="connsiteY669" fmla="*/ 596997 h 748582"/>
                <a:gd name="connsiteX670" fmla="*/ 665930 w 785809"/>
                <a:gd name="connsiteY670" fmla="*/ 595288 h 748582"/>
                <a:gd name="connsiteX671" fmla="*/ 763010 w 785809"/>
                <a:gd name="connsiteY671" fmla="*/ 594956 h 748582"/>
                <a:gd name="connsiteX672" fmla="*/ 775253 w 785809"/>
                <a:gd name="connsiteY672" fmla="*/ 602805 h 748582"/>
                <a:gd name="connsiteX673" fmla="*/ 767404 w 785809"/>
                <a:gd name="connsiteY673" fmla="*/ 617873 h 748582"/>
                <a:gd name="connsiteX674" fmla="*/ 760341 w 785809"/>
                <a:gd name="connsiteY674" fmla="*/ 620384 h 748582"/>
                <a:gd name="connsiteX675" fmla="*/ 757830 w 785809"/>
                <a:gd name="connsiteY675" fmla="*/ 600921 h 748582"/>
                <a:gd name="connsiteX676" fmla="*/ 763010 w 785809"/>
                <a:gd name="connsiteY676" fmla="*/ 594956 h 748582"/>
                <a:gd name="connsiteX677" fmla="*/ 640737 w 785809"/>
                <a:gd name="connsiteY677" fmla="*/ 594643 h 748582"/>
                <a:gd name="connsiteX678" fmla="*/ 653765 w 785809"/>
                <a:gd name="connsiteY678" fmla="*/ 605002 h 748582"/>
                <a:gd name="connsiteX679" fmla="*/ 655334 w 785809"/>
                <a:gd name="connsiteY679" fmla="*/ 620070 h 748582"/>
                <a:gd name="connsiteX680" fmla="*/ 646074 w 785809"/>
                <a:gd name="connsiteY680" fmla="*/ 631685 h 748582"/>
                <a:gd name="connsiteX681" fmla="*/ 642464 w 785809"/>
                <a:gd name="connsiteY681" fmla="*/ 631842 h 748582"/>
                <a:gd name="connsiteX682" fmla="*/ 626611 w 785809"/>
                <a:gd name="connsiteY682" fmla="*/ 618815 h 748582"/>
                <a:gd name="connsiteX683" fmla="*/ 625669 w 785809"/>
                <a:gd name="connsiteY683" fmla="*/ 613791 h 748582"/>
                <a:gd name="connsiteX684" fmla="*/ 640737 w 785809"/>
                <a:gd name="connsiteY684" fmla="*/ 594643 h 748582"/>
                <a:gd name="connsiteX685" fmla="*/ 331502 w 785809"/>
                <a:gd name="connsiteY685" fmla="*/ 592467 h 748582"/>
                <a:gd name="connsiteX686" fmla="*/ 340001 w 785809"/>
                <a:gd name="connsiteY686" fmla="*/ 607984 h 748582"/>
                <a:gd name="connsiteX687" fmla="*/ 318654 w 785809"/>
                <a:gd name="connsiteY687" fmla="*/ 624623 h 748582"/>
                <a:gd name="connsiteX688" fmla="*/ 310806 w 785809"/>
                <a:gd name="connsiteY688" fmla="*/ 612693 h 748582"/>
                <a:gd name="connsiteX689" fmla="*/ 311276 w 785809"/>
                <a:gd name="connsiteY689" fmla="*/ 605473 h 748582"/>
                <a:gd name="connsiteX690" fmla="*/ 322577 w 785809"/>
                <a:gd name="connsiteY690" fmla="*/ 593073 h 748582"/>
                <a:gd name="connsiteX691" fmla="*/ 331502 w 785809"/>
                <a:gd name="connsiteY691" fmla="*/ 592467 h 748582"/>
                <a:gd name="connsiteX692" fmla="*/ 250690 w 785809"/>
                <a:gd name="connsiteY692" fmla="*/ 591032 h 748582"/>
                <a:gd name="connsiteX693" fmla="*/ 255869 w 785809"/>
                <a:gd name="connsiteY693" fmla="*/ 592916 h 748582"/>
                <a:gd name="connsiteX694" fmla="*/ 253515 w 785809"/>
                <a:gd name="connsiteY694" fmla="*/ 596683 h 748582"/>
                <a:gd name="connsiteX695" fmla="*/ 242057 w 785809"/>
                <a:gd name="connsiteY695" fmla="*/ 599509 h 748582"/>
                <a:gd name="connsiteX696" fmla="*/ 233267 w 785809"/>
                <a:gd name="connsiteY696" fmla="*/ 598724 h 748582"/>
                <a:gd name="connsiteX697" fmla="*/ 250690 w 785809"/>
                <a:gd name="connsiteY697" fmla="*/ 591032 h 748582"/>
                <a:gd name="connsiteX698" fmla="*/ 274292 w 785809"/>
                <a:gd name="connsiteY698" fmla="*/ 589777 h 748582"/>
                <a:gd name="connsiteX699" fmla="*/ 284436 w 785809"/>
                <a:gd name="connsiteY699" fmla="*/ 591033 h 748582"/>
                <a:gd name="connsiteX700" fmla="*/ 265914 w 785809"/>
                <a:gd name="connsiteY700" fmla="*/ 593230 h 748582"/>
                <a:gd name="connsiteX701" fmla="*/ 274292 w 785809"/>
                <a:gd name="connsiteY701" fmla="*/ 589777 h 748582"/>
                <a:gd name="connsiteX702" fmla="*/ 360151 w 785809"/>
                <a:gd name="connsiteY702" fmla="*/ 587795 h 748582"/>
                <a:gd name="connsiteX703" fmla="*/ 368411 w 785809"/>
                <a:gd name="connsiteY703" fmla="*/ 591347 h 748582"/>
                <a:gd name="connsiteX704" fmla="*/ 370451 w 785809"/>
                <a:gd name="connsiteY704" fmla="*/ 601078 h 748582"/>
                <a:gd name="connsiteX705" fmla="*/ 368882 w 785809"/>
                <a:gd name="connsiteY705" fmla="*/ 613322 h 748582"/>
                <a:gd name="connsiteX706" fmla="*/ 355383 w 785809"/>
                <a:gd name="connsiteY706" fmla="*/ 620228 h 748582"/>
                <a:gd name="connsiteX707" fmla="*/ 353342 w 785809"/>
                <a:gd name="connsiteY707" fmla="*/ 619757 h 748582"/>
                <a:gd name="connsiteX708" fmla="*/ 344082 w 785809"/>
                <a:gd name="connsiteY708" fmla="*/ 604375 h 748582"/>
                <a:gd name="connsiteX709" fmla="*/ 345494 w 785809"/>
                <a:gd name="connsiteY709" fmla="*/ 598881 h 748582"/>
                <a:gd name="connsiteX710" fmla="*/ 351302 w 785809"/>
                <a:gd name="connsiteY710" fmla="*/ 588364 h 748582"/>
                <a:gd name="connsiteX711" fmla="*/ 360151 w 785809"/>
                <a:gd name="connsiteY711" fmla="*/ 587795 h 748582"/>
                <a:gd name="connsiteX712" fmla="*/ 586142 w 785809"/>
                <a:gd name="connsiteY712" fmla="*/ 586064 h 748582"/>
                <a:gd name="connsiteX713" fmla="*/ 601968 w 785809"/>
                <a:gd name="connsiteY713" fmla="*/ 589463 h 748582"/>
                <a:gd name="connsiteX714" fmla="*/ 581249 w 785809"/>
                <a:gd name="connsiteY714" fmla="*/ 594643 h 748582"/>
                <a:gd name="connsiteX715" fmla="*/ 577639 w 785809"/>
                <a:gd name="connsiteY715" fmla="*/ 591661 h 748582"/>
                <a:gd name="connsiteX716" fmla="*/ 580621 w 785809"/>
                <a:gd name="connsiteY716" fmla="*/ 588050 h 748582"/>
                <a:gd name="connsiteX717" fmla="*/ 586142 w 785809"/>
                <a:gd name="connsiteY717" fmla="*/ 586064 h 748582"/>
                <a:gd name="connsiteX718" fmla="*/ 72660 w 785809"/>
                <a:gd name="connsiteY718" fmla="*/ 585813 h 748582"/>
                <a:gd name="connsiteX719" fmla="*/ 77548 w 785809"/>
                <a:gd name="connsiteY719" fmla="*/ 586250 h 748582"/>
                <a:gd name="connsiteX720" fmla="*/ 79588 w 785809"/>
                <a:gd name="connsiteY720" fmla="*/ 587505 h 748582"/>
                <a:gd name="connsiteX721" fmla="*/ 77862 w 785809"/>
                <a:gd name="connsiteY721" fmla="*/ 591273 h 748582"/>
                <a:gd name="connsiteX722" fmla="*/ 62793 w 785809"/>
                <a:gd name="connsiteY722" fmla="*/ 595040 h 748582"/>
                <a:gd name="connsiteX723" fmla="*/ 72660 w 785809"/>
                <a:gd name="connsiteY723" fmla="*/ 585813 h 748582"/>
                <a:gd name="connsiteX724" fmla="*/ 389556 w 785809"/>
                <a:gd name="connsiteY724" fmla="*/ 584060 h 748582"/>
                <a:gd name="connsiteX725" fmla="*/ 401372 w 785809"/>
                <a:gd name="connsiteY725" fmla="*/ 584911 h 748582"/>
                <a:gd name="connsiteX726" fmla="*/ 402785 w 785809"/>
                <a:gd name="connsiteY726" fmla="*/ 585225 h 748582"/>
                <a:gd name="connsiteX727" fmla="*/ 411103 w 785809"/>
                <a:gd name="connsiteY727" fmla="*/ 596055 h 748582"/>
                <a:gd name="connsiteX728" fmla="*/ 410790 w 785809"/>
                <a:gd name="connsiteY728" fmla="*/ 600764 h 748582"/>
                <a:gd name="connsiteX729" fmla="*/ 402941 w 785809"/>
                <a:gd name="connsiteY729" fmla="*/ 610967 h 748582"/>
                <a:gd name="connsiteX730" fmla="*/ 380810 w 785809"/>
                <a:gd name="connsiteY730" fmla="*/ 614262 h 748582"/>
                <a:gd name="connsiteX731" fmla="*/ 374061 w 785809"/>
                <a:gd name="connsiteY731" fmla="*/ 608141 h 748582"/>
                <a:gd name="connsiteX732" fmla="*/ 389556 w 785809"/>
                <a:gd name="connsiteY732" fmla="*/ 584060 h 748582"/>
                <a:gd name="connsiteX733" fmla="*/ 320852 w 785809"/>
                <a:gd name="connsiteY733" fmla="*/ 583185 h 748582"/>
                <a:gd name="connsiteX734" fmla="*/ 288517 w 785809"/>
                <a:gd name="connsiteY734" fmla="*/ 591190 h 748582"/>
                <a:gd name="connsiteX735" fmla="*/ 320852 w 785809"/>
                <a:gd name="connsiteY735" fmla="*/ 583185 h 748582"/>
                <a:gd name="connsiteX736" fmla="*/ 546070 w 785809"/>
                <a:gd name="connsiteY736" fmla="*/ 582949 h 748582"/>
                <a:gd name="connsiteX737" fmla="*/ 550799 w 785809"/>
                <a:gd name="connsiteY737" fmla="*/ 583027 h 748582"/>
                <a:gd name="connsiteX738" fmla="*/ 569477 w 785809"/>
                <a:gd name="connsiteY738" fmla="*/ 583655 h 748582"/>
                <a:gd name="connsiteX739" fmla="*/ 574500 w 785809"/>
                <a:gd name="connsiteY739" fmla="*/ 586167 h 748582"/>
                <a:gd name="connsiteX740" fmla="*/ 572931 w 785809"/>
                <a:gd name="connsiteY740" fmla="*/ 594015 h 748582"/>
                <a:gd name="connsiteX741" fmla="*/ 558490 w 785809"/>
                <a:gd name="connsiteY741" fmla="*/ 598096 h 748582"/>
                <a:gd name="connsiteX742" fmla="*/ 547345 w 785809"/>
                <a:gd name="connsiteY742" fmla="*/ 595741 h 748582"/>
                <a:gd name="connsiteX743" fmla="*/ 543108 w 785809"/>
                <a:gd name="connsiteY743" fmla="*/ 586167 h 748582"/>
                <a:gd name="connsiteX744" fmla="*/ 546070 w 785809"/>
                <a:gd name="connsiteY744" fmla="*/ 582949 h 748582"/>
                <a:gd name="connsiteX745" fmla="*/ 434177 w 785809"/>
                <a:gd name="connsiteY745" fmla="*/ 579103 h 748582"/>
                <a:gd name="connsiteX746" fmla="*/ 441554 w 785809"/>
                <a:gd name="connsiteY746" fmla="*/ 588207 h 748582"/>
                <a:gd name="connsiteX747" fmla="*/ 440769 w 785809"/>
                <a:gd name="connsiteY747" fmla="*/ 595271 h 748582"/>
                <a:gd name="connsiteX748" fmla="*/ 420207 w 785809"/>
                <a:gd name="connsiteY748" fmla="*/ 610810 h 748582"/>
                <a:gd name="connsiteX749" fmla="*/ 413929 w 785809"/>
                <a:gd name="connsiteY749" fmla="*/ 602177 h 748582"/>
                <a:gd name="connsiteX750" fmla="*/ 434177 w 785809"/>
                <a:gd name="connsiteY750" fmla="*/ 579103 h 748582"/>
                <a:gd name="connsiteX751" fmla="*/ 90889 w 785809"/>
                <a:gd name="connsiteY751" fmla="*/ 578401 h 748582"/>
                <a:gd name="connsiteX752" fmla="*/ 96226 w 785809"/>
                <a:gd name="connsiteY752" fmla="*/ 586564 h 748582"/>
                <a:gd name="connsiteX753" fmla="*/ 86808 w 785809"/>
                <a:gd name="connsiteY753" fmla="*/ 590645 h 748582"/>
                <a:gd name="connsiteX754" fmla="*/ 80844 w 785809"/>
                <a:gd name="connsiteY754" fmla="*/ 586564 h 748582"/>
                <a:gd name="connsiteX755" fmla="*/ 90889 w 785809"/>
                <a:gd name="connsiteY755" fmla="*/ 578401 h 748582"/>
                <a:gd name="connsiteX756" fmla="*/ 346333 w 785809"/>
                <a:gd name="connsiteY756" fmla="*/ 578059 h 748582"/>
                <a:gd name="connsiteX757" fmla="*/ 352086 w 785809"/>
                <a:gd name="connsiteY757" fmla="*/ 578632 h 748582"/>
                <a:gd name="connsiteX758" fmla="*/ 352871 w 785809"/>
                <a:gd name="connsiteY758" fmla="*/ 582870 h 748582"/>
                <a:gd name="connsiteX759" fmla="*/ 332466 w 785809"/>
                <a:gd name="connsiteY759" fmla="*/ 586795 h 748582"/>
                <a:gd name="connsiteX760" fmla="*/ 330426 w 785809"/>
                <a:gd name="connsiteY760" fmla="*/ 586324 h 748582"/>
                <a:gd name="connsiteX761" fmla="*/ 328542 w 785809"/>
                <a:gd name="connsiteY761" fmla="*/ 585696 h 748582"/>
                <a:gd name="connsiteX762" fmla="*/ 346333 w 785809"/>
                <a:gd name="connsiteY762" fmla="*/ 578059 h 748582"/>
                <a:gd name="connsiteX763" fmla="*/ 518151 w 785809"/>
                <a:gd name="connsiteY763" fmla="*/ 577063 h 748582"/>
                <a:gd name="connsiteX764" fmla="*/ 531650 w 785809"/>
                <a:gd name="connsiteY764" fmla="*/ 579731 h 748582"/>
                <a:gd name="connsiteX765" fmla="*/ 539655 w 785809"/>
                <a:gd name="connsiteY765" fmla="*/ 588521 h 748582"/>
                <a:gd name="connsiteX766" fmla="*/ 534632 w 785809"/>
                <a:gd name="connsiteY766" fmla="*/ 596526 h 748582"/>
                <a:gd name="connsiteX767" fmla="*/ 528039 w 785809"/>
                <a:gd name="connsiteY767" fmla="*/ 600607 h 748582"/>
                <a:gd name="connsiteX768" fmla="*/ 516267 w 785809"/>
                <a:gd name="connsiteY768" fmla="*/ 601549 h 748582"/>
                <a:gd name="connsiteX769" fmla="*/ 512029 w 785809"/>
                <a:gd name="connsiteY769" fmla="*/ 593073 h 748582"/>
                <a:gd name="connsiteX770" fmla="*/ 512500 w 785809"/>
                <a:gd name="connsiteY770" fmla="*/ 581615 h 748582"/>
                <a:gd name="connsiteX771" fmla="*/ 518151 w 785809"/>
                <a:gd name="connsiteY771" fmla="*/ 577063 h 748582"/>
                <a:gd name="connsiteX772" fmla="*/ 455366 w 785809"/>
                <a:gd name="connsiteY772" fmla="*/ 573766 h 748582"/>
                <a:gd name="connsiteX773" fmla="*/ 471690 w 785809"/>
                <a:gd name="connsiteY773" fmla="*/ 580202 h 748582"/>
                <a:gd name="connsiteX774" fmla="*/ 471219 w 785809"/>
                <a:gd name="connsiteY774" fmla="*/ 583341 h 748582"/>
                <a:gd name="connsiteX775" fmla="*/ 470592 w 785809"/>
                <a:gd name="connsiteY775" fmla="*/ 591817 h 748582"/>
                <a:gd name="connsiteX776" fmla="*/ 464313 w 785809"/>
                <a:gd name="connsiteY776" fmla="*/ 607984 h 748582"/>
                <a:gd name="connsiteX777" fmla="*/ 453797 w 785809"/>
                <a:gd name="connsiteY777" fmla="*/ 607042 h 748582"/>
                <a:gd name="connsiteX778" fmla="*/ 451442 w 785809"/>
                <a:gd name="connsiteY778" fmla="*/ 605629 h 748582"/>
                <a:gd name="connsiteX779" fmla="*/ 444065 w 785809"/>
                <a:gd name="connsiteY779" fmla="*/ 595113 h 748582"/>
                <a:gd name="connsiteX780" fmla="*/ 445792 w 785809"/>
                <a:gd name="connsiteY780" fmla="*/ 583027 h 748582"/>
                <a:gd name="connsiteX781" fmla="*/ 455366 w 785809"/>
                <a:gd name="connsiteY781" fmla="*/ 573766 h 748582"/>
                <a:gd name="connsiteX782" fmla="*/ 485974 w 785809"/>
                <a:gd name="connsiteY782" fmla="*/ 573139 h 748582"/>
                <a:gd name="connsiteX783" fmla="*/ 493194 w 785809"/>
                <a:gd name="connsiteY783" fmla="*/ 573296 h 748582"/>
                <a:gd name="connsiteX784" fmla="*/ 506692 w 785809"/>
                <a:gd name="connsiteY784" fmla="*/ 586952 h 748582"/>
                <a:gd name="connsiteX785" fmla="*/ 481265 w 785809"/>
                <a:gd name="connsiteY785" fmla="*/ 604532 h 748582"/>
                <a:gd name="connsiteX786" fmla="*/ 477812 w 785809"/>
                <a:gd name="connsiteY786" fmla="*/ 601235 h 748582"/>
                <a:gd name="connsiteX787" fmla="*/ 477655 w 785809"/>
                <a:gd name="connsiteY787" fmla="*/ 579731 h 748582"/>
                <a:gd name="connsiteX788" fmla="*/ 485974 w 785809"/>
                <a:gd name="connsiteY788" fmla="*/ 573139 h 748582"/>
                <a:gd name="connsiteX789" fmla="*/ 389679 w 785809"/>
                <a:gd name="connsiteY789" fmla="*/ 570569 h 748582"/>
                <a:gd name="connsiteX790" fmla="*/ 391484 w 785809"/>
                <a:gd name="connsiteY790" fmla="*/ 572040 h 748582"/>
                <a:gd name="connsiteX791" fmla="*/ 388188 w 785809"/>
                <a:gd name="connsiteY791" fmla="*/ 578789 h 748582"/>
                <a:gd name="connsiteX792" fmla="*/ 378770 w 785809"/>
                <a:gd name="connsiteY792" fmla="*/ 583341 h 748582"/>
                <a:gd name="connsiteX793" fmla="*/ 360092 w 785809"/>
                <a:gd name="connsiteY793" fmla="*/ 583498 h 748582"/>
                <a:gd name="connsiteX794" fmla="*/ 382694 w 785809"/>
                <a:gd name="connsiteY794" fmla="*/ 572511 h 748582"/>
                <a:gd name="connsiteX795" fmla="*/ 386932 w 785809"/>
                <a:gd name="connsiteY795" fmla="*/ 571569 h 748582"/>
                <a:gd name="connsiteX796" fmla="*/ 389679 w 785809"/>
                <a:gd name="connsiteY796" fmla="*/ 570569 h 748582"/>
                <a:gd name="connsiteX797" fmla="*/ 422562 w 785809"/>
                <a:gd name="connsiteY797" fmla="*/ 568430 h 748582"/>
                <a:gd name="connsiteX798" fmla="*/ 425387 w 785809"/>
                <a:gd name="connsiteY798" fmla="*/ 573610 h 748582"/>
                <a:gd name="connsiteX799" fmla="*/ 411418 w 785809"/>
                <a:gd name="connsiteY799" fmla="*/ 580830 h 748582"/>
                <a:gd name="connsiteX800" fmla="*/ 400430 w 785809"/>
                <a:gd name="connsiteY800" fmla="*/ 578161 h 748582"/>
                <a:gd name="connsiteX801" fmla="*/ 422562 w 785809"/>
                <a:gd name="connsiteY801" fmla="*/ 568430 h 748582"/>
                <a:gd name="connsiteX802" fmla="*/ 455681 w 785809"/>
                <a:gd name="connsiteY802" fmla="*/ 567959 h 748582"/>
                <a:gd name="connsiteX803" fmla="*/ 436845 w 785809"/>
                <a:gd name="connsiteY803" fmla="*/ 572825 h 748582"/>
                <a:gd name="connsiteX804" fmla="*/ 455681 w 785809"/>
                <a:gd name="connsiteY804" fmla="*/ 567959 h 748582"/>
                <a:gd name="connsiteX805" fmla="*/ 114259 w 785809"/>
                <a:gd name="connsiteY805" fmla="*/ 558047 h 748582"/>
                <a:gd name="connsiteX806" fmla="*/ 118828 w 785809"/>
                <a:gd name="connsiteY806" fmla="*/ 562705 h 748582"/>
                <a:gd name="connsiteX807" fmla="*/ 119299 w 785809"/>
                <a:gd name="connsiteY807" fmla="*/ 569612 h 748582"/>
                <a:gd name="connsiteX808" fmla="*/ 108626 w 785809"/>
                <a:gd name="connsiteY808" fmla="*/ 583581 h 748582"/>
                <a:gd name="connsiteX809" fmla="*/ 103760 w 785809"/>
                <a:gd name="connsiteY809" fmla="*/ 585465 h 748582"/>
                <a:gd name="connsiteX810" fmla="*/ 97795 w 785809"/>
                <a:gd name="connsiteY810" fmla="*/ 579657 h 748582"/>
                <a:gd name="connsiteX811" fmla="*/ 109410 w 785809"/>
                <a:gd name="connsiteY811" fmla="*/ 558467 h 748582"/>
                <a:gd name="connsiteX812" fmla="*/ 110666 w 785809"/>
                <a:gd name="connsiteY812" fmla="*/ 558153 h 748582"/>
                <a:gd name="connsiteX813" fmla="*/ 114259 w 785809"/>
                <a:gd name="connsiteY813" fmla="*/ 558047 h 748582"/>
                <a:gd name="connsiteX814" fmla="*/ 80059 w 785809"/>
                <a:gd name="connsiteY814" fmla="*/ 546852 h 748582"/>
                <a:gd name="connsiteX815" fmla="*/ 95128 w 785809"/>
                <a:gd name="connsiteY815" fmla="*/ 561920 h 748582"/>
                <a:gd name="connsiteX816" fmla="*/ 95755 w 785809"/>
                <a:gd name="connsiteY816" fmla="*/ 566002 h 748582"/>
                <a:gd name="connsiteX817" fmla="*/ 80687 w 785809"/>
                <a:gd name="connsiteY817" fmla="*/ 580286 h 748582"/>
                <a:gd name="connsiteX818" fmla="*/ 71112 w 785809"/>
                <a:gd name="connsiteY818" fmla="*/ 580443 h 748582"/>
                <a:gd name="connsiteX819" fmla="*/ 70170 w 785809"/>
                <a:gd name="connsiteY819" fmla="*/ 572437 h 748582"/>
                <a:gd name="connsiteX820" fmla="*/ 80059 w 785809"/>
                <a:gd name="connsiteY820" fmla="*/ 546852 h 748582"/>
                <a:gd name="connsiteX821" fmla="*/ 132641 w 785809"/>
                <a:gd name="connsiteY821" fmla="*/ 540730 h 748582"/>
                <a:gd name="connsiteX822" fmla="*/ 139076 w 785809"/>
                <a:gd name="connsiteY822" fmla="*/ 546695 h 748582"/>
                <a:gd name="connsiteX823" fmla="*/ 125735 w 785809"/>
                <a:gd name="connsiteY823" fmla="*/ 561763 h 748582"/>
                <a:gd name="connsiteX824" fmla="*/ 119770 w 785809"/>
                <a:gd name="connsiteY824" fmla="*/ 555013 h 748582"/>
                <a:gd name="connsiteX825" fmla="*/ 132641 w 785809"/>
                <a:gd name="connsiteY825" fmla="*/ 540730 h 748582"/>
                <a:gd name="connsiteX826" fmla="*/ 153517 w 785809"/>
                <a:gd name="connsiteY826" fmla="*/ 515146 h 748582"/>
                <a:gd name="connsiteX827" fmla="*/ 156970 w 785809"/>
                <a:gd name="connsiteY827" fmla="*/ 515303 h 748582"/>
                <a:gd name="connsiteX828" fmla="*/ 161051 w 785809"/>
                <a:gd name="connsiteY828" fmla="*/ 533196 h 748582"/>
                <a:gd name="connsiteX829" fmla="*/ 151633 w 785809"/>
                <a:gd name="connsiteY829" fmla="*/ 541986 h 748582"/>
                <a:gd name="connsiteX830" fmla="*/ 139390 w 785809"/>
                <a:gd name="connsiteY830" fmla="*/ 535237 h 748582"/>
                <a:gd name="connsiteX831" fmla="*/ 153517 w 785809"/>
                <a:gd name="connsiteY831" fmla="*/ 515146 h 748582"/>
                <a:gd name="connsiteX832" fmla="*/ 90889 w 785809"/>
                <a:gd name="connsiteY832" fmla="*/ 495996 h 748582"/>
                <a:gd name="connsiteX833" fmla="*/ 86651 w 785809"/>
                <a:gd name="connsiteY833" fmla="*/ 517657 h 748582"/>
                <a:gd name="connsiteX834" fmla="*/ 90889 w 785809"/>
                <a:gd name="connsiteY834" fmla="*/ 495996 h 748582"/>
                <a:gd name="connsiteX835" fmla="*/ 111295 w 785809"/>
                <a:gd name="connsiteY835" fmla="*/ 495683 h 748582"/>
                <a:gd name="connsiteX836" fmla="*/ 115061 w 785809"/>
                <a:gd name="connsiteY836" fmla="*/ 497096 h 748582"/>
                <a:gd name="connsiteX837" fmla="*/ 135153 w 785809"/>
                <a:gd name="connsiteY837" fmla="*/ 516716 h 748582"/>
                <a:gd name="connsiteX838" fmla="*/ 136566 w 785809"/>
                <a:gd name="connsiteY838" fmla="*/ 519698 h 748582"/>
                <a:gd name="connsiteX839" fmla="*/ 126991 w 785809"/>
                <a:gd name="connsiteY839" fmla="*/ 536807 h 748582"/>
                <a:gd name="connsiteX840" fmla="*/ 120712 w 785809"/>
                <a:gd name="connsiteY840" fmla="*/ 541359 h 748582"/>
                <a:gd name="connsiteX841" fmla="*/ 104545 w 785809"/>
                <a:gd name="connsiteY841" fmla="*/ 556584 h 748582"/>
                <a:gd name="connsiteX842" fmla="*/ 94813 w 785809"/>
                <a:gd name="connsiteY842" fmla="*/ 556741 h 748582"/>
                <a:gd name="connsiteX843" fmla="*/ 86180 w 785809"/>
                <a:gd name="connsiteY843" fmla="*/ 549050 h 748582"/>
                <a:gd name="connsiteX844" fmla="*/ 90419 w 785809"/>
                <a:gd name="connsiteY844" fmla="*/ 522209 h 748582"/>
                <a:gd name="connsiteX845" fmla="*/ 97953 w 785809"/>
                <a:gd name="connsiteY845" fmla="*/ 523622 h 748582"/>
                <a:gd name="connsiteX846" fmla="*/ 118829 w 785809"/>
                <a:gd name="connsiteY846" fmla="*/ 539946 h 748582"/>
                <a:gd name="connsiteX847" fmla="*/ 113178 w 785809"/>
                <a:gd name="connsiteY847" fmla="*/ 531156 h 748582"/>
                <a:gd name="connsiteX848" fmla="*/ 99836 w 785809"/>
                <a:gd name="connsiteY848" fmla="*/ 516088 h 748582"/>
                <a:gd name="connsiteX849" fmla="*/ 111295 w 785809"/>
                <a:gd name="connsiteY849" fmla="*/ 495683 h 748582"/>
                <a:gd name="connsiteX850" fmla="*/ 175943 w 785809"/>
                <a:gd name="connsiteY850" fmla="*/ 494760 h 748582"/>
                <a:gd name="connsiteX851" fmla="*/ 183653 w 785809"/>
                <a:gd name="connsiteY851" fmla="*/ 500235 h 748582"/>
                <a:gd name="connsiteX852" fmla="*/ 184870 w 785809"/>
                <a:gd name="connsiteY852" fmla="*/ 502275 h 748582"/>
                <a:gd name="connsiteX853" fmla="*/ 186958 w 785809"/>
                <a:gd name="connsiteY853" fmla="*/ 502823 h 748582"/>
                <a:gd name="connsiteX854" fmla="*/ 187107 w 785809"/>
                <a:gd name="connsiteY854" fmla="*/ 504237 h 748582"/>
                <a:gd name="connsiteX855" fmla="*/ 188501 w 785809"/>
                <a:gd name="connsiteY855" fmla="*/ 504307 h 748582"/>
                <a:gd name="connsiteX856" fmla="*/ 188284 w 785809"/>
                <a:gd name="connsiteY856" fmla="*/ 506140 h 748582"/>
                <a:gd name="connsiteX857" fmla="*/ 189932 w 785809"/>
                <a:gd name="connsiteY857" fmla="*/ 507298 h 748582"/>
                <a:gd name="connsiteX858" fmla="*/ 189775 w 785809"/>
                <a:gd name="connsiteY858" fmla="*/ 506984 h 748582"/>
                <a:gd name="connsiteX859" fmla="*/ 197780 w 785809"/>
                <a:gd name="connsiteY859" fmla="*/ 514204 h 748582"/>
                <a:gd name="connsiteX860" fmla="*/ 180828 w 785809"/>
                <a:gd name="connsiteY860" fmla="*/ 524093 h 748582"/>
                <a:gd name="connsiteX861" fmla="*/ 166858 w 785809"/>
                <a:gd name="connsiteY861" fmla="*/ 523779 h 748582"/>
                <a:gd name="connsiteX862" fmla="*/ 163562 w 785809"/>
                <a:gd name="connsiteY862" fmla="*/ 506984 h 748582"/>
                <a:gd name="connsiteX863" fmla="*/ 168114 w 785809"/>
                <a:gd name="connsiteY863" fmla="*/ 499764 h 748582"/>
                <a:gd name="connsiteX864" fmla="*/ 175943 w 785809"/>
                <a:gd name="connsiteY864" fmla="*/ 494760 h 748582"/>
                <a:gd name="connsiteX865" fmla="*/ 131542 w 785809"/>
                <a:gd name="connsiteY865" fmla="*/ 476847 h 748582"/>
                <a:gd name="connsiteX866" fmla="*/ 138919 w 785809"/>
                <a:gd name="connsiteY866" fmla="*/ 481399 h 748582"/>
                <a:gd name="connsiteX867" fmla="*/ 146454 w 785809"/>
                <a:gd name="connsiteY867" fmla="*/ 486736 h 748582"/>
                <a:gd name="connsiteX868" fmla="*/ 154930 w 785809"/>
                <a:gd name="connsiteY868" fmla="*/ 498037 h 748582"/>
                <a:gd name="connsiteX869" fmla="*/ 159324 w 785809"/>
                <a:gd name="connsiteY869" fmla="*/ 502432 h 748582"/>
                <a:gd name="connsiteX870" fmla="*/ 154459 w 785809"/>
                <a:gd name="connsiteY870" fmla="*/ 510751 h 748582"/>
                <a:gd name="connsiteX871" fmla="*/ 143786 w 785809"/>
                <a:gd name="connsiteY871" fmla="*/ 515303 h 748582"/>
                <a:gd name="connsiteX872" fmla="*/ 137664 w 785809"/>
                <a:gd name="connsiteY872" fmla="*/ 512791 h 748582"/>
                <a:gd name="connsiteX873" fmla="*/ 124008 w 785809"/>
                <a:gd name="connsiteY873" fmla="*/ 500078 h 748582"/>
                <a:gd name="connsiteX874" fmla="*/ 120241 w 785809"/>
                <a:gd name="connsiteY874" fmla="*/ 487834 h 748582"/>
                <a:gd name="connsiteX875" fmla="*/ 131542 w 785809"/>
                <a:gd name="connsiteY875" fmla="*/ 476847 h 748582"/>
                <a:gd name="connsiteX876" fmla="*/ 190930 w 785809"/>
                <a:gd name="connsiteY876" fmla="*/ 473678 h 748582"/>
                <a:gd name="connsiteX877" fmla="*/ 201547 w 785809"/>
                <a:gd name="connsiteY877" fmla="*/ 480300 h 748582"/>
                <a:gd name="connsiteX878" fmla="*/ 223679 w 785809"/>
                <a:gd name="connsiteY878" fmla="*/ 496468 h 748582"/>
                <a:gd name="connsiteX879" fmla="*/ 192600 w 785809"/>
                <a:gd name="connsiteY879" fmla="*/ 506827 h 748582"/>
                <a:gd name="connsiteX880" fmla="*/ 191168 w 785809"/>
                <a:gd name="connsiteY880" fmla="*/ 505984 h 748582"/>
                <a:gd name="connsiteX881" fmla="*/ 190172 w 785809"/>
                <a:gd name="connsiteY881" fmla="*/ 506424 h 748582"/>
                <a:gd name="connsiteX882" fmla="*/ 190089 w 785809"/>
                <a:gd name="connsiteY882" fmla="*/ 507141 h 748582"/>
                <a:gd name="connsiteX883" fmla="*/ 188441 w 785809"/>
                <a:gd name="connsiteY883" fmla="*/ 505983 h 748582"/>
                <a:gd name="connsiteX884" fmla="*/ 188639 w 785809"/>
                <a:gd name="connsiteY884" fmla="*/ 504314 h 748582"/>
                <a:gd name="connsiteX885" fmla="*/ 188501 w 785809"/>
                <a:gd name="connsiteY885" fmla="*/ 504307 h 748582"/>
                <a:gd name="connsiteX886" fmla="*/ 188519 w 785809"/>
                <a:gd name="connsiteY886" fmla="*/ 504159 h 748582"/>
                <a:gd name="connsiteX887" fmla="*/ 188643 w 785809"/>
                <a:gd name="connsiteY887" fmla="*/ 504282 h 748582"/>
                <a:gd name="connsiteX888" fmla="*/ 188658 w 785809"/>
                <a:gd name="connsiteY888" fmla="*/ 504150 h 748582"/>
                <a:gd name="connsiteX889" fmla="*/ 187263 w 785809"/>
                <a:gd name="connsiteY889" fmla="*/ 504080 h 748582"/>
                <a:gd name="connsiteX890" fmla="*/ 187136 w 785809"/>
                <a:gd name="connsiteY890" fmla="*/ 502869 h 748582"/>
                <a:gd name="connsiteX891" fmla="*/ 186958 w 785809"/>
                <a:gd name="connsiteY891" fmla="*/ 502823 h 748582"/>
                <a:gd name="connsiteX892" fmla="*/ 186950 w 785809"/>
                <a:gd name="connsiteY892" fmla="*/ 502746 h 748582"/>
                <a:gd name="connsiteX893" fmla="*/ 187132 w 785809"/>
                <a:gd name="connsiteY893" fmla="*/ 502837 h 748582"/>
                <a:gd name="connsiteX894" fmla="*/ 187106 w 785809"/>
                <a:gd name="connsiteY894" fmla="*/ 502590 h 748582"/>
                <a:gd name="connsiteX895" fmla="*/ 186949 w 785809"/>
                <a:gd name="connsiteY895" fmla="*/ 502432 h 748582"/>
                <a:gd name="connsiteX896" fmla="*/ 187256 w 785809"/>
                <a:gd name="connsiteY896" fmla="*/ 502711 h 748582"/>
                <a:gd name="connsiteX897" fmla="*/ 187259 w 785809"/>
                <a:gd name="connsiteY897" fmla="*/ 502728 h 748582"/>
                <a:gd name="connsiteX898" fmla="*/ 188675 w 785809"/>
                <a:gd name="connsiteY898" fmla="*/ 504014 h 748582"/>
                <a:gd name="connsiteX899" fmla="*/ 188676 w 785809"/>
                <a:gd name="connsiteY899" fmla="*/ 504001 h 748582"/>
                <a:gd name="connsiteX900" fmla="*/ 190161 w 785809"/>
                <a:gd name="connsiteY900" fmla="*/ 504991 h 748582"/>
                <a:gd name="connsiteX901" fmla="*/ 190167 w 785809"/>
                <a:gd name="connsiteY901" fmla="*/ 504944 h 748582"/>
                <a:gd name="connsiteX902" fmla="*/ 188519 w 785809"/>
                <a:gd name="connsiteY902" fmla="*/ 503845 h 748582"/>
                <a:gd name="connsiteX903" fmla="*/ 188676 w 785809"/>
                <a:gd name="connsiteY903" fmla="*/ 504002 h 748582"/>
                <a:gd name="connsiteX904" fmla="*/ 187256 w 785809"/>
                <a:gd name="connsiteY904" fmla="*/ 502711 h 748582"/>
                <a:gd name="connsiteX905" fmla="*/ 186223 w 785809"/>
                <a:gd name="connsiteY905" fmla="*/ 497527 h 748582"/>
                <a:gd name="connsiteX906" fmla="*/ 183182 w 785809"/>
                <a:gd name="connsiteY906" fmla="*/ 493014 h 748582"/>
                <a:gd name="connsiteX907" fmla="*/ 186792 w 785809"/>
                <a:gd name="connsiteY907" fmla="*/ 475434 h 748582"/>
                <a:gd name="connsiteX908" fmla="*/ 190930 w 785809"/>
                <a:gd name="connsiteY908" fmla="*/ 473678 h 748582"/>
                <a:gd name="connsiteX909" fmla="*/ 270021 w 785809"/>
                <a:gd name="connsiteY909" fmla="*/ 466998 h 748582"/>
                <a:gd name="connsiteX910" fmla="*/ 271709 w 785809"/>
                <a:gd name="connsiteY910" fmla="*/ 468214 h 748582"/>
                <a:gd name="connsiteX911" fmla="*/ 271238 w 785809"/>
                <a:gd name="connsiteY911" fmla="*/ 471197 h 748582"/>
                <a:gd name="connsiteX912" fmla="*/ 246123 w 785809"/>
                <a:gd name="connsiteY912" fmla="*/ 485324 h 748582"/>
                <a:gd name="connsiteX913" fmla="*/ 259465 w 785809"/>
                <a:gd name="connsiteY913" fmla="*/ 472924 h 748582"/>
                <a:gd name="connsiteX914" fmla="*/ 268098 w 785809"/>
                <a:gd name="connsiteY914" fmla="*/ 467900 h 748582"/>
                <a:gd name="connsiteX915" fmla="*/ 270021 w 785809"/>
                <a:gd name="connsiteY915" fmla="*/ 466998 h 748582"/>
                <a:gd name="connsiteX916" fmla="*/ 147944 w 785809"/>
                <a:gd name="connsiteY916" fmla="*/ 459837 h 748582"/>
                <a:gd name="connsiteX917" fmla="*/ 153831 w 785809"/>
                <a:gd name="connsiteY917" fmla="*/ 462407 h 748582"/>
                <a:gd name="connsiteX918" fmla="*/ 177061 w 785809"/>
                <a:gd name="connsiteY918" fmla="*/ 477476 h 748582"/>
                <a:gd name="connsiteX919" fmla="*/ 178317 w 785809"/>
                <a:gd name="connsiteY919" fmla="*/ 479673 h 748582"/>
                <a:gd name="connsiteX920" fmla="*/ 172352 w 785809"/>
                <a:gd name="connsiteY920" fmla="*/ 492230 h 748582"/>
                <a:gd name="connsiteX921" fmla="*/ 155400 w 785809"/>
                <a:gd name="connsiteY921" fmla="*/ 492701 h 748582"/>
                <a:gd name="connsiteX922" fmla="*/ 146610 w 785809"/>
                <a:gd name="connsiteY922" fmla="*/ 486893 h 748582"/>
                <a:gd name="connsiteX923" fmla="*/ 139546 w 785809"/>
                <a:gd name="connsiteY923" fmla="*/ 474493 h 748582"/>
                <a:gd name="connsiteX924" fmla="*/ 142058 w 785809"/>
                <a:gd name="connsiteY924" fmla="*/ 462093 h 748582"/>
                <a:gd name="connsiteX925" fmla="*/ 147944 w 785809"/>
                <a:gd name="connsiteY925" fmla="*/ 459837 h 748582"/>
                <a:gd name="connsiteX926" fmla="*/ 218734 w 785809"/>
                <a:gd name="connsiteY926" fmla="*/ 449398 h 748582"/>
                <a:gd name="connsiteX927" fmla="*/ 225562 w 785809"/>
                <a:gd name="connsiteY927" fmla="*/ 456599 h 748582"/>
                <a:gd name="connsiteX928" fmla="*/ 243141 w 785809"/>
                <a:gd name="connsiteY928" fmla="*/ 471825 h 748582"/>
                <a:gd name="connsiteX929" fmla="*/ 245025 w 785809"/>
                <a:gd name="connsiteY929" fmla="*/ 476063 h 748582"/>
                <a:gd name="connsiteX930" fmla="*/ 223835 w 785809"/>
                <a:gd name="connsiteY930" fmla="*/ 491602 h 748582"/>
                <a:gd name="connsiteX931" fmla="*/ 216301 w 785809"/>
                <a:gd name="connsiteY931" fmla="*/ 489562 h 748582"/>
                <a:gd name="connsiteX932" fmla="*/ 199663 w 785809"/>
                <a:gd name="connsiteY932" fmla="*/ 470883 h 748582"/>
                <a:gd name="connsiteX933" fmla="*/ 202018 w 785809"/>
                <a:gd name="connsiteY933" fmla="*/ 458640 h 748582"/>
                <a:gd name="connsiteX934" fmla="*/ 209552 w 785809"/>
                <a:gd name="connsiteY934" fmla="*/ 453146 h 748582"/>
                <a:gd name="connsiteX935" fmla="*/ 218734 w 785809"/>
                <a:gd name="connsiteY935" fmla="*/ 449398 h 748582"/>
                <a:gd name="connsiteX936" fmla="*/ 119142 w 785809"/>
                <a:gd name="connsiteY936" fmla="*/ 446396 h 748582"/>
                <a:gd name="connsiteX937" fmla="*/ 133111 w 785809"/>
                <a:gd name="connsiteY937" fmla="*/ 458797 h 748582"/>
                <a:gd name="connsiteX938" fmla="*/ 129031 w 785809"/>
                <a:gd name="connsiteY938" fmla="*/ 471667 h 748582"/>
                <a:gd name="connsiteX939" fmla="*/ 115689 w 785809"/>
                <a:gd name="connsiteY939" fmla="*/ 485637 h 748582"/>
                <a:gd name="connsiteX940" fmla="*/ 100307 w 785809"/>
                <a:gd name="connsiteY940" fmla="*/ 495369 h 748582"/>
                <a:gd name="connsiteX941" fmla="*/ 94342 w 785809"/>
                <a:gd name="connsiteY941" fmla="*/ 485480 h 748582"/>
                <a:gd name="connsiteX942" fmla="*/ 97638 w 785809"/>
                <a:gd name="connsiteY942" fmla="*/ 472295 h 748582"/>
                <a:gd name="connsiteX943" fmla="*/ 104074 w 785809"/>
                <a:gd name="connsiteY943" fmla="*/ 471197 h 748582"/>
                <a:gd name="connsiteX944" fmla="*/ 109724 w 785809"/>
                <a:gd name="connsiteY944" fmla="*/ 479516 h 748582"/>
                <a:gd name="connsiteX945" fmla="*/ 114119 w 785809"/>
                <a:gd name="connsiteY945" fmla="*/ 482184 h 748582"/>
                <a:gd name="connsiteX946" fmla="*/ 113648 w 785809"/>
                <a:gd name="connsiteY946" fmla="*/ 477004 h 748582"/>
                <a:gd name="connsiteX947" fmla="*/ 108626 w 785809"/>
                <a:gd name="connsiteY947" fmla="*/ 470883 h 748582"/>
                <a:gd name="connsiteX948" fmla="*/ 105173 w 785809"/>
                <a:gd name="connsiteY948" fmla="*/ 457070 h 748582"/>
                <a:gd name="connsiteX949" fmla="*/ 119142 w 785809"/>
                <a:gd name="connsiteY949" fmla="*/ 446396 h 748582"/>
                <a:gd name="connsiteX950" fmla="*/ 287876 w 785809"/>
                <a:gd name="connsiteY950" fmla="*/ 443729 h 748582"/>
                <a:gd name="connsiteX951" fmla="*/ 300118 w 785809"/>
                <a:gd name="connsiteY951" fmla="*/ 450321 h 748582"/>
                <a:gd name="connsiteX952" fmla="*/ 298235 w 785809"/>
                <a:gd name="connsiteY952" fmla="*/ 453146 h 748582"/>
                <a:gd name="connsiteX953" fmla="*/ 280027 w 785809"/>
                <a:gd name="connsiteY953" fmla="*/ 464605 h 748582"/>
                <a:gd name="connsiteX954" fmla="*/ 274063 w 785809"/>
                <a:gd name="connsiteY954" fmla="*/ 463663 h 748582"/>
                <a:gd name="connsiteX955" fmla="*/ 273278 w 785809"/>
                <a:gd name="connsiteY955" fmla="*/ 458326 h 748582"/>
                <a:gd name="connsiteX956" fmla="*/ 287876 w 785809"/>
                <a:gd name="connsiteY956" fmla="*/ 443729 h 748582"/>
                <a:gd name="connsiteX957" fmla="*/ 175334 w 785809"/>
                <a:gd name="connsiteY957" fmla="*/ 433055 h 748582"/>
                <a:gd name="connsiteX958" fmla="*/ 178788 w 785809"/>
                <a:gd name="connsiteY958" fmla="*/ 435723 h 748582"/>
                <a:gd name="connsiteX959" fmla="*/ 193856 w 785809"/>
                <a:gd name="connsiteY959" fmla="*/ 451420 h 748582"/>
                <a:gd name="connsiteX960" fmla="*/ 197623 w 785809"/>
                <a:gd name="connsiteY960" fmla="*/ 457698 h 748582"/>
                <a:gd name="connsiteX961" fmla="*/ 190246 w 785809"/>
                <a:gd name="connsiteY961" fmla="*/ 467116 h 748582"/>
                <a:gd name="connsiteX962" fmla="*/ 184281 w 785809"/>
                <a:gd name="connsiteY962" fmla="*/ 469156 h 748582"/>
                <a:gd name="connsiteX963" fmla="*/ 167486 w 785809"/>
                <a:gd name="connsiteY963" fmla="*/ 467429 h 748582"/>
                <a:gd name="connsiteX964" fmla="*/ 157598 w 785809"/>
                <a:gd name="connsiteY964" fmla="*/ 457855 h 748582"/>
                <a:gd name="connsiteX965" fmla="*/ 154772 w 785809"/>
                <a:gd name="connsiteY965" fmla="*/ 450792 h 748582"/>
                <a:gd name="connsiteX966" fmla="*/ 175334 w 785809"/>
                <a:gd name="connsiteY966" fmla="*/ 433055 h 748582"/>
                <a:gd name="connsiteX967" fmla="*/ 246065 w 785809"/>
                <a:gd name="connsiteY967" fmla="*/ 424147 h 748582"/>
                <a:gd name="connsiteX968" fmla="*/ 251303 w 785809"/>
                <a:gd name="connsiteY968" fmla="*/ 428660 h 748582"/>
                <a:gd name="connsiteX969" fmla="*/ 267628 w 785809"/>
                <a:gd name="connsiteY969" fmla="*/ 443415 h 748582"/>
                <a:gd name="connsiteX970" fmla="*/ 271081 w 785809"/>
                <a:gd name="connsiteY970" fmla="*/ 455971 h 748582"/>
                <a:gd name="connsiteX971" fmla="*/ 254286 w 785809"/>
                <a:gd name="connsiteY971" fmla="*/ 470726 h 748582"/>
                <a:gd name="connsiteX972" fmla="*/ 246124 w 785809"/>
                <a:gd name="connsiteY972" fmla="*/ 467900 h 748582"/>
                <a:gd name="connsiteX973" fmla="*/ 229015 w 785809"/>
                <a:gd name="connsiteY973" fmla="*/ 452832 h 748582"/>
                <a:gd name="connsiteX974" fmla="*/ 232468 w 785809"/>
                <a:gd name="connsiteY974" fmla="*/ 429288 h 748582"/>
                <a:gd name="connsiteX975" fmla="*/ 240002 w 785809"/>
                <a:gd name="connsiteY975" fmla="*/ 425050 h 748582"/>
                <a:gd name="connsiteX976" fmla="*/ 246065 w 785809"/>
                <a:gd name="connsiteY976" fmla="*/ 424147 h 748582"/>
                <a:gd name="connsiteX977" fmla="*/ 141902 w 785809"/>
                <a:gd name="connsiteY977" fmla="*/ 420027 h 748582"/>
                <a:gd name="connsiteX978" fmla="*/ 158226 w 785809"/>
                <a:gd name="connsiteY978" fmla="*/ 434781 h 748582"/>
                <a:gd name="connsiteX979" fmla="*/ 152732 w 785809"/>
                <a:gd name="connsiteY979" fmla="*/ 442943 h 748582"/>
                <a:gd name="connsiteX980" fmla="*/ 143785 w 785809"/>
                <a:gd name="connsiteY980" fmla="*/ 454716 h 748582"/>
                <a:gd name="connsiteX981" fmla="*/ 135152 w 785809"/>
                <a:gd name="connsiteY981" fmla="*/ 453617 h 748582"/>
                <a:gd name="connsiteX982" fmla="*/ 130443 w 785809"/>
                <a:gd name="connsiteY982" fmla="*/ 447182 h 748582"/>
                <a:gd name="connsiteX983" fmla="*/ 139861 w 785809"/>
                <a:gd name="connsiteY983" fmla="*/ 420341 h 748582"/>
                <a:gd name="connsiteX984" fmla="*/ 141902 w 785809"/>
                <a:gd name="connsiteY984" fmla="*/ 420027 h 748582"/>
                <a:gd name="connsiteX985" fmla="*/ 116945 w 785809"/>
                <a:gd name="connsiteY985" fmla="*/ 418615 h 748582"/>
                <a:gd name="connsiteX986" fmla="*/ 122909 w 785809"/>
                <a:gd name="connsiteY986" fmla="*/ 425364 h 748582"/>
                <a:gd name="connsiteX987" fmla="*/ 113649 w 785809"/>
                <a:gd name="connsiteY987" fmla="*/ 442630 h 748582"/>
                <a:gd name="connsiteX988" fmla="*/ 107370 w 785809"/>
                <a:gd name="connsiteY988" fmla="*/ 441845 h 748582"/>
                <a:gd name="connsiteX989" fmla="*/ 108469 w 785809"/>
                <a:gd name="connsiteY989" fmla="*/ 429602 h 748582"/>
                <a:gd name="connsiteX990" fmla="*/ 116945 w 785809"/>
                <a:gd name="connsiteY990" fmla="*/ 418615 h 748582"/>
                <a:gd name="connsiteX991" fmla="*/ 381110 w 785809"/>
                <a:gd name="connsiteY991" fmla="*/ 407314 h 748582"/>
                <a:gd name="connsiteX992" fmla="*/ 365728 w 785809"/>
                <a:gd name="connsiteY992" fmla="*/ 419714 h 748582"/>
                <a:gd name="connsiteX993" fmla="*/ 381110 w 785809"/>
                <a:gd name="connsiteY993" fmla="*/ 407314 h 748582"/>
                <a:gd name="connsiteX994" fmla="*/ 200035 w 785809"/>
                <a:gd name="connsiteY994" fmla="*/ 406979 h 748582"/>
                <a:gd name="connsiteX995" fmla="*/ 210964 w 785809"/>
                <a:gd name="connsiteY995" fmla="*/ 413277 h 748582"/>
                <a:gd name="connsiteX996" fmla="*/ 224934 w 785809"/>
                <a:gd name="connsiteY996" fmla="*/ 424265 h 748582"/>
                <a:gd name="connsiteX997" fmla="*/ 225561 w 785809"/>
                <a:gd name="connsiteY997" fmla="*/ 429445 h 748582"/>
                <a:gd name="connsiteX998" fmla="*/ 220539 w 785809"/>
                <a:gd name="connsiteY998" fmla="*/ 437136 h 748582"/>
                <a:gd name="connsiteX999" fmla="*/ 203273 w 785809"/>
                <a:gd name="connsiteY999" fmla="*/ 448908 h 748582"/>
                <a:gd name="connsiteX1000" fmla="*/ 192443 w 785809"/>
                <a:gd name="connsiteY1000" fmla="*/ 443885 h 748582"/>
                <a:gd name="connsiteX1001" fmla="*/ 185537 w 785809"/>
                <a:gd name="connsiteY1001" fmla="*/ 435567 h 748582"/>
                <a:gd name="connsiteX1002" fmla="*/ 188048 w 785809"/>
                <a:gd name="connsiteY1002" fmla="*/ 412806 h 748582"/>
                <a:gd name="connsiteX1003" fmla="*/ 200035 w 785809"/>
                <a:gd name="connsiteY1003" fmla="*/ 406979 h 748582"/>
                <a:gd name="connsiteX1004" fmla="*/ 267471 w 785809"/>
                <a:gd name="connsiteY1004" fmla="*/ 402134 h 748582"/>
                <a:gd name="connsiteX1005" fmla="*/ 277202 w 785809"/>
                <a:gd name="connsiteY1005" fmla="*/ 410138 h 748582"/>
                <a:gd name="connsiteX1006" fmla="*/ 289288 w 785809"/>
                <a:gd name="connsiteY1006" fmla="*/ 420027 h 748582"/>
                <a:gd name="connsiteX1007" fmla="*/ 309379 w 785809"/>
                <a:gd name="connsiteY1007" fmla="*/ 423795 h 748582"/>
                <a:gd name="connsiteX1008" fmla="*/ 323819 w 785809"/>
                <a:gd name="connsiteY1008" fmla="*/ 427561 h 748582"/>
                <a:gd name="connsiteX1009" fmla="*/ 335120 w 785809"/>
                <a:gd name="connsiteY1009" fmla="*/ 435252 h 748582"/>
                <a:gd name="connsiteX1010" fmla="*/ 309222 w 785809"/>
                <a:gd name="connsiteY1010" fmla="*/ 447025 h 748582"/>
                <a:gd name="connsiteX1011" fmla="*/ 294939 w 785809"/>
                <a:gd name="connsiteY1011" fmla="*/ 440275 h 748582"/>
                <a:gd name="connsiteX1012" fmla="*/ 295409 w 785809"/>
                <a:gd name="connsiteY1012" fmla="*/ 432584 h 748582"/>
                <a:gd name="connsiteX1013" fmla="*/ 295566 w 785809"/>
                <a:gd name="connsiteY1013" fmla="*/ 427561 h 748582"/>
                <a:gd name="connsiteX1014" fmla="*/ 291329 w 785809"/>
                <a:gd name="connsiteY1014" fmla="*/ 432270 h 748582"/>
                <a:gd name="connsiteX1015" fmla="*/ 268098 w 785809"/>
                <a:gd name="connsiteY1015" fmla="*/ 438392 h 748582"/>
                <a:gd name="connsiteX1016" fmla="*/ 253972 w 785809"/>
                <a:gd name="connsiteY1016" fmla="*/ 426149 h 748582"/>
                <a:gd name="connsiteX1017" fmla="*/ 251461 w 785809"/>
                <a:gd name="connsiteY1017" fmla="*/ 412493 h 748582"/>
                <a:gd name="connsiteX1018" fmla="*/ 267471 w 785809"/>
                <a:gd name="connsiteY1018" fmla="*/ 402134 h 748582"/>
                <a:gd name="connsiteX1019" fmla="*/ 339045 w 785809"/>
                <a:gd name="connsiteY1019" fmla="*/ 397719 h 748582"/>
                <a:gd name="connsiteX1020" fmla="*/ 342184 w 785809"/>
                <a:gd name="connsiteY1020" fmla="*/ 400094 h 748582"/>
                <a:gd name="connsiteX1021" fmla="*/ 354584 w 785809"/>
                <a:gd name="connsiteY1021" fmla="*/ 409197 h 748582"/>
                <a:gd name="connsiteX1022" fmla="*/ 356781 w 785809"/>
                <a:gd name="connsiteY1022" fmla="*/ 422696 h 748582"/>
                <a:gd name="connsiteX1023" fmla="*/ 343283 w 785809"/>
                <a:gd name="connsiteY1023" fmla="*/ 431329 h 748582"/>
                <a:gd name="connsiteX1024" fmla="*/ 321465 w 785809"/>
                <a:gd name="connsiteY1024" fmla="*/ 417359 h 748582"/>
                <a:gd name="connsiteX1025" fmla="*/ 320680 w 785809"/>
                <a:gd name="connsiteY1025" fmla="*/ 414691 h 748582"/>
                <a:gd name="connsiteX1026" fmla="*/ 334493 w 785809"/>
                <a:gd name="connsiteY1026" fmla="*/ 398053 h 748582"/>
                <a:gd name="connsiteX1027" fmla="*/ 339045 w 785809"/>
                <a:gd name="connsiteY1027" fmla="*/ 397719 h 748582"/>
                <a:gd name="connsiteX1028" fmla="*/ 244398 w 785809"/>
                <a:gd name="connsiteY1028" fmla="*/ 394129 h 748582"/>
                <a:gd name="connsiteX1029" fmla="*/ 244554 w 785809"/>
                <a:gd name="connsiteY1029" fmla="*/ 395541 h 748582"/>
                <a:gd name="connsiteX1030" fmla="*/ 244572 w 785809"/>
                <a:gd name="connsiteY1030" fmla="*/ 395557 h 748582"/>
                <a:gd name="connsiteX1031" fmla="*/ 244554 w 785809"/>
                <a:gd name="connsiteY1031" fmla="*/ 394600 h 748582"/>
                <a:gd name="connsiteX1032" fmla="*/ 245251 w 785809"/>
                <a:gd name="connsiteY1032" fmla="*/ 394414 h 748582"/>
                <a:gd name="connsiteX1033" fmla="*/ 133131 w 785809"/>
                <a:gd name="connsiteY1033" fmla="*/ 390106 h 748582"/>
                <a:gd name="connsiteX1034" fmla="*/ 137350 w 785809"/>
                <a:gd name="connsiteY1034" fmla="*/ 390989 h 748582"/>
                <a:gd name="connsiteX1035" fmla="*/ 144884 w 785809"/>
                <a:gd name="connsiteY1035" fmla="*/ 401977 h 748582"/>
                <a:gd name="connsiteX1036" fmla="*/ 128874 w 785809"/>
                <a:gd name="connsiteY1036" fmla="*/ 420184 h 748582"/>
                <a:gd name="connsiteX1037" fmla="*/ 120555 w 785809"/>
                <a:gd name="connsiteY1037" fmla="*/ 409511 h 748582"/>
                <a:gd name="connsiteX1038" fmla="*/ 129502 w 785809"/>
                <a:gd name="connsiteY1038" fmla="*/ 392402 h 748582"/>
                <a:gd name="connsiteX1039" fmla="*/ 133131 w 785809"/>
                <a:gd name="connsiteY1039" fmla="*/ 390106 h 748582"/>
                <a:gd name="connsiteX1040" fmla="*/ 315972 w 785809"/>
                <a:gd name="connsiteY1040" fmla="*/ 389577 h 748582"/>
                <a:gd name="connsiteX1041" fmla="*/ 315972 w 785809"/>
                <a:gd name="connsiteY1041" fmla="*/ 389605 h 748582"/>
                <a:gd name="connsiteX1042" fmla="*/ 315981 w 785809"/>
                <a:gd name="connsiteY1042" fmla="*/ 389587 h 748582"/>
                <a:gd name="connsiteX1043" fmla="*/ 307902 w 785809"/>
                <a:gd name="connsiteY1043" fmla="*/ 382399 h 748582"/>
                <a:gd name="connsiteX1044" fmla="*/ 307368 w 785809"/>
                <a:gd name="connsiteY1044" fmla="*/ 382469 h 748582"/>
                <a:gd name="connsiteX1045" fmla="*/ 307378 w 785809"/>
                <a:gd name="connsiteY1045" fmla="*/ 382482 h 748582"/>
                <a:gd name="connsiteX1046" fmla="*/ 412129 w 785809"/>
                <a:gd name="connsiteY1046" fmla="*/ 379649 h 748582"/>
                <a:gd name="connsiteX1047" fmla="*/ 422548 w 785809"/>
                <a:gd name="connsiteY1047" fmla="*/ 385025 h 748582"/>
                <a:gd name="connsiteX1048" fmla="*/ 408578 w 785809"/>
                <a:gd name="connsiteY1048" fmla="*/ 396483 h 748582"/>
                <a:gd name="connsiteX1049" fmla="*/ 396021 w 785809"/>
                <a:gd name="connsiteY1049" fmla="*/ 403233 h 748582"/>
                <a:gd name="connsiteX1050" fmla="*/ 386447 w 785809"/>
                <a:gd name="connsiteY1050" fmla="*/ 403233 h 748582"/>
                <a:gd name="connsiteX1051" fmla="*/ 389900 w 785809"/>
                <a:gd name="connsiteY1051" fmla="*/ 394914 h 748582"/>
                <a:gd name="connsiteX1052" fmla="*/ 400416 w 785809"/>
                <a:gd name="connsiteY1052" fmla="*/ 382514 h 748582"/>
                <a:gd name="connsiteX1053" fmla="*/ 412129 w 785809"/>
                <a:gd name="connsiteY1053" fmla="*/ 379649 h 748582"/>
                <a:gd name="connsiteX1054" fmla="*/ 305311 w 785809"/>
                <a:gd name="connsiteY1054" fmla="*/ 379045 h 748582"/>
                <a:gd name="connsiteX1055" fmla="*/ 306201 w 785809"/>
                <a:gd name="connsiteY1055" fmla="*/ 379394 h 748582"/>
                <a:gd name="connsiteX1056" fmla="*/ 306274 w 785809"/>
                <a:gd name="connsiteY1056" fmla="*/ 379606 h 748582"/>
                <a:gd name="connsiteX1057" fmla="*/ 306200 w 785809"/>
                <a:gd name="connsiteY1057" fmla="*/ 379355 h 748582"/>
                <a:gd name="connsiteX1058" fmla="*/ 367926 w 785809"/>
                <a:gd name="connsiteY1058" fmla="*/ 371526 h 748582"/>
                <a:gd name="connsiteX1059" fmla="*/ 386133 w 785809"/>
                <a:gd name="connsiteY1059" fmla="*/ 379531 h 748582"/>
                <a:gd name="connsiteX1060" fmla="*/ 385819 w 785809"/>
                <a:gd name="connsiteY1060" fmla="*/ 392088 h 748582"/>
                <a:gd name="connsiteX1061" fmla="*/ 365885 w 785809"/>
                <a:gd name="connsiteY1061" fmla="*/ 407784 h 748582"/>
                <a:gd name="connsiteX1062" fmla="*/ 344224 w 785809"/>
                <a:gd name="connsiteY1062" fmla="*/ 396169 h 748582"/>
                <a:gd name="connsiteX1063" fmla="*/ 342812 w 785809"/>
                <a:gd name="connsiteY1063" fmla="*/ 392873 h 748582"/>
                <a:gd name="connsiteX1064" fmla="*/ 349875 w 785809"/>
                <a:gd name="connsiteY1064" fmla="*/ 377177 h 748582"/>
                <a:gd name="connsiteX1065" fmla="*/ 356938 w 785809"/>
                <a:gd name="connsiteY1065" fmla="*/ 374509 h 748582"/>
                <a:gd name="connsiteX1066" fmla="*/ 367926 w 785809"/>
                <a:gd name="connsiteY1066" fmla="*/ 371526 h 748582"/>
                <a:gd name="connsiteX1067" fmla="*/ 186790 w 785809"/>
                <a:gd name="connsiteY1067" fmla="*/ 369655 h 748582"/>
                <a:gd name="connsiteX1068" fmla="*/ 195111 w 785809"/>
                <a:gd name="connsiteY1068" fmla="*/ 376078 h 748582"/>
                <a:gd name="connsiteX1069" fmla="*/ 199192 w 785809"/>
                <a:gd name="connsiteY1069" fmla="*/ 381258 h 748582"/>
                <a:gd name="connsiteX1070" fmla="*/ 193385 w 785809"/>
                <a:gd name="connsiteY1070" fmla="*/ 403075 h 748582"/>
                <a:gd name="connsiteX1071" fmla="*/ 178317 w 785809"/>
                <a:gd name="connsiteY1071" fmla="*/ 420812 h 748582"/>
                <a:gd name="connsiteX1072" fmla="*/ 160893 w 785809"/>
                <a:gd name="connsiteY1072" fmla="*/ 431799 h 748582"/>
                <a:gd name="connsiteX1073" fmla="*/ 156655 w 785809"/>
                <a:gd name="connsiteY1073" fmla="*/ 429759 h 748582"/>
                <a:gd name="connsiteX1074" fmla="*/ 151319 w 785809"/>
                <a:gd name="connsiteY1074" fmla="*/ 422852 h 748582"/>
                <a:gd name="connsiteX1075" fmla="*/ 160737 w 785809"/>
                <a:gd name="connsiteY1075" fmla="*/ 397111 h 748582"/>
                <a:gd name="connsiteX1076" fmla="*/ 170311 w 785809"/>
                <a:gd name="connsiteY1076" fmla="*/ 400407 h 748582"/>
                <a:gd name="connsiteX1077" fmla="*/ 180200 w 785809"/>
                <a:gd name="connsiteY1077" fmla="*/ 412493 h 748582"/>
                <a:gd name="connsiteX1078" fmla="*/ 175334 w 785809"/>
                <a:gd name="connsiteY1078" fmla="*/ 398366 h 748582"/>
                <a:gd name="connsiteX1079" fmla="*/ 167957 w 785809"/>
                <a:gd name="connsiteY1079" fmla="*/ 385496 h 748582"/>
                <a:gd name="connsiteX1080" fmla="*/ 183025 w 785809"/>
                <a:gd name="connsiteY1080" fmla="*/ 370114 h 748582"/>
                <a:gd name="connsiteX1081" fmla="*/ 186790 w 785809"/>
                <a:gd name="connsiteY1081" fmla="*/ 369655 h 748582"/>
                <a:gd name="connsiteX1082" fmla="*/ 157284 w 785809"/>
                <a:gd name="connsiteY1082" fmla="*/ 363835 h 748582"/>
                <a:gd name="connsiteX1083" fmla="*/ 165132 w 785809"/>
                <a:gd name="connsiteY1083" fmla="*/ 374038 h 748582"/>
                <a:gd name="connsiteX1084" fmla="*/ 151634 w 785809"/>
                <a:gd name="connsiteY1084" fmla="*/ 395385 h 748582"/>
                <a:gd name="connsiteX1085" fmla="*/ 145355 w 785809"/>
                <a:gd name="connsiteY1085" fmla="*/ 393502 h 748582"/>
                <a:gd name="connsiteX1086" fmla="*/ 142059 w 785809"/>
                <a:gd name="connsiteY1086" fmla="*/ 375294 h 748582"/>
                <a:gd name="connsiteX1087" fmla="*/ 157284 w 785809"/>
                <a:gd name="connsiteY1087" fmla="*/ 363835 h 748582"/>
                <a:gd name="connsiteX1088" fmla="*/ 426629 w 785809"/>
                <a:gd name="connsiteY1088" fmla="*/ 358832 h 748582"/>
                <a:gd name="connsiteX1089" fmla="*/ 433535 w 785809"/>
                <a:gd name="connsiteY1089" fmla="*/ 360225 h 748582"/>
                <a:gd name="connsiteX1090" fmla="*/ 439029 w 785809"/>
                <a:gd name="connsiteY1090" fmla="*/ 363522 h 748582"/>
                <a:gd name="connsiteX1091" fmla="*/ 444365 w 785809"/>
                <a:gd name="connsiteY1091" fmla="*/ 366975 h 748582"/>
                <a:gd name="connsiteX1092" fmla="*/ 438401 w 785809"/>
                <a:gd name="connsiteY1092" fmla="*/ 373567 h 748582"/>
                <a:gd name="connsiteX1093" fmla="*/ 414072 w 785809"/>
                <a:gd name="connsiteY1093" fmla="*/ 373881 h 748582"/>
                <a:gd name="connsiteX1094" fmla="*/ 421135 w 785809"/>
                <a:gd name="connsiteY1094" fmla="*/ 363208 h 748582"/>
                <a:gd name="connsiteX1095" fmla="*/ 426629 w 785809"/>
                <a:gd name="connsiteY1095" fmla="*/ 358832 h 748582"/>
                <a:gd name="connsiteX1096" fmla="*/ 248929 w 785809"/>
                <a:gd name="connsiteY1096" fmla="*/ 355536 h 748582"/>
                <a:gd name="connsiteX1097" fmla="*/ 258838 w 785809"/>
                <a:gd name="connsiteY1097" fmla="*/ 359440 h 748582"/>
                <a:gd name="connsiteX1098" fmla="*/ 276417 w 785809"/>
                <a:gd name="connsiteY1098" fmla="*/ 375451 h 748582"/>
                <a:gd name="connsiteX1099" fmla="*/ 276574 w 785809"/>
                <a:gd name="connsiteY1099" fmla="*/ 379846 h 748582"/>
                <a:gd name="connsiteX1100" fmla="*/ 269668 w 785809"/>
                <a:gd name="connsiteY1100" fmla="*/ 388164 h 748582"/>
                <a:gd name="connsiteX1101" fmla="*/ 246752 w 785809"/>
                <a:gd name="connsiteY1101" fmla="*/ 394914 h 748582"/>
                <a:gd name="connsiteX1102" fmla="*/ 246213 w 785809"/>
                <a:gd name="connsiteY1102" fmla="*/ 394734 h 748582"/>
                <a:gd name="connsiteX1103" fmla="*/ 246910 w 785809"/>
                <a:gd name="connsiteY1103" fmla="*/ 395385 h 748582"/>
                <a:gd name="connsiteX1104" fmla="*/ 245653 w 785809"/>
                <a:gd name="connsiteY1104" fmla="*/ 396484 h 748582"/>
                <a:gd name="connsiteX1105" fmla="*/ 245651 w 785809"/>
                <a:gd name="connsiteY1105" fmla="*/ 396482 h 748582"/>
                <a:gd name="connsiteX1106" fmla="*/ 245653 w 785809"/>
                <a:gd name="connsiteY1106" fmla="*/ 396483 h 748582"/>
                <a:gd name="connsiteX1107" fmla="*/ 243770 w 785809"/>
                <a:gd name="connsiteY1107" fmla="*/ 413592 h 748582"/>
                <a:gd name="connsiteX1108" fmla="*/ 230898 w 785809"/>
                <a:gd name="connsiteY1108" fmla="*/ 421283 h 748582"/>
                <a:gd name="connsiteX1109" fmla="*/ 224934 w 785809"/>
                <a:gd name="connsiteY1109" fmla="*/ 418772 h 748582"/>
                <a:gd name="connsiteX1110" fmla="*/ 211749 w 785809"/>
                <a:gd name="connsiteY1110" fmla="*/ 407628 h 748582"/>
                <a:gd name="connsiteX1111" fmla="*/ 206412 w 785809"/>
                <a:gd name="connsiteY1111" fmla="*/ 393972 h 748582"/>
                <a:gd name="connsiteX1112" fmla="*/ 224149 w 785809"/>
                <a:gd name="connsiteY1112" fmla="*/ 382200 h 748582"/>
                <a:gd name="connsiteX1113" fmla="*/ 235765 w 785809"/>
                <a:gd name="connsiteY1113" fmla="*/ 388007 h 748582"/>
                <a:gd name="connsiteX1114" fmla="*/ 233253 w 785809"/>
                <a:gd name="connsiteY1114" fmla="*/ 380159 h 748582"/>
                <a:gd name="connsiteX1115" fmla="*/ 237020 w 785809"/>
                <a:gd name="connsiteY1115" fmla="*/ 361638 h 748582"/>
                <a:gd name="connsiteX1116" fmla="*/ 248929 w 785809"/>
                <a:gd name="connsiteY1116" fmla="*/ 355536 h 748582"/>
                <a:gd name="connsiteX1117" fmla="*/ 319111 w 785809"/>
                <a:gd name="connsiteY1117" fmla="*/ 353790 h 748582"/>
                <a:gd name="connsiteX1118" fmla="*/ 323034 w 785809"/>
                <a:gd name="connsiteY1118" fmla="*/ 355046 h 748582"/>
                <a:gd name="connsiteX1119" fmla="*/ 342968 w 785809"/>
                <a:gd name="connsiteY1119" fmla="*/ 371370 h 748582"/>
                <a:gd name="connsiteX1120" fmla="*/ 344852 w 785809"/>
                <a:gd name="connsiteY1120" fmla="*/ 378747 h 748582"/>
                <a:gd name="connsiteX1121" fmla="*/ 318326 w 785809"/>
                <a:gd name="connsiteY1121" fmla="*/ 389891 h 748582"/>
                <a:gd name="connsiteX1122" fmla="*/ 317050 w 785809"/>
                <a:gd name="connsiteY1122" fmla="*/ 388949 h 748582"/>
                <a:gd name="connsiteX1123" fmla="*/ 316344 w 785809"/>
                <a:gd name="connsiteY1123" fmla="*/ 389427 h 748582"/>
                <a:gd name="connsiteX1124" fmla="*/ 316129 w 785809"/>
                <a:gd name="connsiteY1124" fmla="*/ 389734 h 748582"/>
                <a:gd name="connsiteX1125" fmla="*/ 316032 w 785809"/>
                <a:gd name="connsiteY1125" fmla="*/ 389638 h 748582"/>
                <a:gd name="connsiteX1126" fmla="*/ 315972 w 785809"/>
                <a:gd name="connsiteY1126" fmla="*/ 389679 h 748582"/>
                <a:gd name="connsiteX1127" fmla="*/ 315972 w 785809"/>
                <a:gd name="connsiteY1127" fmla="*/ 389734 h 748582"/>
                <a:gd name="connsiteX1128" fmla="*/ 308437 w 785809"/>
                <a:gd name="connsiteY1128" fmla="*/ 418301 h 748582"/>
                <a:gd name="connsiteX1129" fmla="*/ 294468 w 785809"/>
                <a:gd name="connsiteY1129" fmla="*/ 417830 h 748582"/>
                <a:gd name="connsiteX1130" fmla="*/ 277830 w 785809"/>
                <a:gd name="connsiteY1130" fmla="*/ 405430 h 748582"/>
                <a:gd name="connsiteX1131" fmla="*/ 277673 w 785809"/>
                <a:gd name="connsiteY1131" fmla="*/ 389263 h 748582"/>
                <a:gd name="connsiteX1132" fmla="*/ 284736 w 785809"/>
                <a:gd name="connsiteY1132" fmla="*/ 382200 h 748582"/>
                <a:gd name="connsiteX1133" fmla="*/ 295993 w 785809"/>
                <a:gd name="connsiteY1133" fmla="*/ 376196 h 748582"/>
                <a:gd name="connsiteX1134" fmla="*/ 300746 w 785809"/>
                <a:gd name="connsiteY1134" fmla="*/ 378276 h 748582"/>
                <a:gd name="connsiteX1135" fmla="*/ 301983 w 785809"/>
                <a:gd name="connsiteY1135" fmla="*/ 378767 h 748582"/>
                <a:gd name="connsiteX1136" fmla="*/ 302996 w 785809"/>
                <a:gd name="connsiteY1136" fmla="*/ 378038 h 748582"/>
                <a:gd name="connsiteX1137" fmla="*/ 299588 w 785809"/>
                <a:gd name="connsiteY1137" fmla="*/ 370271 h 748582"/>
                <a:gd name="connsiteX1138" fmla="*/ 301845 w 785809"/>
                <a:gd name="connsiteY1138" fmla="*/ 361795 h 748582"/>
                <a:gd name="connsiteX1139" fmla="*/ 319111 w 785809"/>
                <a:gd name="connsiteY1139" fmla="*/ 353790 h 748582"/>
                <a:gd name="connsiteX1140" fmla="*/ 388647 w 785809"/>
                <a:gd name="connsiteY1140" fmla="*/ 346911 h 748582"/>
                <a:gd name="connsiteX1141" fmla="*/ 404341 w 785809"/>
                <a:gd name="connsiteY1141" fmla="*/ 354261 h 748582"/>
                <a:gd name="connsiteX1142" fmla="*/ 413444 w 785809"/>
                <a:gd name="connsiteY1142" fmla="*/ 358342 h 748582"/>
                <a:gd name="connsiteX1143" fmla="*/ 416113 w 785809"/>
                <a:gd name="connsiteY1143" fmla="*/ 361324 h 748582"/>
                <a:gd name="connsiteX1144" fmla="*/ 401515 w 785809"/>
                <a:gd name="connsiteY1144" fmla="*/ 376392 h 748582"/>
                <a:gd name="connsiteX1145" fmla="*/ 374361 w 785809"/>
                <a:gd name="connsiteY1145" fmla="*/ 367760 h 748582"/>
                <a:gd name="connsiteX1146" fmla="*/ 372320 w 785809"/>
                <a:gd name="connsiteY1146" fmla="*/ 364934 h 748582"/>
                <a:gd name="connsiteX1147" fmla="*/ 382209 w 785809"/>
                <a:gd name="connsiteY1147" fmla="*/ 349238 h 748582"/>
                <a:gd name="connsiteX1148" fmla="*/ 388647 w 785809"/>
                <a:gd name="connsiteY1148" fmla="*/ 346911 h 748582"/>
                <a:gd name="connsiteX1149" fmla="*/ 214417 w 785809"/>
                <a:gd name="connsiteY1149" fmla="*/ 340292 h 748582"/>
                <a:gd name="connsiteX1150" fmla="*/ 222265 w 785809"/>
                <a:gd name="connsiteY1150" fmla="*/ 344529 h 748582"/>
                <a:gd name="connsiteX1151" fmla="*/ 229799 w 785809"/>
                <a:gd name="connsiteY1151" fmla="*/ 359912 h 748582"/>
                <a:gd name="connsiteX1152" fmla="*/ 221794 w 785809"/>
                <a:gd name="connsiteY1152" fmla="*/ 373881 h 748582"/>
                <a:gd name="connsiteX1153" fmla="*/ 209552 w 785809"/>
                <a:gd name="connsiteY1153" fmla="*/ 382514 h 748582"/>
                <a:gd name="connsiteX1154" fmla="*/ 204528 w 785809"/>
                <a:gd name="connsiteY1154" fmla="*/ 381572 h 748582"/>
                <a:gd name="connsiteX1155" fmla="*/ 198250 w 785809"/>
                <a:gd name="connsiteY1155" fmla="*/ 373724 h 748582"/>
                <a:gd name="connsiteX1156" fmla="*/ 193542 w 785809"/>
                <a:gd name="connsiteY1156" fmla="*/ 353476 h 748582"/>
                <a:gd name="connsiteX1157" fmla="*/ 214417 w 785809"/>
                <a:gd name="connsiteY1157" fmla="*/ 340292 h 748582"/>
                <a:gd name="connsiteX1158" fmla="*/ 183595 w 785809"/>
                <a:gd name="connsiteY1158" fmla="*/ 333483 h 748582"/>
                <a:gd name="connsiteX1159" fmla="*/ 187263 w 785809"/>
                <a:gd name="connsiteY1159" fmla="*/ 336681 h 748582"/>
                <a:gd name="connsiteX1160" fmla="*/ 191031 w 785809"/>
                <a:gd name="connsiteY1160" fmla="*/ 350965 h 748582"/>
                <a:gd name="connsiteX1161" fmla="*/ 186792 w 785809"/>
                <a:gd name="connsiteY1161" fmla="*/ 358341 h 748582"/>
                <a:gd name="connsiteX1162" fmla="*/ 173765 w 785809"/>
                <a:gd name="connsiteY1162" fmla="*/ 370584 h 748582"/>
                <a:gd name="connsiteX1163" fmla="*/ 170155 w 785809"/>
                <a:gd name="connsiteY1163" fmla="*/ 369485 h 748582"/>
                <a:gd name="connsiteX1164" fmla="*/ 164504 w 785809"/>
                <a:gd name="connsiteY1164" fmla="*/ 354574 h 748582"/>
                <a:gd name="connsiteX1165" fmla="*/ 178160 w 785809"/>
                <a:gd name="connsiteY1165" fmla="*/ 333699 h 748582"/>
                <a:gd name="connsiteX1166" fmla="*/ 183595 w 785809"/>
                <a:gd name="connsiteY1166" fmla="*/ 333483 h 748582"/>
                <a:gd name="connsiteX1167" fmla="*/ 455510 w 785809"/>
                <a:gd name="connsiteY1167" fmla="*/ 330873 h 748582"/>
                <a:gd name="connsiteX1168" fmla="*/ 470107 w 785809"/>
                <a:gd name="connsiteY1168" fmla="*/ 337937 h 748582"/>
                <a:gd name="connsiteX1169" fmla="*/ 464928 w 785809"/>
                <a:gd name="connsiteY1169" fmla="*/ 350808 h 748582"/>
                <a:gd name="connsiteX1170" fmla="*/ 445935 w 785809"/>
                <a:gd name="connsiteY1170" fmla="*/ 356302 h 748582"/>
                <a:gd name="connsiteX1171" fmla="*/ 440912 w 785809"/>
                <a:gd name="connsiteY1171" fmla="*/ 356302 h 748582"/>
                <a:gd name="connsiteX1172" fmla="*/ 436674 w 785809"/>
                <a:gd name="connsiteY1172" fmla="*/ 347826 h 748582"/>
                <a:gd name="connsiteX1173" fmla="*/ 455510 w 785809"/>
                <a:gd name="connsiteY1173" fmla="*/ 330873 h 748582"/>
                <a:gd name="connsiteX1174" fmla="*/ 278772 w 785809"/>
                <a:gd name="connsiteY1174" fmla="*/ 328676 h 748582"/>
                <a:gd name="connsiteX1175" fmla="*/ 286463 w 785809"/>
                <a:gd name="connsiteY1175" fmla="*/ 333542 h 748582"/>
                <a:gd name="connsiteX1176" fmla="*/ 295724 w 785809"/>
                <a:gd name="connsiteY1176" fmla="*/ 343431 h 748582"/>
                <a:gd name="connsiteX1177" fmla="*/ 296822 w 785809"/>
                <a:gd name="connsiteY1177" fmla="*/ 358185 h 748582"/>
                <a:gd name="connsiteX1178" fmla="*/ 293683 w 785809"/>
                <a:gd name="connsiteY1178" fmla="*/ 362109 h 748582"/>
                <a:gd name="connsiteX1179" fmla="*/ 269197 w 785809"/>
                <a:gd name="connsiteY1179" fmla="*/ 364934 h 748582"/>
                <a:gd name="connsiteX1180" fmla="*/ 258210 w 785809"/>
                <a:gd name="connsiteY1180" fmla="*/ 352535 h 748582"/>
                <a:gd name="connsiteX1181" fmla="*/ 256954 w 785809"/>
                <a:gd name="connsiteY1181" fmla="*/ 349238 h 748582"/>
                <a:gd name="connsiteX1182" fmla="*/ 278772 w 785809"/>
                <a:gd name="connsiteY1182" fmla="*/ 328676 h 748582"/>
                <a:gd name="connsiteX1183" fmla="*/ 340828 w 785809"/>
                <a:gd name="connsiteY1183" fmla="*/ 325360 h 748582"/>
                <a:gd name="connsiteX1184" fmla="*/ 350032 w 785809"/>
                <a:gd name="connsiteY1184" fmla="*/ 329775 h 748582"/>
                <a:gd name="connsiteX1185" fmla="*/ 370594 w 785809"/>
                <a:gd name="connsiteY1185" fmla="*/ 346413 h 748582"/>
                <a:gd name="connsiteX1186" fmla="*/ 372164 w 785809"/>
                <a:gd name="connsiteY1186" fmla="*/ 351121 h 748582"/>
                <a:gd name="connsiteX1187" fmla="*/ 364473 w 785809"/>
                <a:gd name="connsiteY1187" fmla="*/ 365719 h 748582"/>
                <a:gd name="connsiteX1188" fmla="*/ 344695 w 785809"/>
                <a:gd name="connsiteY1188" fmla="*/ 367132 h 748582"/>
                <a:gd name="connsiteX1189" fmla="*/ 327587 w 785809"/>
                <a:gd name="connsiteY1189" fmla="*/ 349709 h 748582"/>
                <a:gd name="connsiteX1190" fmla="*/ 323976 w 785809"/>
                <a:gd name="connsiteY1190" fmla="*/ 340919 h 748582"/>
                <a:gd name="connsiteX1191" fmla="*/ 337318 w 785809"/>
                <a:gd name="connsiteY1191" fmla="*/ 326636 h 748582"/>
                <a:gd name="connsiteX1192" fmla="*/ 340828 w 785809"/>
                <a:gd name="connsiteY1192" fmla="*/ 325360 h 748582"/>
                <a:gd name="connsiteX1193" fmla="*/ 239538 w 785809"/>
                <a:gd name="connsiteY1193" fmla="*/ 317117 h 748582"/>
                <a:gd name="connsiteX1194" fmla="*/ 249891 w 785809"/>
                <a:gd name="connsiteY1194" fmla="*/ 323497 h 748582"/>
                <a:gd name="connsiteX1195" fmla="*/ 250833 w 785809"/>
                <a:gd name="connsiteY1195" fmla="*/ 340134 h 748582"/>
                <a:gd name="connsiteX1196" fmla="*/ 240473 w 785809"/>
                <a:gd name="connsiteY1196" fmla="*/ 354418 h 748582"/>
                <a:gd name="connsiteX1197" fmla="*/ 229486 w 785809"/>
                <a:gd name="connsiteY1197" fmla="*/ 351278 h 748582"/>
                <a:gd name="connsiteX1198" fmla="*/ 222893 w 785809"/>
                <a:gd name="connsiteY1198" fmla="*/ 331659 h 748582"/>
                <a:gd name="connsiteX1199" fmla="*/ 234822 w 785809"/>
                <a:gd name="connsiteY1199" fmla="*/ 318160 h 748582"/>
                <a:gd name="connsiteX1200" fmla="*/ 239538 w 785809"/>
                <a:gd name="connsiteY1200" fmla="*/ 317117 h 748582"/>
                <a:gd name="connsiteX1201" fmla="*/ 203117 w 785809"/>
                <a:gd name="connsiteY1201" fmla="*/ 304504 h 748582"/>
                <a:gd name="connsiteX1202" fmla="*/ 221639 w 785809"/>
                <a:gd name="connsiteY1202" fmla="*/ 317532 h 748582"/>
                <a:gd name="connsiteX1203" fmla="*/ 215674 w 785809"/>
                <a:gd name="connsiteY1203" fmla="*/ 334013 h 748582"/>
                <a:gd name="connsiteX1204" fmla="*/ 199193 w 785809"/>
                <a:gd name="connsiteY1204" fmla="*/ 339978 h 748582"/>
                <a:gd name="connsiteX1205" fmla="*/ 186949 w 785809"/>
                <a:gd name="connsiteY1205" fmla="*/ 321299 h 748582"/>
                <a:gd name="connsiteX1206" fmla="*/ 203117 w 785809"/>
                <a:gd name="connsiteY1206" fmla="*/ 304504 h 748582"/>
                <a:gd name="connsiteX1207" fmla="*/ 358194 w 785809"/>
                <a:gd name="connsiteY1207" fmla="*/ 303562 h 748582"/>
                <a:gd name="connsiteX1208" fmla="*/ 392255 w 785809"/>
                <a:gd name="connsiteY1208" fmla="*/ 323810 h 748582"/>
                <a:gd name="connsiteX1209" fmla="*/ 386290 w 785809"/>
                <a:gd name="connsiteY1209" fmla="*/ 343745 h 748582"/>
                <a:gd name="connsiteX1210" fmla="*/ 368553 w 785809"/>
                <a:gd name="connsiteY1210" fmla="*/ 340291 h 748582"/>
                <a:gd name="connsiteX1211" fmla="*/ 355682 w 785809"/>
                <a:gd name="connsiteY1211" fmla="*/ 327735 h 748582"/>
                <a:gd name="connsiteX1212" fmla="*/ 348933 w 785809"/>
                <a:gd name="connsiteY1212" fmla="*/ 312666 h 748582"/>
                <a:gd name="connsiteX1213" fmla="*/ 358194 w 785809"/>
                <a:gd name="connsiteY1213" fmla="*/ 303562 h 748582"/>
                <a:gd name="connsiteX1214" fmla="*/ 299648 w 785809"/>
                <a:gd name="connsiteY1214" fmla="*/ 302149 h 748582"/>
                <a:gd name="connsiteX1215" fmla="*/ 310007 w 785809"/>
                <a:gd name="connsiteY1215" fmla="*/ 309370 h 748582"/>
                <a:gd name="connsiteX1216" fmla="*/ 323820 w 785809"/>
                <a:gd name="connsiteY1216" fmla="*/ 321770 h 748582"/>
                <a:gd name="connsiteX1217" fmla="*/ 323663 w 785809"/>
                <a:gd name="connsiteY1217" fmla="*/ 330403 h 748582"/>
                <a:gd name="connsiteX1218" fmla="*/ 319425 w 785809"/>
                <a:gd name="connsiteY1218" fmla="*/ 337780 h 748582"/>
                <a:gd name="connsiteX1219" fmla="*/ 310164 w 785809"/>
                <a:gd name="connsiteY1219" fmla="*/ 343274 h 748582"/>
                <a:gd name="connsiteX1220" fmla="*/ 289602 w 785809"/>
                <a:gd name="connsiteY1220" fmla="*/ 329932 h 748582"/>
                <a:gd name="connsiteX1221" fmla="*/ 285521 w 785809"/>
                <a:gd name="connsiteY1221" fmla="*/ 323182 h 748582"/>
                <a:gd name="connsiteX1222" fmla="*/ 287404 w 785809"/>
                <a:gd name="connsiteY1222" fmla="*/ 310940 h 748582"/>
                <a:gd name="connsiteX1223" fmla="*/ 288032 w 785809"/>
                <a:gd name="connsiteY1223" fmla="*/ 310469 h 748582"/>
                <a:gd name="connsiteX1224" fmla="*/ 299648 w 785809"/>
                <a:gd name="connsiteY1224" fmla="*/ 302149 h 748582"/>
                <a:gd name="connsiteX1225" fmla="*/ 437832 w 785809"/>
                <a:gd name="connsiteY1225" fmla="*/ 293242 h 748582"/>
                <a:gd name="connsiteX1226" fmla="*/ 449545 w 785809"/>
                <a:gd name="connsiteY1226" fmla="*/ 298383 h 748582"/>
                <a:gd name="connsiteX1227" fmla="*/ 459434 w 785809"/>
                <a:gd name="connsiteY1227" fmla="*/ 306701 h 748582"/>
                <a:gd name="connsiteX1228" fmla="*/ 473090 w 785809"/>
                <a:gd name="connsiteY1228" fmla="*/ 309213 h 748582"/>
                <a:gd name="connsiteX1229" fmla="*/ 492082 w 785809"/>
                <a:gd name="connsiteY1229" fmla="*/ 314706 h 748582"/>
                <a:gd name="connsiteX1230" fmla="*/ 492396 w 785809"/>
                <a:gd name="connsiteY1230" fmla="*/ 317846 h 748582"/>
                <a:gd name="connsiteX1231" fmla="*/ 463672 w 785809"/>
                <a:gd name="connsiteY1231" fmla="*/ 326792 h 748582"/>
                <a:gd name="connsiteX1232" fmla="*/ 463672 w 785809"/>
                <a:gd name="connsiteY1232" fmla="*/ 320200 h 748582"/>
                <a:gd name="connsiteX1233" fmla="*/ 463201 w 785809"/>
                <a:gd name="connsiteY1233" fmla="*/ 311567 h 748582"/>
                <a:gd name="connsiteX1234" fmla="*/ 453783 w 785809"/>
                <a:gd name="connsiteY1234" fmla="*/ 324124 h 748582"/>
                <a:gd name="connsiteX1235" fmla="*/ 431966 w 785809"/>
                <a:gd name="connsiteY1235" fmla="*/ 325380 h 748582"/>
                <a:gd name="connsiteX1236" fmla="*/ 428670 w 785809"/>
                <a:gd name="connsiteY1236" fmla="*/ 322554 h 748582"/>
                <a:gd name="connsiteX1237" fmla="*/ 426943 w 785809"/>
                <a:gd name="connsiteY1237" fmla="*/ 300580 h 748582"/>
                <a:gd name="connsiteX1238" fmla="*/ 437832 w 785809"/>
                <a:gd name="connsiteY1238" fmla="*/ 293242 h 748582"/>
                <a:gd name="connsiteX1239" fmla="*/ 500754 w 785809"/>
                <a:gd name="connsiteY1239" fmla="*/ 282314 h 748582"/>
                <a:gd name="connsiteX1240" fmla="*/ 504168 w 785809"/>
                <a:gd name="connsiteY1240" fmla="*/ 283157 h 748582"/>
                <a:gd name="connsiteX1241" fmla="*/ 513271 w 785809"/>
                <a:gd name="connsiteY1241" fmla="*/ 291320 h 748582"/>
                <a:gd name="connsiteX1242" fmla="*/ 504795 w 785809"/>
                <a:gd name="connsiteY1242" fmla="*/ 302150 h 748582"/>
                <a:gd name="connsiteX1243" fmla="*/ 490983 w 785809"/>
                <a:gd name="connsiteY1243" fmla="*/ 305760 h 748582"/>
                <a:gd name="connsiteX1244" fmla="*/ 486431 w 785809"/>
                <a:gd name="connsiteY1244" fmla="*/ 298697 h 748582"/>
                <a:gd name="connsiteX1245" fmla="*/ 488000 w 785809"/>
                <a:gd name="connsiteY1245" fmla="*/ 286924 h 748582"/>
                <a:gd name="connsiteX1246" fmla="*/ 497575 w 785809"/>
                <a:gd name="connsiteY1246" fmla="*/ 283942 h 748582"/>
                <a:gd name="connsiteX1247" fmla="*/ 500754 w 785809"/>
                <a:gd name="connsiteY1247" fmla="*/ 282314 h 748582"/>
                <a:gd name="connsiteX1248" fmla="*/ 323459 w 785809"/>
                <a:gd name="connsiteY1248" fmla="*/ 280170 h 748582"/>
                <a:gd name="connsiteX1249" fmla="*/ 331353 w 785809"/>
                <a:gd name="connsiteY1249" fmla="*/ 282529 h 748582"/>
                <a:gd name="connsiteX1250" fmla="*/ 347991 w 785809"/>
                <a:gd name="connsiteY1250" fmla="*/ 298382 h 748582"/>
                <a:gd name="connsiteX1251" fmla="*/ 338259 w 785809"/>
                <a:gd name="connsiteY1251" fmla="*/ 319887 h 748582"/>
                <a:gd name="connsiteX1252" fmla="*/ 309222 w 785809"/>
                <a:gd name="connsiteY1252" fmla="*/ 295400 h 748582"/>
                <a:gd name="connsiteX1253" fmla="*/ 323459 w 785809"/>
                <a:gd name="connsiteY1253" fmla="*/ 280170 h 748582"/>
                <a:gd name="connsiteX1254" fmla="*/ 394433 w 785809"/>
                <a:gd name="connsiteY1254" fmla="*/ 273524 h 748582"/>
                <a:gd name="connsiteX1255" fmla="*/ 406381 w 785809"/>
                <a:gd name="connsiteY1255" fmla="*/ 281744 h 748582"/>
                <a:gd name="connsiteX1256" fmla="*/ 418310 w 785809"/>
                <a:gd name="connsiteY1256" fmla="*/ 291790 h 748582"/>
                <a:gd name="connsiteX1257" fmla="*/ 421293 w 785809"/>
                <a:gd name="connsiteY1257" fmla="*/ 299638 h 748582"/>
                <a:gd name="connsiteX1258" fmla="*/ 411247 w 785809"/>
                <a:gd name="connsiteY1258" fmla="*/ 310155 h 748582"/>
                <a:gd name="connsiteX1259" fmla="*/ 398219 w 785809"/>
                <a:gd name="connsiteY1259" fmla="*/ 319573 h 748582"/>
                <a:gd name="connsiteX1260" fmla="*/ 401358 w 785809"/>
                <a:gd name="connsiteY1260" fmla="*/ 319730 h 748582"/>
                <a:gd name="connsiteX1261" fmla="*/ 423019 w 785809"/>
                <a:gd name="connsiteY1261" fmla="*/ 324595 h 748582"/>
                <a:gd name="connsiteX1262" fmla="*/ 434163 w 785809"/>
                <a:gd name="connsiteY1262" fmla="*/ 334955 h 748582"/>
                <a:gd name="connsiteX1263" fmla="*/ 435576 w 785809"/>
                <a:gd name="connsiteY1263" fmla="*/ 342018 h 748582"/>
                <a:gd name="connsiteX1264" fmla="*/ 405126 w 785809"/>
                <a:gd name="connsiteY1264" fmla="*/ 349081 h 748582"/>
                <a:gd name="connsiteX1265" fmla="*/ 397277 w 785809"/>
                <a:gd name="connsiteY1265" fmla="*/ 328362 h 748582"/>
                <a:gd name="connsiteX1266" fmla="*/ 387860 w 785809"/>
                <a:gd name="connsiteY1266" fmla="*/ 310940 h 748582"/>
                <a:gd name="connsiteX1267" fmla="*/ 375774 w 785809"/>
                <a:gd name="connsiteY1267" fmla="*/ 301836 h 748582"/>
                <a:gd name="connsiteX1268" fmla="*/ 374832 w 785809"/>
                <a:gd name="connsiteY1268" fmla="*/ 286611 h 748582"/>
                <a:gd name="connsiteX1269" fmla="*/ 381424 w 785809"/>
                <a:gd name="connsiteY1269" fmla="*/ 280018 h 748582"/>
                <a:gd name="connsiteX1270" fmla="*/ 394433 w 785809"/>
                <a:gd name="connsiteY1270" fmla="*/ 273524 h 748582"/>
                <a:gd name="connsiteX1271" fmla="*/ 233331 w 785809"/>
                <a:gd name="connsiteY1271" fmla="*/ 270954 h 748582"/>
                <a:gd name="connsiteX1272" fmla="*/ 239375 w 785809"/>
                <a:gd name="connsiteY1272" fmla="*/ 274682 h 748582"/>
                <a:gd name="connsiteX1273" fmla="*/ 245182 w 785809"/>
                <a:gd name="connsiteY1273" fmla="*/ 283001 h 748582"/>
                <a:gd name="connsiteX1274" fmla="*/ 245025 w 785809"/>
                <a:gd name="connsiteY1274" fmla="*/ 292890 h 748582"/>
                <a:gd name="connsiteX1275" fmla="*/ 240473 w 785809"/>
                <a:gd name="connsiteY1275" fmla="*/ 304034 h 748582"/>
                <a:gd name="connsiteX1276" fmla="*/ 239846 w 785809"/>
                <a:gd name="connsiteY1276" fmla="*/ 310155 h 748582"/>
                <a:gd name="connsiteX1277" fmla="*/ 226974 w 785809"/>
                <a:gd name="connsiteY1277" fmla="*/ 312980 h 748582"/>
                <a:gd name="connsiteX1278" fmla="*/ 213947 w 785809"/>
                <a:gd name="connsiteY1278" fmla="*/ 297598 h 748582"/>
                <a:gd name="connsiteX1279" fmla="*/ 213005 w 785809"/>
                <a:gd name="connsiteY1279" fmla="*/ 291948 h 748582"/>
                <a:gd name="connsiteX1280" fmla="*/ 226346 w 785809"/>
                <a:gd name="connsiteY1280" fmla="*/ 272170 h 748582"/>
                <a:gd name="connsiteX1281" fmla="*/ 233331 w 785809"/>
                <a:gd name="connsiteY1281" fmla="*/ 270954 h 748582"/>
                <a:gd name="connsiteX1282" fmla="*/ 504324 w 785809"/>
                <a:gd name="connsiteY1282" fmla="*/ 268089 h 748582"/>
                <a:gd name="connsiteX1283" fmla="*/ 504368 w 785809"/>
                <a:gd name="connsiteY1283" fmla="*/ 268241 h 748582"/>
                <a:gd name="connsiteX1284" fmla="*/ 504324 w 785809"/>
                <a:gd name="connsiteY1284" fmla="*/ 268246 h 748582"/>
                <a:gd name="connsiteX1285" fmla="*/ 504324 w 785809"/>
                <a:gd name="connsiteY1285" fmla="*/ 268089 h 748582"/>
                <a:gd name="connsiteX1286" fmla="*/ 283142 w 785809"/>
                <a:gd name="connsiteY1286" fmla="*/ 263547 h 748582"/>
                <a:gd name="connsiteX1287" fmla="*/ 297136 w 785809"/>
                <a:gd name="connsiteY1287" fmla="*/ 271228 h 748582"/>
                <a:gd name="connsiteX1288" fmla="*/ 302002 w 785809"/>
                <a:gd name="connsiteY1288" fmla="*/ 278448 h 748582"/>
                <a:gd name="connsiteX1289" fmla="*/ 296822 w 785809"/>
                <a:gd name="connsiteY1289" fmla="*/ 299325 h 748582"/>
                <a:gd name="connsiteX1290" fmla="*/ 287875 w 785809"/>
                <a:gd name="connsiteY1290" fmla="*/ 303876 h 748582"/>
                <a:gd name="connsiteX1291" fmla="*/ 280498 w 785809"/>
                <a:gd name="connsiteY1291" fmla="*/ 315649 h 748582"/>
                <a:gd name="connsiteX1292" fmla="*/ 272964 w 785809"/>
                <a:gd name="connsiteY1292" fmla="*/ 323340 h 748582"/>
                <a:gd name="connsiteX1293" fmla="*/ 266528 w 785809"/>
                <a:gd name="connsiteY1293" fmla="*/ 326322 h 748582"/>
                <a:gd name="connsiteX1294" fmla="*/ 254599 w 785809"/>
                <a:gd name="connsiteY1294" fmla="*/ 324595 h 748582"/>
                <a:gd name="connsiteX1295" fmla="*/ 245339 w 785809"/>
                <a:gd name="connsiteY1295" fmla="*/ 306702 h 748582"/>
                <a:gd name="connsiteX1296" fmla="*/ 251774 w 785809"/>
                <a:gd name="connsiteY1296" fmla="*/ 290849 h 748582"/>
                <a:gd name="connsiteX1297" fmla="*/ 268883 w 785809"/>
                <a:gd name="connsiteY1297" fmla="*/ 293674 h 748582"/>
                <a:gd name="connsiteX1298" fmla="*/ 278928 w 785809"/>
                <a:gd name="connsiteY1298" fmla="*/ 301836 h 748582"/>
                <a:gd name="connsiteX1299" fmla="*/ 270295 w 785809"/>
                <a:gd name="connsiteY1299" fmla="*/ 284727 h 748582"/>
                <a:gd name="connsiteX1300" fmla="*/ 277830 w 785809"/>
                <a:gd name="connsiteY1300" fmla="*/ 265107 h 748582"/>
                <a:gd name="connsiteX1301" fmla="*/ 283142 w 785809"/>
                <a:gd name="connsiteY1301" fmla="*/ 263547 h 748582"/>
                <a:gd name="connsiteX1302" fmla="*/ 352975 w 785809"/>
                <a:gd name="connsiteY1302" fmla="*/ 254002 h 748582"/>
                <a:gd name="connsiteX1303" fmla="*/ 358351 w 785809"/>
                <a:gd name="connsiteY1303" fmla="*/ 256004 h 748582"/>
                <a:gd name="connsiteX1304" fmla="*/ 375931 w 785809"/>
                <a:gd name="connsiteY1304" fmla="*/ 274681 h 748582"/>
                <a:gd name="connsiteX1305" fmla="*/ 376087 w 785809"/>
                <a:gd name="connsiteY1305" fmla="*/ 278449 h 748582"/>
                <a:gd name="connsiteX1306" fmla="*/ 367141 w 785809"/>
                <a:gd name="connsiteY1306" fmla="*/ 292104 h 748582"/>
                <a:gd name="connsiteX1307" fmla="*/ 360548 w 785809"/>
                <a:gd name="connsiteY1307" fmla="*/ 298540 h 748582"/>
                <a:gd name="connsiteX1308" fmla="*/ 354584 w 785809"/>
                <a:gd name="connsiteY1308" fmla="*/ 296813 h 748582"/>
                <a:gd name="connsiteX1309" fmla="*/ 341242 w 785809"/>
                <a:gd name="connsiteY1309" fmla="*/ 285041 h 748582"/>
                <a:gd name="connsiteX1310" fmla="*/ 333865 w 785809"/>
                <a:gd name="connsiteY1310" fmla="*/ 274839 h 748582"/>
                <a:gd name="connsiteX1311" fmla="*/ 347364 w 785809"/>
                <a:gd name="connsiteY1311" fmla="*/ 255062 h 748582"/>
                <a:gd name="connsiteX1312" fmla="*/ 352975 w 785809"/>
                <a:gd name="connsiteY1312" fmla="*/ 254002 h 748582"/>
                <a:gd name="connsiteX1313" fmla="*/ 255875 w 785809"/>
                <a:gd name="connsiteY1313" fmla="*/ 247705 h 748582"/>
                <a:gd name="connsiteX1314" fmla="*/ 262291 w 785809"/>
                <a:gd name="connsiteY1314" fmla="*/ 251923 h 748582"/>
                <a:gd name="connsiteX1315" fmla="*/ 267471 w 785809"/>
                <a:gd name="connsiteY1315" fmla="*/ 257887 h 748582"/>
                <a:gd name="connsiteX1316" fmla="*/ 268726 w 785809"/>
                <a:gd name="connsiteY1316" fmla="*/ 268874 h 748582"/>
                <a:gd name="connsiteX1317" fmla="*/ 263547 w 785809"/>
                <a:gd name="connsiteY1317" fmla="*/ 281588 h 748582"/>
                <a:gd name="connsiteX1318" fmla="*/ 254757 w 785809"/>
                <a:gd name="connsiteY1318" fmla="*/ 284727 h 748582"/>
                <a:gd name="connsiteX1319" fmla="*/ 237961 w 785809"/>
                <a:gd name="connsiteY1319" fmla="*/ 261183 h 748582"/>
                <a:gd name="connsiteX1320" fmla="*/ 248164 w 785809"/>
                <a:gd name="connsiteY1320" fmla="*/ 248784 h 748582"/>
                <a:gd name="connsiteX1321" fmla="*/ 255875 w 785809"/>
                <a:gd name="connsiteY1321" fmla="*/ 247705 h 748582"/>
                <a:gd name="connsiteX1322" fmla="*/ 488915 w 785809"/>
                <a:gd name="connsiteY1322" fmla="*/ 241796 h 748582"/>
                <a:gd name="connsiteX1323" fmla="*/ 491924 w 785809"/>
                <a:gd name="connsiteY1323" fmla="*/ 243604 h 748582"/>
                <a:gd name="connsiteX1324" fmla="*/ 504726 w 785809"/>
                <a:gd name="connsiteY1324" fmla="*/ 259672 h 748582"/>
                <a:gd name="connsiteX1325" fmla="*/ 505696 w 785809"/>
                <a:gd name="connsiteY1325" fmla="*/ 266699 h 748582"/>
                <a:gd name="connsiteX1326" fmla="*/ 504274 w 785809"/>
                <a:gd name="connsiteY1326" fmla="*/ 267992 h 748582"/>
                <a:gd name="connsiteX1327" fmla="*/ 504324 w 785809"/>
                <a:gd name="connsiteY1327" fmla="*/ 267932 h 748582"/>
                <a:gd name="connsiteX1328" fmla="*/ 504167 w 785809"/>
                <a:gd name="connsiteY1328" fmla="*/ 268089 h 748582"/>
                <a:gd name="connsiteX1329" fmla="*/ 504274 w 785809"/>
                <a:gd name="connsiteY1329" fmla="*/ 267992 h 748582"/>
                <a:gd name="connsiteX1330" fmla="*/ 504272 w 785809"/>
                <a:gd name="connsiteY1330" fmla="*/ 267995 h 748582"/>
                <a:gd name="connsiteX1331" fmla="*/ 505697 w 785809"/>
                <a:gd name="connsiteY1331" fmla="*/ 266700 h 748582"/>
                <a:gd name="connsiteX1332" fmla="*/ 505696 w 785809"/>
                <a:gd name="connsiteY1332" fmla="*/ 266699 h 748582"/>
                <a:gd name="connsiteX1333" fmla="*/ 505894 w 785809"/>
                <a:gd name="connsiteY1333" fmla="*/ 266519 h 748582"/>
                <a:gd name="connsiteX1334" fmla="*/ 505893 w 785809"/>
                <a:gd name="connsiteY1334" fmla="*/ 266521 h 748582"/>
                <a:gd name="connsiteX1335" fmla="*/ 505895 w 785809"/>
                <a:gd name="connsiteY1335" fmla="*/ 266519 h 748582"/>
                <a:gd name="connsiteX1336" fmla="*/ 505852 w 785809"/>
                <a:gd name="connsiteY1336" fmla="*/ 266813 h 748582"/>
                <a:gd name="connsiteX1337" fmla="*/ 509131 w 785809"/>
                <a:gd name="connsiteY1337" fmla="*/ 261752 h 748582"/>
                <a:gd name="connsiteX1338" fmla="*/ 513114 w 785809"/>
                <a:gd name="connsiteY1338" fmla="*/ 257102 h 748582"/>
                <a:gd name="connsiteX1339" fmla="*/ 519078 w 785809"/>
                <a:gd name="connsiteY1339" fmla="*/ 254159 h 748582"/>
                <a:gd name="connsiteX1340" fmla="*/ 525985 w 785809"/>
                <a:gd name="connsiteY1340" fmla="*/ 257102 h 748582"/>
                <a:gd name="connsiteX1341" fmla="*/ 534304 w 785809"/>
                <a:gd name="connsiteY1341" fmla="*/ 265264 h 748582"/>
                <a:gd name="connsiteX1342" fmla="*/ 524101 w 785809"/>
                <a:gd name="connsiteY1342" fmla="*/ 274525 h 748582"/>
                <a:gd name="connsiteX1343" fmla="*/ 517195 w 785809"/>
                <a:gd name="connsiteY1343" fmla="*/ 276566 h 748582"/>
                <a:gd name="connsiteX1344" fmla="*/ 505109 w 785809"/>
                <a:gd name="connsiteY1344" fmla="*/ 277350 h 748582"/>
                <a:gd name="connsiteX1345" fmla="*/ 505043 w 785809"/>
                <a:gd name="connsiteY1345" fmla="*/ 270552 h 748582"/>
                <a:gd name="connsiteX1346" fmla="*/ 504368 w 785809"/>
                <a:gd name="connsiteY1346" fmla="*/ 268241 h 748582"/>
                <a:gd name="connsiteX1347" fmla="*/ 505776 w 785809"/>
                <a:gd name="connsiteY1347" fmla="*/ 268050 h 748582"/>
                <a:gd name="connsiteX1348" fmla="*/ 506051 w 785809"/>
                <a:gd name="connsiteY1348" fmla="*/ 266677 h 748582"/>
                <a:gd name="connsiteX1349" fmla="*/ 505842 w 785809"/>
                <a:gd name="connsiteY1349" fmla="*/ 266886 h 748582"/>
                <a:gd name="connsiteX1350" fmla="*/ 505679 w 785809"/>
                <a:gd name="connsiteY1350" fmla="*/ 268011 h 748582"/>
                <a:gd name="connsiteX1351" fmla="*/ 504194 w 785809"/>
                <a:gd name="connsiteY1351" fmla="*/ 268088 h 748582"/>
                <a:gd name="connsiteX1352" fmla="*/ 498830 w 785809"/>
                <a:gd name="connsiteY1352" fmla="*/ 274524 h 748582"/>
                <a:gd name="connsiteX1353" fmla="*/ 475600 w 785809"/>
                <a:gd name="connsiteY1353" fmla="*/ 276094 h 748582"/>
                <a:gd name="connsiteX1354" fmla="*/ 469008 w 785809"/>
                <a:gd name="connsiteY1354" fmla="*/ 269502 h 748582"/>
                <a:gd name="connsiteX1355" fmla="*/ 481565 w 785809"/>
                <a:gd name="connsiteY1355" fmla="*/ 284256 h 748582"/>
                <a:gd name="connsiteX1356" fmla="*/ 484704 w 785809"/>
                <a:gd name="connsiteY1356" fmla="*/ 292732 h 748582"/>
                <a:gd name="connsiteX1357" fmla="*/ 471676 w 785809"/>
                <a:gd name="connsiteY1357" fmla="*/ 305760 h 748582"/>
                <a:gd name="connsiteX1358" fmla="*/ 464927 w 785809"/>
                <a:gd name="connsiteY1358" fmla="*/ 304504 h 748582"/>
                <a:gd name="connsiteX1359" fmla="*/ 447034 w 785809"/>
                <a:gd name="connsiteY1359" fmla="*/ 292261 h 748582"/>
                <a:gd name="connsiteX1360" fmla="*/ 446563 w 785809"/>
                <a:gd name="connsiteY1360" fmla="*/ 284256 h 748582"/>
                <a:gd name="connsiteX1361" fmla="*/ 467595 w 785809"/>
                <a:gd name="connsiteY1361" fmla="*/ 262438 h 748582"/>
                <a:gd name="connsiteX1362" fmla="*/ 473874 w 785809"/>
                <a:gd name="connsiteY1362" fmla="*/ 249255 h 748582"/>
                <a:gd name="connsiteX1363" fmla="*/ 477327 w 785809"/>
                <a:gd name="connsiteY1363" fmla="*/ 245644 h 748582"/>
                <a:gd name="connsiteX1364" fmla="*/ 480152 w 785809"/>
                <a:gd name="connsiteY1364" fmla="*/ 245173 h 748582"/>
                <a:gd name="connsiteX1365" fmla="*/ 488915 w 785809"/>
                <a:gd name="connsiteY1365" fmla="*/ 241796 h 748582"/>
                <a:gd name="connsiteX1366" fmla="*/ 307770 w 785809"/>
                <a:gd name="connsiteY1366" fmla="*/ 236816 h 748582"/>
                <a:gd name="connsiteX1367" fmla="*/ 317227 w 785809"/>
                <a:gd name="connsiteY1367" fmla="*/ 240622 h 748582"/>
                <a:gd name="connsiteX1368" fmla="*/ 322563 w 785809"/>
                <a:gd name="connsiteY1368" fmla="*/ 247372 h 748582"/>
                <a:gd name="connsiteX1369" fmla="*/ 336376 w 785809"/>
                <a:gd name="connsiteY1369" fmla="*/ 257416 h 748582"/>
                <a:gd name="connsiteX1370" fmla="*/ 328214 w 785809"/>
                <a:gd name="connsiteY1370" fmla="*/ 267304 h 748582"/>
                <a:gd name="connsiteX1371" fmla="*/ 307024 w 785809"/>
                <a:gd name="connsiteY1371" fmla="*/ 273426 h 748582"/>
                <a:gd name="connsiteX1372" fmla="*/ 291485 w 785809"/>
                <a:gd name="connsiteY1372" fmla="*/ 255690 h 748582"/>
                <a:gd name="connsiteX1373" fmla="*/ 296665 w 785809"/>
                <a:gd name="connsiteY1373" fmla="*/ 240308 h 748582"/>
                <a:gd name="connsiteX1374" fmla="*/ 307770 w 785809"/>
                <a:gd name="connsiteY1374" fmla="*/ 236816 h 748582"/>
                <a:gd name="connsiteX1375" fmla="*/ 543251 w 785809"/>
                <a:gd name="connsiteY1375" fmla="*/ 228850 h 748582"/>
                <a:gd name="connsiteX1376" fmla="*/ 554395 w 785809"/>
                <a:gd name="connsiteY1376" fmla="*/ 237012 h 748582"/>
                <a:gd name="connsiteX1377" fmla="*/ 549843 w 785809"/>
                <a:gd name="connsiteY1377" fmla="*/ 246900 h 748582"/>
                <a:gd name="connsiteX1378" fmla="*/ 534618 w 785809"/>
                <a:gd name="connsiteY1378" fmla="*/ 252237 h 748582"/>
                <a:gd name="connsiteX1379" fmla="*/ 526770 w 785809"/>
                <a:gd name="connsiteY1379" fmla="*/ 250039 h 748582"/>
                <a:gd name="connsiteX1380" fmla="*/ 531007 w 785809"/>
                <a:gd name="connsiteY1380" fmla="*/ 243447 h 748582"/>
                <a:gd name="connsiteX1381" fmla="*/ 534618 w 785809"/>
                <a:gd name="connsiteY1381" fmla="*/ 236698 h 748582"/>
                <a:gd name="connsiteX1382" fmla="*/ 543251 w 785809"/>
                <a:gd name="connsiteY1382" fmla="*/ 228850 h 748582"/>
                <a:gd name="connsiteX1383" fmla="*/ 377814 w 785809"/>
                <a:gd name="connsiteY1383" fmla="*/ 227280 h 748582"/>
                <a:gd name="connsiteX1384" fmla="*/ 388644 w 785809"/>
                <a:gd name="connsiteY1384" fmla="*/ 232303 h 748582"/>
                <a:gd name="connsiteX1385" fmla="*/ 396806 w 785809"/>
                <a:gd name="connsiteY1385" fmla="*/ 242348 h 748582"/>
                <a:gd name="connsiteX1386" fmla="*/ 394766 w 785809"/>
                <a:gd name="connsiteY1386" fmla="*/ 263380 h 748582"/>
                <a:gd name="connsiteX1387" fmla="*/ 374518 w 785809"/>
                <a:gd name="connsiteY1387" fmla="*/ 261654 h 748582"/>
                <a:gd name="connsiteX1388" fmla="*/ 363844 w 785809"/>
                <a:gd name="connsiteY1388" fmla="*/ 247371 h 748582"/>
                <a:gd name="connsiteX1389" fmla="*/ 377814 w 785809"/>
                <a:gd name="connsiteY1389" fmla="*/ 227280 h 748582"/>
                <a:gd name="connsiteX1390" fmla="*/ 443502 w 785809"/>
                <a:gd name="connsiteY1390" fmla="*/ 225201 h 748582"/>
                <a:gd name="connsiteX1391" fmla="*/ 455353 w 785809"/>
                <a:gd name="connsiteY1391" fmla="*/ 230891 h 748582"/>
                <a:gd name="connsiteX1392" fmla="*/ 467909 w 785809"/>
                <a:gd name="connsiteY1392" fmla="*/ 243761 h 748582"/>
                <a:gd name="connsiteX1393" fmla="*/ 469636 w 785809"/>
                <a:gd name="connsiteY1393" fmla="*/ 246744 h 748582"/>
                <a:gd name="connsiteX1394" fmla="*/ 457550 w 785809"/>
                <a:gd name="connsiteY1394" fmla="*/ 265578 h 748582"/>
                <a:gd name="connsiteX1395" fmla="*/ 442482 w 785809"/>
                <a:gd name="connsiteY1395" fmla="*/ 262439 h 748582"/>
                <a:gd name="connsiteX1396" fmla="*/ 429140 w 785809"/>
                <a:gd name="connsiteY1396" fmla="*/ 252080 h 748582"/>
                <a:gd name="connsiteX1397" fmla="*/ 429140 w 785809"/>
                <a:gd name="connsiteY1397" fmla="*/ 252237 h 748582"/>
                <a:gd name="connsiteX1398" fmla="*/ 429140 w 785809"/>
                <a:gd name="connsiteY1398" fmla="*/ 252237 h 748582"/>
                <a:gd name="connsiteX1399" fmla="*/ 429120 w 785809"/>
                <a:gd name="connsiteY1399" fmla="*/ 252239 h 748582"/>
                <a:gd name="connsiteX1400" fmla="*/ 428807 w 785809"/>
                <a:gd name="connsiteY1400" fmla="*/ 254792 h 748582"/>
                <a:gd name="connsiteX1401" fmla="*/ 433221 w 785809"/>
                <a:gd name="connsiteY1401" fmla="*/ 260398 h 748582"/>
                <a:gd name="connsiteX1402" fmla="*/ 436360 w 785809"/>
                <a:gd name="connsiteY1402" fmla="*/ 262282 h 748582"/>
                <a:gd name="connsiteX1403" fmla="*/ 446406 w 785809"/>
                <a:gd name="connsiteY1403" fmla="*/ 275624 h 748582"/>
                <a:gd name="connsiteX1404" fmla="*/ 432122 w 785809"/>
                <a:gd name="connsiteY1404" fmla="*/ 288494 h 748582"/>
                <a:gd name="connsiteX1405" fmla="*/ 423960 w 785809"/>
                <a:gd name="connsiteY1405" fmla="*/ 287239 h 748582"/>
                <a:gd name="connsiteX1406" fmla="*/ 414700 w 785809"/>
                <a:gd name="connsiteY1406" fmla="*/ 281745 h 748582"/>
                <a:gd name="connsiteX1407" fmla="*/ 404026 w 785809"/>
                <a:gd name="connsiteY1407" fmla="*/ 269345 h 748582"/>
                <a:gd name="connsiteX1408" fmla="*/ 409049 w 785809"/>
                <a:gd name="connsiteY1408" fmla="*/ 251452 h 748582"/>
                <a:gd name="connsiteX1409" fmla="*/ 426943 w 785809"/>
                <a:gd name="connsiteY1409" fmla="*/ 251452 h 748582"/>
                <a:gd name="connsiteX1410" fmla="*/ 427514 w 785809"/>
                <a:gd name="connsiteY1410" fmla="*/ 250976 h 748582"/>
                <a:gd name="connsiteX1411" fmla="*/ 427355 w 785809"/>
                <a:gd name="connsiteY1411" fmla="*/ 252296 h 748582"/>
                <a:gd name="connsiteX1412" fmla="*/ 427367 w 785809"/>
                <a:gd name="connsiteY1412" fmla="*/ 252294 h 748582"/>
                <a:gd name="connsiteX1413" fmla="*/ 427534 w 785809"/>
                <a:gd name="connsiteY1413" fmla="*/ 250960 h 748582"/>
                <a:gd name="connsiteX1414" fmla="*/ 427514 w 785809"/>
                <a:gd name="connsiteY1414" fmla="*/ 250976 h 748582"/>
                <a:gd name="connsiteX1415" fmla="*/ 427571 w 785809"/>
                <a:gd name="connsiteY1415" fmla="*/ 250510 h 748582"/>
                <a:gd name="connsiteX1416" fmla="*/ 427685 w 785809"/>
                <a:gd name="connsiteY1416" fmla="*/ 250567 h 748582"/>
                <a:gd name="connsiteX1417" fmla="*/ 424861 w 785809"/>
                <a:gd name="connsiteY1417" fmla="*/ 243967 h 748582"/>
                <a:gd name="connsiteX1418" fmla="*/ 430710 w 785809"/>
                <a:gd name="connsiteY1418" fmla="*/ 230106 h 748582"/>
                <a:gd name="connsiteX1419" fmla="*/ 443502 w 785809"/>
                <a:gd name="connsiteY1419" fmla="*/ 225201 h 748582"/>
                <a:gd name="connsiteX1420" fmla="*/ 278772 w 785809"/>
                <a:gd name="connsiteY1420" fmla="*/ 223042 h 748582"/>
                <a:gd name="connsiteX1421" fmla="*/ 293526 w 785809"/>
                <a:gd name="connsiteY1421" fmla="*/ 237482 h 748582"/>
                <a:gd name="connsiteX1422" fmla="*/ 284265 w 785809"/>
                <a:gd name="connsiteY1422" fmla="*/ 257886 h 748582"/>
                <a:gd name="connsiteX1423" fmla="*/ 272493 w 785809"/>
                <a:gd name="connsiteY1423" fmla="*/ 256944 h 748582"/>
                <a:gd name="connsiteX1424" fmla="*/ 266057 w 785809"/>
                <a:gd name="connsiteY1424" fmla="*/ 248313 h 748582"/>
                <a:gd name="connsiteX1425" fmla="*/ 262134 w 785809"/>
                <a:gd name="connsiteY1425" fmla="*/ 231204 h 748582"/>
                <a:gd name="connsiteX1426" fmla="*/ 278772 w 785809"/>
                <a:gd name="connsiteY1426" fmla="*/ 223042 h 748582"/>
                <a:gd name="connsiteX1427" fmla="*/ 510250 w 785809"/>
                <a:gd name="connsiteY1427" fmla="*/ 221502 h 748582"/>
                <a:gd name="connsiteX1428" fmla="*/ 514527 w 785809"/>
                <a:gd name="connsiteY1428" fmla="*/ 224298 h 748582"/>
                <a:gd name="connsiteX1429" fmla="*/ 526927 w 785809"/>
                <a:gd name="connsiteY1429" fmla="*/ 232617 h 748582"/>
                <a:gd name="connsiteX1430" fmla="*/ 529909 w 785809"/>
                <a:gd name="connsiteY1430" fmla="*/ 235599 h 748582"/>
                <a:gd name="connsiteX1431" fmla="*/ 509347 w 785809"/>
                <a:gd name="connsiteY1431" fmla="*/ 253178 h 748582"/>
                <a:gd name="connsiteX1432" fmla="*/ 492395 w 785809"/>
                <a:gd name="connsiteY1432" fmla="*/ 238111 h 748582"/>
                <a:gd name="connsiteX1433" fmla="*/ 496005 w 785809"/>
                <a:gd name="connsiteY1433" fmla="*/ 229949 h 748582"/>
                <a:gd name="connsiteX1434" fmla="*/ 496476 w 785809"/>
                <a:gd name="connsiteY1434" fmla="*/ 223356 h 748582"/>
                <a:gd name="connsiteX1435" fmla="*/ 510250 w 785809"/>
                <a:gd name="connsiteY1435" fmla="*/ 221502 h 748582"/>
                <a:gd name="connsiteX1436" fmla="*/ 336604 w 785809"/>
                <a:gd name="connsiteY1436" fmla="*/ 211466 h 748582"/>
                <a:gd name="connsiteX1437" fmla="*/ 352387 w 785809"/>
                <a:gd name="connsiteY1437" fmla="*/ 218177 h 748582"/>
                <a:gd name="connsiteX1438" fmla="*/ 355997 w 785809"/>
                <a:gd name="connsiteY1438" fmla="*/ 243918 h 748582"/>
                <a:gd name="connsiteX1439" fmla="*/ 338887 w 785809"/>
                <a:gd name="connsiteY1439" fmla="*/ 250668 h 748582"/>
                <a:gd name="connsiteX1440" fmla="*/ 338103 w 785809"/>
                <a:gd name="connsiteY1440" fmla="*/ 250668 h 748582"/>
                <a:gd name="connsiteX1441" fmla="*/ 318640 w 785809"/>
                <a:gd name="connsiteY1441" fmla="*/ 231675 h 748582"/>
                <a:gd name="connsiteX1442" fmla="*/ 331039 w 785809"/>
                <a:gd name="connsiteY1442" fmla="*/ 213467 h 748582"/>
                <a:gd name="connsiteX1443" fmla="*/ 336604 w 785809"/>
                <a:gd name="connsiteY1443" fmla="*/ 211466 h 748582"/>
                <a:gd name="connsiteX1444" fmla="*/ 397324 w 785809"/>
                <a:gd name="connsiteY1444" fmla="*/ 206044 h 748582"/>
                <a:gd name="connsiteX1445" fmla="*/ 403555 w 785809"/>
                <a:gd name="connsiteY1445" fmla="*/ 207032 h 748582"/>
                <a:gd name="connsiteX1446" fmla="*/ 425844 w 785809"/>
                <a:gd name="connsiteY1446" fmla="*/ 224769 h 748582"/>
                <a:gd name="connsiteX1447" fmla="*/ 426629 w 785809"/>
                <a:gd name="connsiteY1447" fmla="*/ 225710 h 748582"/>
                <a:gd name="connsiteX1448" fmla="*/ 408107 w 785809"/>
                <a:gd name="connsiteY1448" fmla="*/ 242819 h 748582"/>
                <a:gd name="connsiteX1449" fmla="*/ 386133 w 785809"/>
                <a:gd name="connsiteY1449" fmla="*/ 217234 h 748582"/>
                <a:gd name="connsiteX1450" fmla="*/ 397324 w 785809"/>
                <a:gd name="connsiteY1450" fmla="*/ 206044 h 748582"/>
                <a:gd name="connsiteX1451" fmla="*/ 563499 w 785809"/>
                <a:gd name="connsiteY1451" fmla="*/ 203579 h 748582"/>
                <a:gd name="connsiteX1452" fmla="*/ 574173 w 785809"/>
                <a:gd name="connsiteY1452" fmla="*/ 212055 h 748582"/>
                <a:gd name="connsiteX1453" fmla="*/ 564284 w 785809"/>
                <a:gd name="connsiteY1453" fmla="*/ 224769 h 748582"/>
                <a:gd name="connsiteX1454" fmla="*/ 557221 w 785809"/>
                <a:gd name="connsiteY1454" fmla="*/ 226025 h 748582"/>
                <a:gd name="connsiteX1455" fmla="*/ 548744 w 785809"/>
                <a:gd name="connsiteY1455" fmla="*/ 225240 h 748582"/>
                <a:gd name="connsiteX1456" fmla="*/ 552198 w 785809"/>
                <a:gd name="connsiteY1456" fmla="*/ 219746 h 748582"/>
                <a:gd name="connsiteX1457" fmla="*/ 555180 w 785809"/>
                <a:gd name="connsiteY1457" fmla="*/ 210171 h 748582"/>
                <a:gd name="connsiteX1458" fmla="*/ 563499 w 785809"/>
                <a:gd name="connsiteY1458" fmla="*/ 203579 h 748582"/>
                <a:gd name="connsiteX1459" fmla="*/ 468302 w 785809"/>
                <a:gd name="connsiteY1459" fmla="*/ 201205 h 748582"/>
                <a:gd name="connsiteX1460" fmla="*/ 471990 w 785809"/>
                <a:gd name="connsiteY1460" fmla="*/ 203422 h 748582"/>
                <a:gd name="connsiteX1461" fmla="*/ 487530 w 785809"/>
                <a:gd name="connsiteY1461" fmla="*/ 216293 h 748582"/>
                <a:gd name="connsiteX1462" fmla="*/ 491611 w 785809"/>
                <a:gd name="connsiteY1462" fmla="*/ 223199 h 748582"/>
                <a:gd name="connsiteX1463" fmla="*/ 472775 w 785809"/>
                <a:gd name="connsiteY1463" fmla="*/ 237639 h 748582"/>
                <a:gd name="connsiteX1464" fmla="*/ 456608 w 785809"/>
                <a:gd name="connsiteY1464" fmla="*/ 227123 h 748582"/>
                <a:gd name="connsiteX1465" fmla="*/ 464142 w 785809"/>
                <a:gd name="connsiteY1465" fmla="*/ 201695 h 748582"/>
                <a:gd name="connsiteX1466" fmla="*/ 468302 w 785809"/>
                <a:gd name="connsiteY1466" fmla="*/ 201205 h 748582"/>
                <a:gd name="connsiteX1467" fmla="*/ 307495 w 785809"/>
                <a:gd name="connsiteY1467" fmla="*/ 190323 h 748582"/>
                <a:gd name="connsiteX1468" fmla="*/ 317384 w 785809"/>
                <a:gd name="connsiteY1468" fmla="*/ 198556 h 748582"/>
                <a:gd name="connsiteX1469" fmla="*/ 318640 w 785809"/>
                <a:gd name="connsiteY1469" fmla="*/ 216293 h 748582"/>
                <a:gd name="connsiteX1470" fmla="*/ 317541 w 785809"/>
                <a:gd name="connsiteY1470" fmla="*/ 218177 h 748582"/>
                <a:gd name="connsiteX1471" fmla="*/ 300746 w 785809"/>
                <a:gd name="connsiteY1471" fmla="*/ 232146 h 748582"/>
                <a:gd name="connsiteX1472" fmla="*/ 298705 w 785809"/>
                <a:gd name="connsiteY1472" fmla="*/ 231675 h 748582"/>
                <a:gd name="connsiteX1473" fmla="*/ 286619 w 785809"/>
                <a:gd name="connsiteY1473" fmla="*/ 216607 h 748582"/>
                <a:gd name="connsiteX1474" fmla="*/ 284422 w 785809"/>
                <a:gd name="connsiteY1474" fmla="*/ 210643 h 748582"/>
                <a:gd name="connsiteX1475" fmla="*/ 302630 w 785809"/>
                <a:gd name="connsiteY1475" fmla="*/ 190865 h 748582"/>
                <a:gd name="connsiteX1476" fmla="*/ 307495 w 785809"/>
                <a:gd name="connsiteY1476" fmla="*/ 190323 h 748582"/>
                <a:gd name="connsiteX1477" fmla="*/ 368220 w 785809"/>
                <a:gd name="connsiteY1477" fmla="*/ 187215 h 748582"/>
                <a:gd name="connsiteX1478" fmla="*/ 374989 w 785809"/>
                <a:gd name="connsiteY1478" fmla="*/ 189452 h 748582"/>
                <a:gd name="connsiteX1479" fmla="*/ 386761 w 785809"/>
                <a:gd name="connsiteY1479" fmla="*/ 201224 h 748582"/>
                <a:gd name="connsiteX1480" fmla="*/ 387545 w 785809"/>
                <a:gd name="connsiteY1480" fmla="*/ 204363 h 748582"/>
                <a:gd name="connsiteX1481" fmla="*/ 382209 w 785809"/>
                <a:gd name="connsiteY1481" fmla="*/ 219745 h 748582"/>
                <a:gd name="connsiteX1482" fmla="*/ 379854 w 785809"/>
                <a:gd name="connsiteY1482" fmla="*/ 221629 h 748582"/>
                <a:gd name="connsiteX1483" fmla="*/ 375616 w 785809"/>
                <a:gd name="connsiteY1483" fmla="*/ 221472 h 748582"/>
                <a:gd name="connsiteX1484" fmla="*/ 364472 w 785809"/>
                <a:gd name="connsiteY1484" fmla="*/ 223983 h 748582"/>
                <a:gd name="connsiteX1485" fmla="*/ 353799 w 785809"/>
                <a:gd name="connsiteY1485" fmla="*/ 201224 h 748582"/>
                <a:gd name="connsiteX1486" fmla="*/ 361333 w 785809"/>
                <a:gd name="connsiteY1486" fmla="*/ 188981 h 748582"/>
                <a:gd name="connsiteX1487" fmla="*/ 368220 w 785809"/>
                <a:gd name="connsiteY1487" fmla="*/ 187215 h 748582"/>
                <a:gd name="connsiteX1488" fmla="*/ 423882 w 785809"/>
                <a:gd name="connsiteY1488" fmla="*/ 183782 h 748582"/>
                <a:gd name="connsiteX1489" fmla="*/ 437145 w 785809"/>
                <a:gd name="connsiteY1489" fmla="*/ 191336 h 748582"/>
                <a:gd name="connsiteX1490" fmla="*/ 446092 w 785809"/>
                <a:gd name="connsiteY1490" fmla="*/ 199812 h 748582"/>
                <a:gd name="connsiteX1491" fmla="*/ 448133 w 785809"/>
                <a:gd name="connsiteY1491" fmla="*/ 205933 h 748582"/>
                <a:gd name="connsiteX1492" fmla="*/ 436517 w 785809"/>
                <a:gd name="connsiteY1492" fmla="*/ 219118 h 748582"/>
                <a:gd name="connsiteX1493" fmla="*/ 425216 w 785809"/>
                <a:gd name="connsiteY1493" fmla="*/ 217548 h 748582"/>
                <a:gd name="connsiteX1494" fmla="*/ 409363 w 785809"/>
                <a:gd name="connsiteY1494" fmla="*/ 202794 h 748582"/>
                <a:gd name="connsiteX1495" fmla="*/ 410619 w 785809"/>
                <a:gd name="connsiteY1495" fmla="*/ 190237 h 748582"/>
                <a:gd name="connsiteX1496" fmla="*/ 423882 w 785809"/>
                <a:gd name="connsiteY1496" fmla="*/ 183782 h 748582"/>
                <a:gd name="connsiteX1497" fmla="*/ 584375 w 785809"/>
                <a:gd name="connsiteY1497" fmla="*/ 178465 h 748582"/>
                <a:gd name="connsiteX1498" fmla="*/ 591124 w 785809"/>
                <a:gd name="connsiteY1498" fmla="*/ 185214 h 748582"/>
                <a:gd name="connsiteX1499" fmla="*/ 571033 w 785809"/>
                <a:gd name="connsiteY1499" fmla="*/ 200125 h 748582"/>
                <a:gd name="connsiteX1500" fmla="*/ 569464 w 785809"/>
                <a:gd name="connsiteY1500" fmla="*/ 198085 h 748582"/>
                <a:gd name="connsiteX1501" fmla="*/ 584375 w 785809"/>
                <a:gd name="connsiteY1501" fmla="*/ 178465 h 748582"/>
                <a:gd name="connsiteX1502" fmla="*/ 493141 w 785809"/>
                <a:gd name="connsiteY1502" fmla="*/ 178308 h 748582"/>
                <a:gd name="connsiteX1503" fmla="*/ 506679 w 785809"/>
                <a:gd name="connsiteY1503" fmla="*/ 186941 h 748582"/>
                <a:gd name="connsiteX1504" fmla="*/ 519079 w 785809"/>
                <a:gd name="connsiteY1504" fmla="*/ 198713 h 748582"/>
                <a:gd name="connsiteX1505" fmla="*/ 531165 w 785809"/>
                <a:gd name="connsiteY1505" fmla="*/ 196987 h 748582"/>
                <a:gd name="connsiteX1506" fmla="*/ 536972 w 785809"/>
                <a:gd name="connsiteY1506" fmla="*/ 196202 h 748582"/>
                <a:gd name="connsiteX1507" fmla="*/ 548587 w 785809"/>
                <a:gd name="connsiteY1507" fmla="*/ 210643 h 748582"/>
                <a:gd name="connsiteX1508" fmla="*/ 530694 w 785809"/>
                <a:gd name="connsiteY1508" fmla="*/ 227752 h 748582"/>
                <a:gd name="connsiteX1509" fmla="*/ 518294 w 785809"/>
                <a:gd name="connsiteY1509" fmla="*/ 220688 h 748582"/>
                <a:gd name="connsiteX1510" fmla="*/ 515939 w 785809"/>
                <a:gd name="connsiteY1510" fmla="*/ 210643 h 748582"/>
                <a:gd name="connsiteX1511" fmla="*/ 516724 w 785809"/>
                <a:gd name="connsiteY1511" fmla="*/ 201068 h 748582"/>
                <a:gd name="connsiteX1512" fmla="*/ 509347 w 785809"/>
                <a:gd name="connsiteY1512" fmla="*/ 213781 h 748582"/>
                <a:gd name="connsiteX1513" fmla="*/ 489099 w 785809"/>
                <a:gd name="connsiteY1513" fmla="*/ 212055 h 748582"/>
                <a:gd name="connsiteX1514" fmla="*/ 477013 w 785809"/>
                <a:gd name="connsiteY1514" fmla="*/ 200754 h 748582"/>
                <a:gd name="connsiteX1515" fmla="*/ 477484 w 785809"/>
                <a:gd name="connsiteY1515" fmla="*/ 182389 h 748582"/>
                <a:gd name="connsiteX1516" fmla="*/ 493141 w 785809"/>
                <a:gd name="connsiteY1516" fmla="*/ 178308 h 748582"/>
                <a:gd name="connsiteX1517" fmla="*/ 554395 w 785809"/>
                <a:gd name="connsiteY1517" fmla="*/ 174384 h 748582"/>
                <a:gd name="connsiteX1518" fmla="*/ 566795 w 785809"/>
                <a:gd name="connsiteY1518" fmla="*/ 189609 h 748582"/>
                <a:gd name="connsiteX1519" fmla="*/ 555808 w 785809"/>
                <a:gd name="connsiteY1519" fmla="*/ 201695 h 748582"/>
                <a:gd name="connsiteX1520" fmla="*/ 544977 w 785809"/>
                <a:gd name="connsiteY1520" fmla="*/ 198242 h 748582"/>
                <a:gd name="connsiteX1521" fmla="*/ 538071 w 785809"/>
                <a:gd name="connsiteY1521" fmla="*/ 177209 h 748582"/>
                <a:gd name="connsiteX1522" fmla="*/ 539641 w 785809"/>
                <a:gd name="connsiteY1522" fmla="*/ 175639 h 748582"/>
                <a:gd name="connsiteX1523" fmla="*/ 554395 w 785809"/>
                <a:gd name="connsiteY1523" fmla="*/ 174384 h 748582"/>
                <a:gd name="connsiteX1524" fmla="*/ 332766 w 785809"/>
                <a:gd name="connsiteY1524" fmla="*/ 167890 h 748582"/>
                <a:gd name="connsiteX1525" fmla="*/ 345009 w 785809"/>
                <a:gd name="connsiteY1525" fmla="*/ 173443 h 748582"/>
                <a:gd name="connsiteX1526" fmla="*/ 347364 w 785809"/>
                <a:gd name="connsiteY1526" fmla="*/ 176111 h 748582"/>
                <a:gd name="connsiteX1527" fmla="*/ 350346 w 785809"/>
                <a:gd name="connsiteY1527" fmla="*/ 195260 h 748582"/>
                <a:gd name="connsiteX1528" fmla="*/ 348463 w 785809"/>
                <a:gd name="connsiteY1528" fmla="*/ 201382 h 748582"/>
                <a:gd name="connsiteX1529" fmla="*/ 342969 w 785809"/>
                <a:gd name="connsiteY1529" fmla="*/ 205149 h 748582"/>
                <a:gd name="connsiteX1530" fmla="*/ 321308 w 785809"/>
                <a:gd name="connsiteY1530" fmla="*/ 195260 h 748582"/>
                <a:gd name="connsiteX1531" fmla="*/ 320366 w 785809"/>
                <a:gd name="connsiteY1531" fmla="*/ 194162 h 748582"/>
                <a:gd name="connsiteX1532" fmla="*/ 319110 w 785809"/>
                <a:gd name="connsiteY1532" fmla="*/ 174698 h 748582"/>
                <a:gd name="connsiteX1533" fmla="*/ 332766 w 785809"/>
                <a:gd name="connsiteY1533" fmla="*/ 167890 h 748582"/>
                <a:gd name="connsiteX1534" fmla="*/ 395080 w 785809"/>
                <a:gd name="connsiteY1534" fmla="*/ 166850 h 748582"/>
                <a:gd name="connsiteX1535" fmla="*/ 409677 w 785809"/>
                <a:gd name="connsiteY1535" fmla="*/ 181762 h 748582"/>
                <a:gd name="connsiteX1536" fmla="*/ 404811 w 785809"/>
                <a:gd name="connsiteY1536" fmla="*/ 192435 h 748582"/>
                <a:gd name="connsiteX1537" fmla="*/ 403870 w 785809"/>
                <a:gd name="connsiteY1537" fmla="*/ 200911 h 748582"/>
                <a:gd name="connsiteX1538" fmla="*/ 386604 w 785809"/>
                <a:gd name="connsiteY1538" fmla="*/ 194476 h 748582"/>
                <a:gd name="connsiteX1539" fmla="*/ 377343 w 785809"/>
                <a:gd name="connsiteY1539" fmla="*/ 184430 h 748582"/>
                <a:gd name="connsiteX1540" fmla="*/ 377029 w 785809"/>
                <a:gd name="connsiteY1540" fmla="*/ 173129 h 748582"/>
                <a:gd name="connsiteX1541" fmla="*/ 395080 w 785809"/>
                <a:gd name="connsiteY1541" fmla="*/ 166850 h 748582"/>
                <a:gd name="connsiteX1542" fmla="*/ 444366 w 785809"/>
                <a:gd name="connsiteY1542" fmla="*/ 161670 h 748582"/>
                <a:gd name="connsiteX1543" fmla="*/ 463829 w 785809"/>
                <a:gd name="connsiteY1543" fmla="*/ 172814 h 748582"/>
                <a:gd name="connsiteX1544" fmla="*/ 470578 w 785809"/>
                <a:gd name="connsiteY1544" fmla="*/ 180819 h 748582"/>
                <a:gd name="connsiteX1545" fmla="*/ 467439 w 785809"/>
                <a:gd name="connsiteY1545" fmla="*/ 194475 h 748582"/>
                <a:gd name="connsiteX1546" fmla="*/ 461161 w 785809"/>
                <a:gd name="connsiteY1546" fmla="*/ 198242 h 748582"/>
                <a:gd name="connsiteX1547" fmla="*/ 444523 w 785809"/>
                <a:gd name="connsiteY1547" fmla="*/ 189609 h 748582"/>
                <a:gd name="connsiteX1548" fmla="*/ 436204 w 785809"/>
                <a:gd name="connsiteY1548" fmla="*/ 173756 h 748582"/>
                <a:gd name="connsiteX1549" fmla="*/ 444366 w 785809"/>
                <a:gd name="connsiteY1549" fmla="*/ 161670 h 748582"/>
                <a:gd name="connsiteX1550" fmla="*/ 508479 w 785809"/>
                <a:gd name="connsiteY1550" fmla="*/ 156655 h 748582"/>
                <a:gd name="connsiteX1551" fmla="*/ 512643 w 785809"/>
                <a:gd name="connsiteY1551" fmla="*/ 156961 h 748582"/>
                <a:gd name="connsiteX1552" fmla="*/ 527398 w 785809"/>
                <a:gd name="connsiteY1552" fmla="*/ 167634 h 748582"/>
                <a:gd name="connsiteX1553" fmla="*/ 536031 w 785809"/>
                <a:gd name="connsiteY1553" fmla="*/ 177366 h 748582"/>
                <a:gd name="connsiteX1554" fmla="*/ 526613 w 785809"/>
                <a:gd name="connsiteY1554" fmla="*/ 192905 h 748582"/>
                <a:gd name="connsiteX1555" fmla="*/ 513585 w 785809"/>
                <a:gd name="connsiteY1555" fmla="*/ 187883 h 748582"/>
                <a:gd name="connsiteX1556" fmla="*/ 504324 w 785809"/>
                <a:gd name="connsiteY1556" fmla="*/ 177994 h 748582"/>
                <a:gd name="connsiteX1557" fmla="*/ 498987 w 785809"/>
                <a:gd name="connsiteY1557" fmla="*/ 164182 h 748582"/>
                <a:gd name="connsiteX1558" fmla="*/ 508479 w 785809"/>
                <a:gd name="connsiteY1558" fmla="*/ 156655 h 748582"/>
                <a:gd name="connsiteX1559" fmla="*/ 605702 w 785809"/>
                <a:gd name="connsiteY1559" fmla="*/ 154842 h 748582"/>
                <a:gd name="connsiteX1560" fmla="*/ 608390 w 785809"/>
                <a:gd name="connsiteY1560" fmla="*/ 155862 h 748582"/>
                <a:gd name="connsiteX1561" fmla="*/ 608547 w 785809"/>
                <a:gd name="connsiteY1561" fmla="*/ 161042 h 748582"/>
                <a:gd name="connsiteX1562" fmla="*/ 591438 w 785809"/>
                <a:gd name="connsiteY1562" fmla="*/ 172029 h 748582"/>
                <a:gd name="connsiteX1563" fmla="*/ 595362 w 785809"/>
                <a:gd name="connsiteY1563" fmla="*/ 162298 h 748582"/>
                <a:gd name="connsiteX1564" fmla="*/ 602896 w 785809"/>
                <a:gd name="connsiteY1564" fmla="*/ 155234 h 748582"/>
                <a:gd name="connsiteX1565" fmla="*/ 605702 w 785809"/>
                <a:gd name="connsiteY1565" fmla="*/ 154842 h 748582"/>
                <a:gd name="connsiteX1566" fmla="*/ 471603 w 785809"/>
                <a:gd name="connsiteY1566" fmla="*/ 145792 h 748582"/>
                <a:gd name="connsiteX1567" fmla="*/ 488158 w 785809"/>
                <a:gd name="connsiteY1567" fmla="*/ 159786 h 748582"/>
                <a:gd name="connsiteX1568" fmla="*/ 491767 w 785809"/>
                <a:gd name="connsiteY1568" fmla="*/ 167007 h 748582"/>
                <a:gd name="connsiteX1569" fmla="*/ 483291 w 785809"/>
                <a:gd name="connsiteY1569" fmla="*/ 174698 h 748582"/>
                <a:gd name="connsiteX1570" fmla="*/ 477013 w 785809"/>
                <a:gd name="connsiteY1570" fmla="*/ 174855 h 748582"/>
                <a:gd name="connsiteX1571" fmla="*/ 462259 w 785809"/>
                <a:gd name="connsiteY1571" fmla="*/ 147858 h 748582"/>
                <a:gd name="connsiteX1572" fmla="*/ 471603 w 785809"/>
                <a:gd name="connsiteY1572" fmla="*/ 145792 h 748582"/>
                <a:gd name="connsiteX1573" fmla="*/ 576105 w 785809"/>
                <a:gd name="connsiteY1573" fmla="*/ 145513 h 748582"/>
                <a:gd name="connsiteX1574" fmla="*/ 577468 w 785809"/>
                <a:gd name="connsiteY1574" fmla="*/ 145817 h 748582"/>
                <a:gd name="connsiteX1575" fmla="*/ 589712 w 785809"/>
                <a:gd name="connsiteY1575" fmla="*/ 161827 h 748582"/>
                <a:gd name="connsiteX1576" fmla="*/ 572289 w 785809"/>
                <a:gd name="connsiteY1576" fmla="*/ 178151 h 748582"/>
                <a:gd name="connsiteX1577" fmla="*/ 557534 w 785809"/>
                <a:gd name="connsiteY1577" fmla="*/ 163240 h 748582"/>
                <a:gd name="connsiteX1578" fmla="*/ 558319 w 785809"/>
                <a:gd name="connsiteY1578" fmla="*/ 157746 h 748582"/>
                <a:gd name="connsiteX1579" fmla="*/ 565382 w 785809"/>
                <a:gd name="connsiteY1579" fmla="*/ 151939 h 748582"/>
                <a:gd name="connsiteX1580" fmla="*/ 570719 w 785809"/>
                <a:gd name="connsiteY1580" fmla="*/ 150369 h 748582"/>
                <a:gd name="connsiteX1581" fmla="*/ 576105 w 785809"/>
                <a:gd name="connsiteY1581" fmla="*/ 145513 h 748582"/>
                <a:gd name="connsiteX1582" fmla="*/ 362466 w 785809"/>
                <a:gd name="connsiteY1582" fmla="*/ 142435 h 748582"/>
                <a:gd name="connsiteX1583" fmla="*/ 371693 w 785809"/>
                <a:gd name="connsiteY1583" fmla="*/ 149741 h 748582"/>
                <a:gd name="connsiteX1584" fmla="*/ 376088 w 785809"/>
                <a:gd name="connsiteY1584" fmla="*/ 156334 h 748582"/>
                <a:gd name="connsiteX1585" fmla="*/ 374204 w 785809"/>
                <a:gd name="connsiteY1585" fmla="*/ 168419 h 748582"/>
                <a:gd name="connsiteX1586" fmla="*/ 369181 w 785809"/>
                <a:gd name="connsiteY1586" fmla="*/ 179407 h 748582"/>
                <a:gd name="connsiteX1587" fmla="*/ 363688 w 785809"/>
                <a:gd name="connsiteY1587" fmla="*/ 184273 h 748582"/>
                <a:gd name="connsiteX1588" fmla="*/ 345166 w 785809"/>
                <a:gd name="connsiteY1588" fmla="*/ 159630 h 748582"/>
                <a:gd name="connsiteX1589" fmla="*/ 358037 w 785809"/>
                <a:gd name="connsiteY1589" fmla="*/ 142678 h 748582"/>
                <a:gd name="connsiteX1590" fmla="*/ 362466 w 785809"/>
                <a:gd name="connsiteY1590" fmla="*/ 142435 h 748582"/>
                <a:gd name="connsiteX1591" fmla="*/ 419919 w 785809"/>
                <a:gd name="connsiteY1591" fmla="*/ 141795 h 748582"/>
                <a:gd name="connsiteX1592" fmla="*/ 425374 w 785809"/>
                <a:gd name="connsiteY1592" fmla="*/ 143619 h 748582"/>
                <a:gd name="connsiteX1593" fmla="*/ 431338 w 785809"/>
                <a:gd name="connsiteY1593" fmla="*/ 148799 h 748582"/>
                <a:gd name="connsiteX1594" fmla="*/ 433221 w 785809"/>
                <a:gd name="connsiteY1594" fmla="*/ 162141 h 748582"/>
                <a:gd name="connsiteX1595" fmla="*/ 429455 w 785809"/>
                <a:gd name="connsiteY1595" fmla="*/ 172971 h 748582"/>
                <a:gd name="connsiteX1596" fmla="*/ 421449 w 785809"/>
                <a:gd name="connsiteY1596" fmla="*/ 179877 h 748582"/>
                <a:gd name="connsiteX1597" fmla="*/ 413287 w 785809"/>
                <a:gd name="connsiteY1597" fmla="*/ 175639 h 748582"/>
                <a:gd name="connsiteX1598" fmla="*/ 411247 w 785809"/>
                <a:gd name="connsiteY1598" fmla="*/ 172657 h 748582"/>
                <a:gd name="connsiteX1599" fmla="*/ 404183 w 785809"/>
                <a:gd name="connsiteY1599" fmla="*/ 162769 h 748582"/>
                <a:gd name="connsiteX1600" fmla="*/ 414700 w 785809"/>
                <a:gd name="connsiteY1600" fmla="*/ 144090 h 748582"/>
                <a:gd name="connsiteX1601" fmla="*/ 419919 w 785809"/>
                <a:gd name="connsiteY1601" fmla="*/ 141795 h 748582"/>
                <a:gd name="connsiteX1602" fmla="*/ 539562 w 785809"/>
                <a:gd name="connsiteY1602" fmla="*/ 136458 h 748582"/>
                <a:gd name="connsiteX1603" fmla="*/ 554081 w 785809"/>
                <a:gd name="connsiteY1603" fmla="*/ 149898 h 748582"/>
                <a:gd name="connsiteX1604" fmla="*/ 555023 w 785809"/>
                <a:gd name="connsiteY1604" fmla="*/ 156019 h 748582"/>
                <a:gd name="connsiteX1605" fmla="*/ 553610 w 785809"/>
                <a:gd name="connsiteY1605" fmla="*/ 163083 h 748582"/>
                <a:gd name="connsiteX1606" fmla="*/ 535716 w 785809"/>
                <a:gd name="connsiteY1606" fmla="*/ 170617 h 748582"/>
                <a:gd name="connsiteX1607" fmla="*/ 518450 w 785809"/>
                <a:gd name="connsiteY1607" fmla="*/ 152566 h 748582"/>
                <a:gd name="connsiteX1608" fmla="*/ 520805 w 785809"/>
                <a:gd name="connsiteY1608" fmla="*/ 142678 h 748582"/>
                <a:gd name="connsiteX1609" fmla="*/ 539562 w 785809"/>
                <a:gd name="connsiteY1609" fmla="*/ 136458 h 748582"/>
                <a:gd name="connsiteX1610" fmla="*/ 620652 w 785809"/>
                <a:gd name="connsiteY1610" fmla="*/ 131769 h 748582"/>
                <a:gd name="connsiteX1611" fmla="*/ 625027 w 785809"/>
                <a:gd name="connsiteY1611" fmla="*/ 132632 h 748582"/>
                <a:gd name="connsiteX1612" fmla="*/ 626126 w 785809"/>
                <a:gd name="connsiteY1612" fmla="*/ 134673 h 748582"/>
                <a:gd name="connsiteX1613" fmla="*/ 613726 w 785809"/>
                <a:gd name="connsiteY1613" fmla="*/ 145189 h 748582"/>
                <a:gd name="connsiteX1614" fmla="*/ 612314 w 785809"/>
                <a:gd name="connsiteY1614" fmla="*/ 143933 h 748582"/>
                <a:gd name="connsiteX1615" fmla="*/ 616865 w 785809"/>
                <a:gd name="connsiteY1615" fmla="*/ 133260 h 748582"/>
                <a:gd name="connsiteX1616" fmla="*/ 620652 w 785809"/>
                <a:gd name="connsiteY1616" fmla="*/ 131769 h 748582"/>
                <a:gd name="connsiteX1617" fmla="*/ 495848 w 785809"/>
                <a:gd name="connsiteY1617" fmla="*/ 128394 h 748582"/>
                <a:gd name="connsiteX1618" fmla="*/ 512957 w 785809"/>
                <a:gd name="connsiteY1618" fmla="*/ 147544 h 748582"/>
                <a:gd name="connsiteX1619" fmla="*/ 510917 w 785809"/>
                <a:gd name="connsiteY1619" fmla="*/ 151154 h 748582"/>
                <a:gd name="connsiteX1620" fmla="*/ 498674 w 785809"/>
                <a:gd name="connsiteY1620" fmla="*/ 153195 h 748582"/>
                <a:gd name="connsiteX1621" fmla="*/ 482821 w 785809"/>
                <a:gd name="connsiteY1621" fmla="*/ 138283 h 748582"/>
                <a:gd name="connsiteX1622" fmla="*/ 495848 w 785809"/>
                <a:gd name="connsiteY1622" fmla="*/ 128394 h 748582"/>
                <a:gd name="connsiteX1623" fmla="*/ 448113 w 785809"/>
                <a:gd name="connsiteY1623" fmla="*/ 124333 h 748582"/>
                <a:gd name="connsiteX1624" fmla="*/ 458021 w 785809"/>
                <a:gd name="connsiteY1624" fmla="*/ 129650 h 748582"/>
                <a:gd name="connsiteX1625" fmla="*/ 462416 w 785809"/>
                <a:gd name="connsiteY1625" fmla="*/ 147701 h 748582"/>
                <a:gd name="connsiteX1626" fmla="*/ 458335 w 785809"/>
                <a:gd name="connsiteY1626" fmla="*/ 151154 h 748582"/>
                <a:gd name="connsiteX1627" fmla="*/ 438087 w 785809"/>
                <a:gd name="connsiteY1627" fmla="*/ 150840 h 748582"/>
                <a:gd name="connsiteX1628" fmla="*/ 433849 w 785809"/>
                <a:gd name="connsiteY1628" fmla="*/ 144248 h 748582"/>
                <a:gd name="connsiteX1629" fmla="*/ 437616 w 785809"/>
                <a:gd name="connsiteY1629" fmla="*/ 126668 h 748582"/>
                <a:gd name="connsiteX1630" fmla="*/ 448113 w 785809"/>
                <a:gd name="connsiteY1630" fmla="*/ 124333 h 748582"/>
                <a:gd name="connsiteX1631" fmla="*/ 591909 w 785809"/>
                <a:gd name="connsiteY1631" fmla="*/ 123215 h 748582"/>
                <a:gd name="connsiteX1632" fmla="*/ 607448 w 785809"/>
                <a:gd name="connsiteY1632" fmla="*/ 138754 h 748582"/>
                <a:gd name="connsiteX1633" fmla="*/ 598501 w 785809"/>
                <a:gd name="connsiteY1633" fmla="*/ 151311 h 748582"/>
                <a:gd name="connsiteX1634" fmla="*/ 585787 w 785809"/>
                <a:gd name="connsiteY1634" fmla="*/ 145660 h 748582"/>
                <a:gd name="connsiteX1635" fmla="*/ 589240 w 785809"/>
                <a:gd name="connsiteY1635" fmla="*/ 124313 h 748582"/>
                <a:gd name="connsiteX1636" fmla="*/ 591909 w 785809"/>
                <a:gd name="connsiteY1636" fmla="*/ 123215 h 748582"/>
                <a:gd name="connsiteX1637" fmla="*/ 392470 w 785809"/>
                <a:gd name="connsiteY1637" fmla="*/ 122449 h 748582"/>
                <a:gd name="connsiteX1638" fmla="*/ 399789 w 785809"/>
                <a:gd name="connsiteY1638" fmla="*/ 127296 h 748582"/>
                <a:gd name="connsiteX1639" fmla="*/ 404184 w 785809"/>
                <a:gd name="connsiteY1639" fmla="*/ 132946 h 748582"/>
                <a:gd name="connsiteX1640" fmla="*/ 402614 w 785809"/>
                <a:gd name="connsiteY1640" fmla="*/ 146131 h 748582"/>
                <a:gd name="connsiteX1641" fmla="*/ 398376 w 785809"/>
                <a:gd name="connsiteY1641" fmla="*/ 154921 h 748582"/>
                <a:gd name="connsiteX1642" fmla="*/ 388174 w 785809"/>
                <a:gd name="connsiteY1642" fmla="*/ 161828 h 748582"/>
                <a:gd name="connsiteX1643" fmla="*/ 385976 w 785809"/>
                <a:gd name="connsiteY1643" fmla="*/ 161513 h 748582"/>
                <a:gd name="connsiteX1644" fmla="*/ 372948 w 785809"/>
                <a:gd name="connsiteY1644" fmla="*/ 138754 h 748582"/>
                <a:gd name="connsiteX1645" fmla="*/ 383622 w 785809"/>
                <a:gd name="connsiteY1645" fmla="*/ 123372 h 748582"/>
                <a:gd name="connsiteX1646" fmla="*/ 392470 w 785809"/>
                <a:gd name="connsiteY1646" fmla="*/ 122449 h 748582"/>
                <a:gd name="connsiteX1647" fmla="*/ 559504 w 785809"/>
                <a:gd name="connsiteY1647" fmla="*/ 113449 h 748582"/>
                <a:gd name="connsiteX1648" fmla="*/ 566011 w 785809"/>
                <a:gd name="connsiteY1648" fmla="*/ 115994 h 748582"/>
                <a:gd name="connsiteX1649" fmla="*/ 577155 w 785809"/>
                <a:gd name="connsiteY1649" fmla="*/ 129650 h 748582"/>
                <a:gd name="connsiteX1650" fmla="*/ 573859 w 785809"/>
                <a:gd name="connsiteY1650" fmla="*/ 140010 h 748582"/>
                <a:gd name="connsiteX1651" fmla="*/ 557692 w 785809"/>
                <a:gd name="connsiteY1651" fmla="*/ 143620 h 748582"/>
                <a:gd name="connsiteX1652" fmla="*/ 543722 w 785809"/>
                <a:gd name="connsiteY1652" fmla="*/ 129964 h 748582"/>
                <a:gd name="connsiteX1653" fmla="*/ 542309 w 785809"/>
                <a:gd name="connsiteY1653" fmla="*/ 124000 h 748582"/>
                <a:gd name="connsiteX1654" fmla="*/ 559504 w 785809"/>
                <a:gd name="connsiteY1654" fmla="*/ 113449 h 748582"/>
                <a:gd name="connsiteX1655" fmla="*/ 635544 w 785809"/>
                <a:gd name="connsiteY1655" fmla="*/ 109245 h 748582"/>
                <a:gd name="connsiteX1656" fmla="*/ 637585 w 785809"/>
                <a:gd name="connsiteY1656" fmla="*/ 111286 h 748582"/>
                <a:gd name="connsiteX1657" fmla="*/ 630364 w 785809"/>
                <a:gd name="connsiteY1657" fmla="*/ 121801 h 748582"/>
                <a:gd name="connsiteX1658" fmla="*/ 628637 w 785809"/>
                <a:gd name="connsiteY1658" fmla="*/ 119604 h 748582"/>
                <a:gd name="connsiteX1659" fmla="*/ 635544 w 785809"/>
                <a:gd name="connsiteY1659" fmla="*/ 109245 h 748582"/>
                <a:gd name="connsiteX1660" fmla="*/ 474666 w 785809"/>
                <a:gd name="connsiteY1660" fmla="*/ 106574 h 748582"/>
                <a:gd name="connsiteX1661" fmla="*/ 482193 w 785809"/>
                <a:gd name="connsiteY1661" fmla="*/ 112071 h 748582"/>
                <a:gd name="connsiteX1662" fmla="*/ 482350 w 785809"/>
                <a:gd name="connsiteY1662" fmla="*/ 128238 h 748582"/>
                <a:gd name="connsiteX1663" fmla="*/ 477641 w 785809"/>
                <a:gd name="connsiteY1663" fmla="*/ 136243 h 748582"/>
                <a:gd name="connsiteX1664" fmla="*/ 474816 w 785809"/>
                <a:gd name="connsiteY1664" fmla="*/ 138911 h 748582"/>
                <a:gd name="connsiteX1665" fmla="*/ 457550 w 785809"/>
                <a:gd name="connsiteY1665" fmla="*/ 121332 h 748582"/>
                <a:gd name="connsiteX1666" fmla="*/ 471363 w 785809"/>
                <a:gd name="connsiteY1666" fmla="*/ 107519 h 748582"/>
                <a:gd name="connsiteX1667" fmla="*/ 474666 w 785809"/>
                <a:gd name="connsiteY1667" fmla="*/ 106574 h 748582"/>
                <a:gd name="connsiteX1668" fmla="*/ 526989 w 785809"/>
                <a:gd name="connsiteY1668" fmla="*/ 105995 h 748582"/>
                <a:gd name="connsiteX1669" fmla="*/ 542153 w 785809"/>
                <a:gd name="connsiteY1669" fmla="*/ 111757 h 748582"/>
                <a:gd name="connsiteX1670" fmla="*/ 542466 w 785809"/>
                <a:gd name="connsiteY1670" fmla="*/ 114739 h 748582"/>
                <a:gd name="connsiteX1671" fmla="*/ 535560 w 785809"/>
                <a:gd name="connsiteY1671" fmla="*/ 126197 h 748582"/>
                <a:gd name="connsiteX1672" fmla="*/ 508562 w 785809"/>
                <a:gd name="connsiteY1672" fmla="*/ 128865 h 748582"/>
                <a:gd name="connsiteX1673" fmla="*/ 508248 w 785809"/>
                <a:gd name="connsiteY1673" fmla="*/ 122901 h 748582"/>
                <a:gd name="connsiteX1674" fmla="*/ 521434 w 785809"/>
                <a:gd name="connsiteY1674" fmla="*/ 106890 h 748582"/>
                <a:gd name="connsiteX1675" fmla="*/ 526989 w 785809"/>
                <a:gd name="connsiteY1675" fmla="*/ 105995 h 748582"/>
                <a:gd name="connsiteX1676" fmla="*/ 608748 w 785809"/>
                <a:gd name="connsiteY1676" fmla="*/ 105968 h 748582"/>
                <a:gd name="connsiteX1677" fmla="*/ 612628 w 785809"/>
                <a:gd name="connsiteY1677" fmla="*/ 107204 h 748582"/>
                <a:gd name="connsiteX1678" fmla="*/ 618435 w 785809"/>
                <a:gd name="connsiteY1678" fmla="*/ 110187 h 748582"/>
                <a:gd name="connsiteX1679" fmla="*/ 624557 w 785809"/>
                <a:gd name="connsiteY1679" fmla="*/ 118192 h 748582"/>
                <a:gd name="connsiteX1680" fmla="*/ 614982 w 785809"/>
                <a:gd name="connsiteY1680" fmla="*/ 127923 h 748582"/>
                <a:gd name="connsiteX1681" fmla="*/ 598815 w 785809"/>
                <a:gd name="connsiteY1681" fmla="*/ 111443 h 748582"/>
                <a:gd name="connsiteX1682" fmla="*/ 608748 w 785809"/>
                <a:gd name="connsiteY1682" fmla="*/ 105968 h 748582"/>
                <a:gd name="connsiteX1683" fmla="*/ 412247 w 785809"/>
                <a:gd name="connsiteY1683" fmla="*/ 103496 h 748582"/>
                <a:gd name="connsiteX1684" fmla="*/ 426315 w 785809"/>
                <a:gd name="connsiteY1684" fmla="*/ 107519 h 748582"/>
                <a:gd name="connsiteX1685" fmla="*/ 435261 w 785809"/>
                <a:gd name="connsiteY1685" fmla="*/ 119762 h 748582"/>
                <a:gd name="connsiteX1686" fmla="*/ 434163 w 785809"/>
                <a:gd name="connsiteY1686" fmla="*/ 124314 h 748582"/>
                <a:gd name="connsiteX1687" fmla="*/ 429140 w 785809"/>
                <a:gd name="connsiteY1687" fmla="*/ 132005 h 748582"/>
                <a:gd name="connsiteX1688" fmla="*/ 424588 w 785809"/>
                <a:gd name="connsiteY1688" fmla="*/ 135144 h 748582"/>
                <a:gd name="connsiteX1689" fmla="*/ 400102 w 785809"/>
                <a:gd name="connsiteY1689" fmla="*/ 119448 h 748582"/>
                <a:gd name="connsiteX1690" fmla="*/ 399945 w 785809"/>
                <a:gd name="connsiteY1690" fmla="*/ 112070 h 748582"/>
                <a:gd name="connsiteX1691" fmla="*/ 412247 w 785809"/>
                <a:gd name="connsiteY1691" fmla="*/ 103496 h 748582"/>
                <a:gd name="connsiteX1692" fmla="*/ 500871 w 785809"/>
                <a:gd name="connsiteY1692" fmla="*/ 88840 h 748582"/>
                <a:gd name="connsiteX1693" fmla="*/ 514056 w 785809"/>
                <a:gd name="connsiteY1693" fmla="*/ 100299 h 748582"/>
                <a:gd name="connsiteX1694" fmla="*/ 509975 w 785809"/>
                <a:gd name="connsiteY1694" fmla="*/ 108147 h 748582"/>
                <a:gd name="connsiteX1695" fmla="*/ 502598 w 785809"/>
                <a:gd name="connsiteY1695" fmla="*/ 120547 h 748582"/>
                <a:gd name="connsiteX1696" fmla="*/ 498203 w 785809"/>
                <a:gd name="connsiteY1696" fmla="*/ 121646 h 748582"/>
                <a:gd name="connsiteX1697" fmla="*/ 484390 w 785809"/>
                <a:gd name="connsiteY1697" fmla="*/ 106263 h 748582"/>
                <a:gd name="connsiteX1698" fmla="*/ 483919 w 785809"/>
                <a:gd name="connsiteY1698" fmla="*/ 99671 h 748582"/>
                <a:gd name="connsiteX1699" fmla="*/ 500871 w 785809"/>
                <a:gd name="connsiteY1699" fmla="*/ 88840 h 748582"/>
                <a:gd name="connsiteX1700" fmla="*/ 626597 w 785809"/>
                <a:gd name="connsiteY1700" fmla="*/ 86486 h 748582"/>
                <a:gd name="connsiteX1701" fmla="*/ 637584 w 785809"/>
                <a:gd name="connsiteY1701" fmla="*/ 93549 h 748582"/>
                <a:gd name="connsiteX1702" fmla="*/ 623458 w 785809"/>
                <a:gd name="connsiteY1702" fmla="*/ 107361 h 748582"/>
                <a:gd name="connsiteX1703" fmla="*/ 614354 w 785809"/>
                <a:gd name="connsiteY1703" fmla="*/ 100612 h 748582"/>
                <a:gd name="connsiteX1704" fmla="*/ 626597 w 785809"/>
                <a:gd name="connsiteY1704" fmla="*/ 86486 h 748582"/>
                <a:gd name="connsiteX1705" fmla="*/ 443107 w 785809"/>
                <a:gd name="connsiteY1705" fmla="*/ 82986 h 748582"/>
                <a:gd name="connsiteX1706" fmla="*/ 451429 w 785809"/>
                <a:gd name="connsiteY1706" fmla="*/ 85387 h 748582"/>
                <a:gd name="connsiteX1707" fmla="*/ 464771 w 785809"/>
                <a:gd name="connsiteY1707" fmla="*/ 101083 h 748582"/>
                <a:gd name="connsiteX1708" fmla="*/ 462573 w 785809"/>
                <a:gd name="connsiteY1708" fmla="*/ 106891 h 748582"/>
                <a:gd name="connsiteX1709" fmla="*/ 451115 w 785809"/>
                <a:gd name="connsiteY1709" fmla="*/ 116151 h 748582"/>
                <a:gd name="connsiteX1710" fmla="*/ 438872 w 785809"/>
                <a:gd name="connsiteY1710" fmla="*/ 117407 h 748582"/>
                <a:gd name="connsiteX1711" fmla="*/ 426001 w 785809"/>
                <a:gd name="connsiteY1711" fmla="*/ 97003 h 748582"/>
                <a:gd name="connsiteX1712" fmla="*/ 443107 w 785809"/>
                <a:gd name="connsiteY1712" fmla="*/ 82986 h 748582"/>
                <a:gd name="connsiteX1713" fmla="*/ 547920 w 785809"/>
                <a:gd name="connsiteY1713" fmla="*/ 82954 h 748582"/>
                <a:gd name="connsiteX1714" fmla="*/ 556436 w 785809"/>
                <a:gd name="connsiteY1714" fmla="*/ 83817 h 748582"/>
                <a:gd name="connsiteX1715" fmla="*/ 565069 w 785809"/>
                <a:gd name="connsiteY1715" fmla="*/ 91194 h 748582"/>
                <a:gd name="connsiteX1716" fmla="*/ 563028 w 785809"/>
                <a:gd name="connsiteY1716" fmla="*/ 94020 h 748582"/>
                <a:gd name="connsiteX1717" fmla="*/ 559104 w 785809"/>
                <a:gd name="connsiteY1717" fmla="*/ 101397 h 748582"/>
                <a:gd name="connsiteX1718" fmla="*/ 550000 w 785809"/>
                <a:gd name="connsiteY1718" fmla="*/ 106107 h 748582"/>
                <a:gd name="connsiteX1719" fmla="*/ 543094 w 785809"/>
                <a:gd name="connsiteY1719" fmla="*/ 101083 h 748582"/>
                <a:gd name="connsiteX1720" fmla="*/ 540582 w 785809"/>
                <a:gd name="connsiteY1720" fmla="*/ 88213 h 748582"/>
                <a:gd name="connsiteX1721" fmla="*/ 547920 w 785809"/>
                <a:gd name="connsiteY1721" fmla="*/ 82954 h 748582"/>
                <a:gd name="connsiteX1722" fmla="*/ 651555 w 785809"/>
                <a:gd name="connsiteY1722" fmla="*/ 80835 h 748582"/>
                <a:gd name="connsiteX1723" fmla="*/ 641351 w 785809"/>
                <a:gd name="connsiteY1723" fmla="*/ 99200 h 748582"/>
                <a:gd name="connsiteX1724" fmla="*/ 651555 w 785809"/>
                <a:gd name="connsiteY1724" fmla="*/ 80835 h 748582"/>
                <a:gd name="connsiteX1725" fmla="*/ 597716 w 785809"/>
                <a:gd name="connsiteY1725" fmla="*/ 75185 h 748582"/>
                <a:gd name="connsiteX1726" fmla="*/ 613726 w 785809"/>
                <a:gd name="connsiteY1726" fmla="*/ 87742 h 748582"/>
                <a:gd name="connsiteX1727" fmla="*/ 606349 w 785809"/>
                <a:gd name="connsiteY1727" fmla="*/ 100456 h 748582"/>
                <a:gd name="connsiteX1728" fmla="*/ 595676 w 785809"/>
                <a:gd name="connsiteY1728" fmla="*/ 100927 h 748582"/>
                <a:gd name="connsiteX1729" fmla="*/ 585159 w 785809"/>
                <a:gd name="connsiteY1729" fmla="*/ 87585 h 748582"/>
                <a:gd name="connsiteX1730" fmla="*/ 597716 w 785809"/>
                <a:gd name="connsiteY1730" fmla="*/ 75185 h 748582"/>
                <a:gd name="connsiteX1731" fmla="*/ 528653 w 785809"/>
                <a:gd name="connsiteY1731" fmla="*/ 69220 h 748582"/>
                <a:gd name="connsiteX1732" fmla="*/ 540268 w 785809"/>
                <a:gd name="connsiteY1732" fmla="*/ 77696 h 748582"/>
                <a:gd name="connsiteX1733" fmla="*/ 536815 w 785809"/>
                <a:gd name="connsiteY1733" fmla="*/ 85858 h 748582"/>
                <a:gd name="connsiteX1734" fmla="*/ 533205 w 785809"/>
                <a:gd name="connsiteY1734" fmla="*/ 91979 h 748582"/>
                <a:gd name="connsiteX1735" fmla="*/ 523944 w 785809"/>
                <a:gd name="connsiteY1735" fmla="*/ 99671 h 748582"/>
                <a:gd name="connsiteX1736" fmla="*/ 515782 w 785809"/>
                <a:gd name="connsiteY1736" fmla="*/ 94020 h 748582"/>
                <a:gd name="connsiteX1737" fmla="*/ 519550 w 785809"/>
                <a:gd name="connsiteY1737" fmla="*/ 73458 h 748582"/>
                <a:gd name="connsiteX1738" fmla="*/ 528653 w 785809"/>
                <a:gd name="connsiteY1738" fmla="*/ 69220 h 748582"/>
                <a:gd name="connsiteX1739" fmla="*/ 475915 w 785809"/>
                <a:gd name="connsiteY1739" fmla="*/ 66708 h 748582"/>
                <a:gd name="connsiteX1740" fmla="*/ 493024 w 785809"/>
                <a:gd name="connsiteY1740" fmla="*/ 84288 h 748582"/>
                <a:gd name="connsiteX1741" fmla="*/ 487216 w 785809"/>
                <a:gd name="connsiteY1741" fmla="*/ 89939 h 748582"/>
                <a:gd name="connsiteX1742" fmla="*/ 476543 w 785809"/>
                <a:gd name="connsiteY1742" fmla="*/ 99671 h 748582"/>
                <a:gd name="connsiteX1743" fmla="*/ 472305 w 785809"/>
                <a:gd name="connsiteY1743" fmla="*/ 100456 h 748582"/>
                <a:gd name="connsiteX1744" fmla="*/ 465398 w 785809"/>
                <a:gd name="connsiteY1744" fmla="*/ 93236 h 748582"/>
                <a:gd name="connsiteX1745" fmla="*/ 459905 w 785809"/>
                <a:gd name="connsiteY1745" fmla="*/ 85701 h 748582"/>
                <a:gd name="connsiteX1746" fmla="*/ 463514 w 785809"/>
                <a:gd name="connsiteY1746" fmla="*/ 69691 h 748582"/>
                <a:gd name="connsiteX1747" fmla="*/ 475915 w 785809"/>
                <a:gd name="connsiteY1747" fmla="*/ 66708 h 748582"/>
                <a:gd name="connsiteX1748" fmla="*/ 573701 w 785809"/>
                <a:gd name="connsiteY1748" fmla="*/ 63413 h 748582"/>
                <a:gd name="connsiteX1749" fmla="*/ 584061 w 785809"/>
                <a:gd name="connsiteY1749" fmla="*/ 70162 h 748582"/>
                <a:gd name="connsiteX1750" fmla="*/ 582491 w 785809"/>
                <a:gd name="connsiteY1750" fmla="*/ 77068 h 748582"/>
                <a:gd name="connsiteX1751" fmla="*/ 588456 w 785809"/>
                <a:gd name="connsiteY1751" fmla="*/ 101241 h 748582"/>
                <a:gd name="connsiteX1752" fmla="*/ 590967 w 785809"/>
                <a:gd name="connsiteY1752" fmla="*/ 119449 h 748582"/>
                <a:gd name="connsiteX1753" fmla="*/ 582020 w 785809"/>
                <a:gd name="connsiteY1753" fmla="*/ 121646 h 748582"/>
                <a:gd name="connsiteX1754" fmla="*/ 566795 w 785809"/>
                <a:gd name="connsiteY1754" fmla="*/ 110659 h 748582"/>
                <a:gd name="connsiteX1755" fmla="*/ 570091 w 785809"/>
                <a:gd name="connsiteY1755" fmla="*/ 95747 h 748582"/>
                <a:gd name="connsiteX1756" fmla="*/ 574643 w 785809"/>
                <a:gd name="connsiteY1756" fmla="*/ 93707 h 748582"/>
                <a:gd name="connsiteX1757" fmla="*/ 577468 w 785809"/>
                <a:gd name="connsiteY1757" fmla="*/ 90881 h 748582"/>
                <a:gd name="connsiteX1758" fmla="*/ 574015 w 785809"/>
                <a:gd name="connsiteY1758" fmla="*/ 87899 h 748582"/>
                <a:gd name="connsiteX1759" fmla="*/ 566795 w 785809"/>
                <a:gd name="connsiteY1759" fmla="*/ 84760 h 748582"/>
                <a:gd name="connsiteX1760" fmla="*/ 560673 w 785809"/>
                <a:gd name="connsiteY1760" fmla="*/ 72046 h 748582"/>
                <a:gd name="connsiteX1761" fmla="*/ 573701 w 785809"/>
                <a:gd name="connsiteY1761" fmla="*/ 63413 h 748582"/>
                <a:gd name="connsiteX1762" fmla="*/ 654026 w 785809"/>
                <a:gd name="connsiteY1762" fmla="*/ 62313 h 748582"/>
                <a:gd name="connsiteX1763" fmla="*/ 655949 w 785809"/>
                <a:gd name="connsiteY1763" fmla="*/ 64040 h 748582"/>
                <a:gd name="connsiteX1764" fmla="*/ 653908 w 785809"/>
                <a:gd name="connsiteY1764" fmla="*/ 72987 h 748582"/>
                <a:gd name="connsiteX1765" fmla="*/ 651868 w 785809"/>
                <a:gd name="connsiteY1765" fmla="*/ 62941 h 748582"/>
                <a:gd name="connsiteX1766" fmla="*/ 654026 w 785809"/>
                <a:gd name="connsiteY1766" fmla="*/ 62313 h 748582"/>
                <a:gd name="connsiteX1767" fmla="*/ 618749 w 785809"/>
                <a:gd name="connsiteY1767" fmla="*/ 56350 h 748582"/>
                <a:gd name="connsiteX1768" fmla="*/ 638212 w 785809"/>
                <a:gd name="connsiteY1768" fmla="*/ 59332 h 748582"/>
                <a:gd name="connsiteX1769" fmla="*/ 647787 w 785809"/>
                <a:gd name="connsiteY1769" fmla="*/ 70476 h 748582"/>
                <a:gd name="connsiteX1770" fmla="*/ 643549 w 785809"/>
                <a:gd name="connsiteY1770" fmla="*/ 81150 h 748582"/>
                <a:gd name="connsiteX1771" fmla="*/ 635230 w 785809"/>
                <a:gd name="connsiteY1771" fmla="*/ 84289 h 748582"/>
                <a:gd name="connsiteX1772" fmla="*/ 631306 w 785809"/>
                <a:gd name="connsiteY1772" fmla="*/ 75185 h 748582"/>
                <a:gd name="connsiteX1773" fmla="*/ 629736 w 785809"/>
                <a:gd name="connsiteY1773" fmla="*/ 61844 h 748582"/>
                <a:gd name="connsiteX1774" fmla="*/ 629579 w 785809"/>
                <a:gd name="connsiteY1774" fmla="*/ 66081 h 748582"/>
                <a:gd name="connsiteX1775" fmla="*/ 621260 w 785809"/>
                <a:gd name="connsiteY1775" fmla="*/ 80992 h 748582"/>
                <a:gd name="connsiteX1776" fmla="*/ 600855 w 785809"/>
                <a:gd name="connsiteY1776" fmla="*/ 72046 h 748582"/>
                <a:gd name="connsiteX1777" fmla="*/ 600070 w 785809"/>
                <a:gd name="connsiteY1777" fmla="*/ 68593 h 748582"/>
                <a:gd name="connsiteX1778" fmla="*/ 618749 w 785809"/>
                <a:gd name="connsiteY1778" fmla="*/ 56350 h 748582"/>
                <a:gd name="connsiteX1779" fmla="*/ 552669 w 785809"/>
                <a:gd name="connsiteY1779" fmla="*/ 50542 h 748582"/>
                <a:gd name="connsiteX1780" fmla="*/ 564598 w 785809"/>
                <a:gd name="connsiteY1780" fmla="*/ 59175 h 748582"/>
                <a:gd name="connsiteX1781" fmla="*/ 562714 w 785809"/>
                <a:gd name="connsiteY1781" fmla="*/ 62785 h 748582"/>
                <a:gd name="connsiteX1782" fmla="*/ 555494 w 785809"/>
                <a:gd name="connsiteY1782" fmla="*/ 71418 h 748582"/>
                <a:gd name="connsiteX1783" fmla="*/ 544664 w 785809"/>
                <a:gd name="connsiteY1783" fmla="*/ 74243 h 748582"/>
                <a:gd name="connsiteX1784" fmla="*/ 537443 w 785809"/>
                <a:gd name="connsiteY1784" fmla="*/ 62942 h 748582"/>
                <a:gd name="connsiteX1785" fmla="*/ 540582 w 785809"/>
                <a:gd name="connsiteY1785" fmla="*/ 54309 h 748582"/>
                <a:gd name="connsiteX1786" fmla="*/ 552669 w 785809"/>
                <a:gd name="connsiteY1786" fmla="*/ 50542 h 748582"/>
                <a:gd name="connsiteX1787" fmla="*/ 499812 w 785809"/>
                <a:gd name="connsiteY1787" fmla="*/ 46579 h 748582"/>
                <a:gd name="connsiteX1788" fmla="*/ 509190 w 785809"/>
                <a:gd name="connsiteY1788" fmla="*/ 48658 h 748582"/>
                <a:gd name="connsiteX1789" fmla="*/ 519550 w 785809"/>
                <a:gd name="connsiteY1789" fmla="*/ 64354 h 748582"/>
                <a:gd name="connsiteX1790" fmla="*/ 515783 w 785809"/>
                <a:gd name="connsiteY1790" fmla="*/ 69848 h 748582"/>
                <a:gd name="connsiteX1791" fmla="*/ 506051 w 785809"/>
                <a:gd name="connsiteY1791" fmla="*/ 81149 h 748582"/>
                <a:gd name="connsiteX1792" fmla="*/ 499772 w 785809"/>
                <a:gd name="connsiteY1792" fmla="*/ 84131 h 748582"/>
                <a:gd name="connsiteX1793" fmla="*/ 485332 w 785809"/>
                <a:gd name="connsiteY1793" fmla="*/ 60901 h 748582"/>
                <a:gd name="connsiteX1794" fmla="*/ 490669 w 785809"/>
                <a:gd name="connsiteY1794" fmla="*/ 49443 h 748582"/>
                <a:gd name="connsiteX1795" fmla="*/ 499812 w 785809"/>
                <a:gd name="connsiteY1795" fmla="*/ 46579 h 748582"/>
                <a:gd name="connsiteX1796" fmla="*/ 590182 w 785809"/>
                <a:gd name="connsiteY1796" fmla="*/ 46146 h 748582"/>
                <a:gd name="connsiteX1797" fmla="*/ 602425 w 785809"/>
                <a:gd name="connsiteY1797" fmla="*/ 54936 h 748582"/>
                <a:gd name="connsiteX1798" fmla="*/ 590653 w 785809"/>
                <a:gd name="connsiteY1798" fmla="*/ 67650 h 748582"/>
                <a:gd name="connsiteX1799" fmla="*/ 579509 w 785809"/>
                <a:gd name="connsiteY1799" fmla="*/ 55250 h 748582"/>
                <a:gd name="connsiteX1800" fmla="*/ 590182 w 785809"/>
                <a:gd name="connsiteY1800" fmla="*/ 46146 h 748582"/>
                <a:gd name="connsiteX1801" fmla="*/ 572328 w 785809"/>
                <a:gd name="connsiteY1801" fmla="*/ 36317 h 748582"/>
                <a:gd name="connsiteX1802" fmla="*/ 583120 w 785809"/>
                <a:gd name="connsiteY1802" fmla="*/ 40967 h 748582"/>
                <a:gd name="connsiteX1803" fmla="*/ 585160 w 785809"/>
                <a:gd name="connsiteY1803" fmla="*/ 43322 h 748582"/>
                <a:gd name="connsiteX1804" fmla="*/ 574643 w 785809"/>
                <a:gd name="connsiteY1804" fmla="*/ 53524 h 748582"/>
                <a:gd name="connsiteX1805" fmla="*/ 568522 w 785809"/>
                <a:gd name="connsiteY1805" fmla="*/ 54937 h 748582"/>
                <a:gd name="connsiteX1806" fmla="*/ 561459 w 785809"/>
                <a:gd name="connsiteY1806" fmla="*/ 47717 h 748582"/>
                <a:gd name="connsiteX1807" fmla="*/ 561772 w 785809"/>
                <a:gd name="connsiteY1807" fmla="*/ 41909 h 748582"/>
                <a:gd name="connsiteX1808" fmla="*/ 572328 w 785809"/>
                <a:gd name="connsiteY1808" fmla="*/ 36317 h 748582"/>
                <a:gd name="connsiteX1809" fmla="*/ 658460 w 785809"/>
                <a:gd name="connsiteY1809" fmla="*/ 34689 h 748582"/>
                <a:gd name="connsiteX1810" fmla="*/ 663797 w 785809"/>
                <a:gd name="connsiteY1810" fmla="*/ 42694 h 748582"/>
                <a:gd name="connsiteX1811" fmla="*/ 656419 w 785809"/>
                <a:gd name="connsiteY1811" fmla="*/ 56349 h 748582"/>
                <a:gd name="connsiteX1812" fmla="*/ 648257 w 785809"/>
                <a:gd name="connsiteY1812" fmla="*/ 51013 h 748582"/>
                <a:gd name="connsiteX1813" fmla="*/ 658460 w 785809"/>
                <a:gd name="connsiteY1813" fmla="*/ 34689 h 748582"/>
                <a:gd name="connsiteX1814" fmla="*/ 641113 w 785809"/>
                <a:gd name="connsiteY1814" fmla="*/ 33931 h 748582"/>
                <a:gd name="connsiteX1815" fmla="*/ 645903 w 785809"/>
                <a:gd name="connsiteY1815" fmla="*/ 39868 h 748582"/>
                <a:gd name="connsiteX1816" fmla="*/ 637113 w 785809"/>
                <a:gd name="connsiteY1816" fmla="*/ 53838 h 748582"/>
                <a:gd name="connsiteX1817" fmla="*/ 622830 w 785809"/>
                <a:gd name="connsiteY1817" fmla="*/ 46304 h 748582"/>
                <a:gd name="connsiteX1818" fmla="*/ 637741 w 785809"/>
                <a:gd name="connsiteY1818" fmla="*/ 34846 h 748582"/>
                <a:gd name="connsiteX1819" fmla="*/ 641113 w 785809"/>
                <a:gd name="connsiteY1819" fmla="*/ 33931 h 748582"/>
                <a:gd name="connsiteX1820" fmla="*/ 527241 w 785809"/>
                <a:gd name="connsiteY1820" fmla="*/ 32491 h 748582"/>
                <a:gd name="connsiteX1821" fmla="*/ 542937 w 785809"/>
                <a:gd name="connsiteY1821" fmla="*/ 43636 h 748582"/>
                <a:gd name="connsiteX1822" fmla="*/ 541367 w 785809"/>
                <a:gd name="connsiteY1822" fmla="*/ 47717 h 748582"/>
                <a:gd name="connsiteX1823" fmla="*/ 533990 w 785809"/>
                <a:gd name="connsiteY1823" fmla="*/ 59646 h 748582"/>
                <a:gd name="connsiteX1824" fmla="*/ 530066 w 785809"/>
                <a:gd name="connsiteY1824" fmla="*/ 65140 h 748582"/>
                <a:gd name="connsiteX1825" fmla="*/ 524102 w 785809"/>
                <a:gd name="connsiteY1825" fmla="*/ 61843 h 748582"/>
                <a:gd name="connsiteX1826" fmla="*/ 514841 w 785809"/>
                <a:gd name="connsiteY1826" fmla="*/ 45676 h 748582"/>
                <a:gd name="connsiteX1827" fmla="*/ 527241 w 785809"/>
                <a:gd name="connsiteY1827" fmla="*/ 32491 h 748582"/>
                <a:gd name="connsiteX1828" fmla="*/ 614982 w 785809"/>
                <a:gd name="connsiteY1828" fmla="*/ 29509 h 748582"/>
                <a:gd name="connsiteX1829" fmla="*/ 617494 w 785809"/>
                <a:gd name="connsiteY1829" fmla="*/ 30764 h 748582"/>
                <a:gd name="connsiteX1830" fmla="*/ 619534 w 785809"/>
                <a:gd name="connsiteY1830" fmla="*/ 38142 h 748582"/>
                <a:gd name="connsiteX1831" fmla="*/ 611529 w 785809"/>
                <a:gd name="connsiteY1831" fmla="*/ 50699 h 748582"/>
                <a:gd name="connsiteX1832" fmla="*/ 600385 w 785809"/>
                <a:gd name="connsiteY1832" fmla="*/ 44734 h 748582"/>
                <a:gd name="connsiteX1833" fmla="*/ 602582 w 785809"/>
                <a:gd name="connsiteY1833" fmla="*/ 35474 h 748582"/>
                <a:gd name="connsiteX1834" fmla="*/ 614982 w 785809"/>
                <a:gd name="connsiteY1834" fmla="*/ 29509 h 748582"/>
                <a:gd name="connsiteX1835" fmla="*/ 559840 w 785809"/>
                <a:gd name="connsiteY1835" fmla="*/ 23294 h 748582"/>
                <a:gd name="connsiteX1836" fmla="*/ 564598 w 785809"/>
                <a:gd name="connsiteY1836" fmla="*/ 25271 h 748582"/>
                <a:gd name="connsiteX1837" fmla="*/ 567894 w 785809"/>
                <a:gd name="connsiteY1837" fmla="*/ 28253 h 748582"/>
                <a:gd name="connsiteX1838" fmla="*/ 565697 w 785809"/>
                <a:gd name="connsiteY1838" fmla="*/ 31392 h 748582"/>
                <a:gd name="connsiteX1839" fmla="*/ 555337 w 785809"/>
                <a:gd name="connsiteY1839" fmla="*/ 42380 h 748582"/>
                <a:gd name="connsiteX1840" fmla="*/ 546076 w 785809"/>
                <a:gd name="connsiteY1840" fmla="*/ 41281 h 748582"/>
                <a:gd name="connsiteX1841" fmla="*/ 544036 w 785809"/>
                <a:gd name="connsiteY1841" fmla="*/ 31549 h 748582"/>
                <a:gd name="connsiteX1842" fmla="*/ 559840 w 785809"/>
                <a:gd name="connsiteY1842" fmla="*/ 23294 h 748582"/>
                <a:gd name="connsiteX1843" fmla="*/ 595737 w 785809"/>
                <a:gd name="connsiteY1843" fmla="*/ 20403 h 748582"/>
                <a:gd name="connsiteX1844" fmla="*/ 601169 w 785809"/>
                <a:gd name="connsiteY1844" fmla="*/ 21033 h 748582"/>
                <a:gd name="connsiteX1845" fmla="*/ 604465 w 785809"/>
                <a:gd name="connsiteY1845" fmla="*/ 24800 h 748582"/>
                <a:gd name="connsiteX1846" fmla="*/ 601326 w 785809"/>
                <a:gd name="connsiteY1846" fmla="*/ 28410 h 748582"/>
                <a:gd name="connsiteX1847" fmla="*/ 594263 w 785809"/>
                <a:gd name="connsiteY1847" fmla="*/ 36415 h 748582"/>
                <a:gd name="connsiteX1848" fmla="*/ 589868 w 785809"/>
                <a:gd name="connsiteY1848" fmla="*/ 40339 h 748582"/>
                <a:gd name="connsiteX1849" fmla="*/ 582648 w 785809"/>
                <a:gd name="connsiteY1849" fmla="*/ 31549 h 748582"/>
                <a:gd name="connsiteX1850" fmla="*/ 595737 w 785809"/>
                <a:gd name="connsiteY1850" fmla="*/ 20403 h 748582"/>
                <a:gd name="connsiteX1851" fmla="*/ 650141 w 785809"/>
                <a:gd name="connsiteY1851" fmla="*/ 17580 h 748582"/>
                <a:gd name="connsiteX1852" fmla="*/ 657832 w 785809"/>
                <a:gd name="connsiteY1852" fmla="*/ 23544 h 748582"/>
                <a:gd name="connsiteX1853" fmla="*/ 649984 w 785809"/>
                <a:gd name="connsiteY1853" fmla="*/ 32020 h 748582"/>
                <a:gd name="connsiteX1854" fmla="*/ 644176 w 785809"/>
                <a:gd name="connsiteY1854" fmla="*/ 25114 h 748582"/>
                <a:gd name="connsiteX1855" fmla="*/ 650141 w 785809"/>
                <a:gd name="connsiteY1855" fmla="*/ 17580 h 748582"/>
                <a:gd name="connsiteX1856" fmla="*/ 629580 w 785809"/>
                <a:gd name="connsiteY1856" fmla="*/ 15696 h 748582"/>
                <a:gd name="connsiteX1857" fmla="*/ 638213 w 785809"/>
                <a:gd name="connsiteY1857" fmla="*/ 25270 h 748582"/>
                <a:gd name="connsiteX1858" fmla="*/ 628167 w 785809"/>
                <a:gd name="connsiteY1858" fmla="*/ 30764 h 748582"/>
                <a:gd name="connsiteX1859" fmla="*/ 621574 w 785809"/>
                <a:gd name="connsiteY1859" fmla="*/ 25427 h 748582"/>
                <a:gd name="connsiteX1860" fmla="*/ 629580 w 785809"/>
                <a:gd name="connsiteY1860" fmla="*/ 15696 h 748582"/>
                <a:gd name="connsiteX1861" fmla="*/ 583589 w 785809"/>
                <a:gd name="connsiteY1861" fmla="*/ 11301 h 748582"/>
                <a:gd name="connsiteX1862" fmla="*/ 590653 w 785809"/>
                <a:gd name="connsiteY1862" fmla="*/ 14126 h 748582"/>
                <a:gd name="connsiteX1863" fmla="*/ 586886 w 785809"/>
                <a:gd name="connsiteY1863" fmla="*/ 19306 h 748582"/>
                <a:gd name="connsiteX1864" fmla="*/ 578567 w 785809"/>
                <a:gd name="connsiteY1864" fmla="*/ 28410 h 748582"/>
                <a:gd name="connsiteX1865" fmla="*/ 572132 w 785809"/>
                <a:gd name="connsiteY1865" fmla="*/ 27468 h 748582"/>
                <a:gd name="connsiteX1866" fmla="*/ 583589 w 785809"/>
                <a:gd name="connsiteY1866" fmla="*/ 11301 h 748582"/>
                <a:gd name="connsiteX1867" fmla="*/ 616670 w 785809"/>
                <a:gd name="connsiteY1867" fmla="*/ 7573 h 748582"/>
                <a:gd name="connsiteX1868" fmla="*/ 623458 w 785809"/>
                <a:gd name="connsiteY1868" fmla="*/ 11458 h 748582"/>
                <a:gd name="connsiteX1869" fmla="*/ 615139 w 785809"/>
                <a:gd name="connsiteY1869" fmla="*/ 23388 h 748582"/>
                <a:gd name="connsiteX1870" fmla="*/ 612942 w 785809"/>
                <a:gd name="connsiteY1870" fmla="*/ 24329 h 748582"/>
                <a:gd name="connsiteX1871" fmla="*/ 606506 w 785809"/>
                <a:gd name="connsiteY1871" fmla="*/ 16952 h 748582"/>
                <a:gd name="connsiteX1872" fmla="*/ 609645 w 785809"/>
                <a:gd name="connsiteY1872" fmla="*/ 10517 h 748582"/>
                <a:gd name="connsiteX1873" fmla="*/ 616670 w 785809"/>
                <a:gd name="connsiteY1873" fmla="*/ 7573 h 748582"/>
                <a:gd name="connsiteX1874" fmla="*/ 657204 w 785809"/>
                <a:gd name="connsiteY1874" fmla="*/ 6278 h 748582"/>
                <a:gd name="connsiteX1875" fmla="*/ 664111 w 785809"/>
                <a:gd name="connsiteY1875" fmla="*/ 13028 h 748582"/>
                <a:gd name="connsiteX1876" fmla="*/ 660501 w 785809"/>
                <a:gd name="connsiteY1876" fmla="*/ 17110 h 748582"/>
                <a:gd name="connsiteX1877" fmla="*/ 655007 w 785809"/>
                <a:gd name="connsiteY1877" fmla="*/ 9418 h 748582"/>
                <a:gd name="connsiteX1878" fmla="*/ 657204 w 785809"/>
                <a:gd name="connsiteY1878" fmla="*/ 6278 h 748582"/>
                <a:gd name="connsiteX1879" fmla="*/ 603524 w 785809"/>
                <a:gd name="connsiteY1879" fmla="*/ 2668 h 748582"/>
                <a:gd name="connsiteX1880" fmla="*/ 606820 w 785809"/>
                <a:gd name="connsiteY1880" fmla="*/ 6122 h 748582"/>
                <a:gd name="connsiteX1881" fmla="*/ 593007 w 785809"/>
                <a:gd name="connsiteY1881" fmla="*/ 8319 h 748582"/>
                <a:gd name="connsiteX1882" fmla="*/ 603524 w 785809"/>
                <a:gd name="connsiteY1882" fmla="*/ 2668 h 748582"/>
                <a:gd name="connsiteX1883" fmla="*/ 633660 w 785809"/>
                <a:gd name="connsiteY1883" fmla="*/ 0 h 748582"/>
                <a:gd name="connsiteX1884" fmla="*/ 635701 w 785809"/>
                <a:gd name="connsiteY1884" fmla="*/ 4709 h 748582"/>
                <a:gd name="connsiteX1885" fmla="*/ 637741 w 785809"/>
                <a:gd name="connsiteY1885" fmla="*/ 10203 h 748582"/>
                <a:gd name="connsiteX1886" fmla="*/ 641979 w 785809"/>
                <a:gd name="connsiteY1886" fmla="*/ 7220 h 748582"/>
                <a:gd name="connsiteX1887" fmla="*/ 648258 w 785809"/>
                <a:gd name="connsiteY1887" fmla="*/ 4552 h 748582"/>
                <a:gd name="connsiteX1888" fmla="*/ 648415 w 785809"/>
                <a:gd name="connsiteY1888" fmla="*/ 11772 h 748582"/>
                <a:gd name="connsiteX1889" fmla="*/ 640880 w 785809"/>
                <a:gd name="connsiteY1889" fmla="*/ 15068 h 748582"/>
                <a:gd name="connsiteX1890" fmla="*/ 631934 w 785809"/>
                <a:gd name="connsiteY1890" fmla="*/ 11301 h 748582"/>
                <a:gd name="connsiteX1891" fmla="*/ 627853 w 785809"/>
                <a:gd name="connsiteY1891" fmla="*/ 6278 h 748582"/>
                <a:gd name="connsiteX1892" fmla="*/ 633660 w 785809"/>
                <a:gd name="connsiteY1892" fmla="*/ 0 h 7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</a:cxnLst>
              <a:rect l="l" t="t" r="r" b="b"/>
              <a:pathLst>
                <a:path w="785809" h="748582">
                  <a:moveTo>
                    <a:pt x="248670" y="744933"/>
                  </a:moveTo>
                  <a:cubicBezTo>
                    <a:pt x="251437" y="745404"/>
                    <a:pt x="254144" y="746581"/>
                    <a:pt x="256813" y="747052"/>
                  </a:cubicBezTo>
                  <a:cubicBezTo>
                    <a:pt x="251476" y="747052"/>
                    <a:pt x="245982" y="747052"/>
                    <a:pt x="240174" y="747052"/>
                  </a:cubicBezTo>
                  <a:cubicBezTo>
                    <a:pt x="243078" y="744697"/>
                    <a:pt x="245904" y="744462"/>
                    <a:pt x="248670" y="744933"/>
                  </a:cubicBezTo>
                  <a:close/>
                  <a:moveTo>
                    <a:pt x="219533" y="743716"/>
                  </a:moveTo>
                  <a:cubicBezTo>
                    <a:pt x="222006" y="744344"/>
                    <a:pt x="224556" y="746110"/>
                    <a:pt x="226989" y="746424"/>
                  </a:cubicBezTo>
                  <a:cubicBezTo>
                    <a:pt x="222280" y="748935"/>
                    <a:pt x="217571" y="748307"/>
                    <a:pt x="212549" y="747836"/>
                  </a:cubicBezTo>
                  <a:cubicBezTo>
                    <a:pt x="214668" y="743598"/>
                    <a:pt x="217061" y="743088"/>
                    <a:pt x="219533" y="743716"/>
                  </a:cubicBezTo>
                  <a:close/>
                  <a:moveTo>
                    <a:pt x="276765" y="743049"/>
                  </a:moveTo>
                  <a:cubicBezTo>
                    <a:pt x="280865" y="742814"/>
                    <a:pt x="285770" y="743913"/>
                    <a:pt x="291500" y="746424"/>
                  </a:cubicBezTo>
                  <a:cubicBezTo>
                    <a:pt x="282709" y="749720"/>
                    <a:pt x="274861" y="748464"/>
                    <a:pt x="266856" y="747680"/>
                  </a:cubicBezTo>
                  <a:cubicBezTo>
                    <a:pt x="269368" y="744854"/>
                    <a:pt x="272664" y="743285"/>
                    <a:pt x="276765" y="743049"/>
                  </a:cubicBezTo>
                  <a:close/>
                  <a:moveTo>
                    <a:pt x="332122" y="737845"/>
                  </a:moveTo>
                  <a:cubicBezTo>
                    <a:pt x="338744" y="737036"/>
                    <a:pt x="345101" y="739008"/>
                    <a:pt x="351458" y="741244"/>
                  </a:cubicBezTo>
                  <a:cubicBezTo>
                    <a:pt x="352557" y="741558"/>
                    <a:pt x="353028" y="742343"/>
                    <a:pt x="352714" y="743285"/>
                  </a:cubicBezTo>
                  <a:cubicBezTo>
                    <a:pt x="352243" y="745012"/>
                    <a:pt x="350987" y="746425"/>
                    <a:pt x="349261" y="746739"/>
                  </a:cubicBezTo>
                  <a:cubicBezTo>
                    <a:pt x="344866" y="747524"/>
                    <a:pt x="340314" y="747994"/>
                    <a:pt x="335762" y="748465"/>
                  </a:cubicBezTo>
                  <a:cubicBezTo>
                    <a:pt x="332466" y="748151"/>
                    <a:pt x="329170" y="747994"/>
                    <a:pt x="325873" y="747680"/>
                  </a:cubicBezTo>
                  <a:cubicBezTo>
                    <a:pt x="323833" y="747524"/>
                    <a:pt x="322263" y="746582"/>
                    <a:pt x="322420" y="744070"/>
                  </a:cubicBezTo>
                  <a:cubicBezTo>
                    <a:pt x="322577" y="742029"/>
                    <a:pt x="323205" y="740616"/>
                    <a:pt x="325402" y="739675"/>
                  </a:cubicBezTo>
                  <a:cubicBezTo>
                    <a:pt x="327678" y="738694"/>
                    <a:pt x="329915" y="738115"/>
                    <a:pt x="332122" y="737845"/>
                  </a:cubicBezTo>
                  <a:close/>
                  <a:moveTo>
                    <a:pt x="310673" y="737656"/>
                  </a:moveTo>
                  <a:cubicBezTo>
                    <a:pt x="314514" y="738016"/>
                    <a:pt x="318575" y="741048"/>
                    <a:pt x="319281" y="744697"/>
                  </a:cubicBezTo>
                  <a:cubicBezTo>
                    <a:pt x="319909" y="747680"/>
                    <a:pt x="318026" y="747837"/>
                    <a:pt x="315985" y="747837"/>
                  </a:cubicBezTo>
                  <a:cubicBezTo>
                    <a:pt x="309864" y="747680"/>
                    <a:pt x="303742" y="747680"/>
                    <a:pt x="296365" y="747680"/>
                  </a:cubicBezTo>
                  <a:cubicBezTo>
                    <a:pt x="299662" y="742657"/>
                    <a:pt x="303114" y="740145"/>
                    <a:pt x="307039" y="738262"/>
                  </a:cubicBezTo>
                  <a:cubicBezTo>
                    <a:pt x="308137" y="737712"/>
                    <a:pt x="309393" y="737535"/>
                    <a:pt x="310673" y="737656"/>
                  </a:cubicBezTo>
                  <a:close/>
                  <a:moveTo>
                    <a:pt x="374169" y="736141"/>
                  </a:moveTo>
                  <a:cubicBezTo>
                    <a:pt x="375513" y="736457"/>
                    <a:pt x="376886" y="737164"/>
                    <a:pt x="378299" y="738419"/>
                  </a:cubicBezTo>
                  <a:cubicBezTo>
                    <a:pt x="379712" y="739675"/>
                    <a:pt x="381909" y="738105"/>
                    <a:pt x="383793" y="737634"/>
                  </a:cubicBezTo>
                  <a:cubicBezTo>
                    <a:pt x="386147" y="736849"/>
                    <a:pt x="388973" y="736222"/>
                    <a:pt x="389601" y="739675"/>
                  </a:cubicBezTo>
                  <a:cubicBezTo>
                    <a:pt x="390071" y="742814"/>
                    <a:pt x="388659" y="745326"/>
                    <a:pt x="384891" y="745483"/>
                  </a:cubicBezTo>
                  <a:cubicBezTo>
                    <a:pt x="383322" y="745640"/>
                    <a:pt x="381595" y="745483"/>
                    <a:pt x="380497" y="745483"/>
                  </a:cubicBezTo>
                  <a:cubicBezTo>
                    <a:pt x="376729" y="745169"/>
                    <a:pt x="373590" y="745483"/>
                    <a:pt x="370765" y="747210"/>
                  </a:cubicBezTo>
                  <a:cubicBezTo>
                    <a:pt x="368567" y="748623"/>
                    <a:pt x="366213" y="748779"/>
                    <a:pt x="363858" y="747995"/>
                  </a:cubicBezTo>
                  <a:cubicBezTo>
                    <a:pt x="361190" y="747210"/>
                    <a:pt x="357266" y="747367"/>
                    <a:pt x="356795" y="744070"/>
                  </a:cubicBezTo>
                  <a:cubicBezTo>
                    <a:pt x="356481" y="741088"/>
                    <a:pt x="360248" y="740617"/>
                    <a:pt x="362603" y="739518"/>
                  </a:cubicBezTo>
                  <a:cubicBezTo>
                    <a:pt x="366370" y="737752"/>
                    <a:pt x="370137" y="735192"/>
                    <a:pt x="374169" y="736141"/>
                  </a:cubicBezTo>
                  <a:close/>
                  <a:moveTo>
                    <a:pt x="421933" y="734495"/>
                  </a:moveTo>
                  <a:cubicBezTo>
                    <a:pt x="424602" y="734652"/>
                    <a:pt x="424288" y="736222"/>
                    <a:pt x="423503" y="737948"/>
                  </a:cubicBezTo>
                  <a:cubicBezTo>
                    <a:pt x="421463" y="742029"/>
                    <a:pt x="418480" y="744541"/>
                    <a:pt x="413771" y="743756"/>
                  </a:cubicBezTo>
                  <a:cubicBezTo>
                    <a:pt x="408749" y="742814"/>
                    <a:pt x="403726" y="742814"/>
                    <a:pt x="399017" y="744855"/>
                  </a:cubicBezTo>
                  <a:cubicBezTo>
                    <a:pt x="396505" y="745797"/>
                    <a:pt x="394622" y="745169"/>
                    <a:pt x="394152" y="742500"/>
                  </a:cubicBezTo>
                  <a:cubicBezTo>
                    <a:pt x="393681" y="740303"/>
                    <a:pt x="393837" y="737791"/>
                    <a:pt x="396349" y="737007"/>
                  </a:cubicBezTo>
                  <a:cubicBezTo>
                    <a:pt x="404668" y="734809"/>
                    <a:pt x="413300" y="734024"/>
                    <a:pt x="421933" y="734495"/>
                  </a:cubicBezTo>
                  <a:close/>
                  <a:moveTo>
                    <a:pt x="438572" y="730256"/>
                  </a:moveTo>
                  <a:cubicBezTo>
                    <a:pt x="442809" y="731041"/>
                    <a:pt x="447205" y="731826"/>
                    <a:pt x="451757" y="732611"/>
                  </a:cubicBezTo>
                  <a:cubicBezTo>
                    <a:pt x="453483" y="732925"/>
                    <a:pt x="455210" y="733396"/>
                    <a:pt x="455367" y="735437"/>
                  </a:cubicBezTo>
                  <a:cubicBezTo>
                    <a:pt x="455367" y="737477"/>
                    <a:pt x="453326" y="737320"/>
                    <a:pt x="452227" y="737634"/>
                  </a:cubicBezTo>
                  <a:cubicBezTo>
                    <a:pt x="445164" y="739360"/>
                    <a:pt x="438101" y="740930"/>
                    <a:pt x="431194" y="742657"/>
                  </a:cubicBezTo>
                  <a:cubicBezTo>
                    <a:pt x="428212" y="743442"/>
                    <a:pt x="427113" y="742029"/>
                    <a:pt x="427427" y="739360"/>
                  </a:cubicBezTo>
                  <a:cubicBezTo>
                    <a:pt x="427898" y="733239"/>
                    <a:pt x="432136" y="729943"/>
                    <a:pt x="438572" y="730256"/>
                  </a:cubicBezTo>
                  <a:close/>
                  <a:moveTo>
                    <a:pt x="474908" y="726804"/>
                  </a:moveTo>
                  <a:cubicBezTo>
                    <a:pt x="479381" y="726215"/>
                    <a:pt x="484247" y="726961"/>
                    <a:pt x="490212" y="729001"/>
                  </a:cubicBezTo>
                  <a:cubicBezTo>
                    <a:pt x="486288" y="733710"/>
                    <a:pt x="467923" y="738733"/>
                    <a:pt x="462430" y="736536"/>
                  </a:cubicBezTo>
                  <a:cubicBezTo>
                    <a:pt x="460075" y="735594"/>
                    <a:pt x="459447" y="734495"/>
                    <a:pt x="461959" y="732612"/>
                  </a:cubicBezTo>
                  <a:cubicBezTo>
                    <a:pt x="466354" y="729315"/>
                    <a:pt x="470435" y="727392"/>
                    <a:pt x="474908" y="726804"/>
                  </a:cubicBezTo>
                  <a:close/>
                  <a:moveTo>
                    <a:pt x="514600" y="720751"/>
                  </a:moveTo>
                  <a:cubicBezTo>
                    <a:pt x="516670" y="720888"/>
                    <a:pt x="518701" y="721389"/>
                    <a:pt x="520663" y="722252"/>
                  </a:cubicBezTo>
                  <a:cubicBezTo>
                    <a:pt x="513443" y="729473"/>
                    <a:pt x="504182" y="728060"/>
                    <a:pt x="495705" y="729316"/>
                  </a:cubicBezTo>
                  <a:cubicBezTo>
                    <a:pt x="501827" y="723194"/>
                    <a:pt x="508390" y="720339"/>
                    <a:pt x="514600" y="720751"/>
                  </a:cubicBezTo>
                  <a:close/>
                  <a:moveTo>
                    <a:pt x="195437" y="715020"/>
                  </a:moveTo>
                  <a:cubicBezTo>
                    <a:pt x="197166" y="714738"/>
                    <a:pt x="198814" y="714757"/>
                    <a:pt x="200148" y="715189"/>
                  </a:cubicBezTo>
                  <a:cubicBezTo>
                    <a:pt x="201090" y="715503"/>
                    <a:pt x="202032" y="715817"/>
                    <a:pt x="202816" y="716445"/>
                  </a:cubicBezTo>
                  <a:cubicBezTo>
                    <a:pt x="205799" y="718485"/>
                    <a:pt x="211292" y="717544"/>
                    <a:pt x="212234" y="720682"/>
                  </a:cubicBezTo>
                  <a:cubicBezTo>
                    <a:pt x="213804" y="726019"/>
                    <a:pt x="213961" y="732141"/>
                    <a:pt x="213804" y="737634"/>
                  </a:cubicBezTo>
                  <a:cubicBezTo>
                    <a:pt x="213490" y="741873"/>
                    <a:pt x="207996" y="744383"/>
                    <a:pt x="203445" y="744070"/>
                  </a:cubicBezTo>
                  <a:cubicBezTo>
                    <a:pt x="191829" y="743913"/>
                    <a:pt x="182725" y="733711"/>
                    <a:pt x="183981" y="722723"/>
                  </a:cubicBezTo>
                  <a:cubicBezTo>
                    <a:pt x="184334" y="719427"/>
                    <a:pt x="190250" y="715866"/>
                    <a:pt x="195437" y="715020"/>
                  </a:cubicBezTo>
                  <a:close/>
                  <a:moveTo>
                    <a:pt x="165997" y="713462"/>
                  </a:moveTo>
                  <a:cubicBezTo>
                    <a:pt x="167295" y="713394"/>
                    <a:pt x="168678" y="713619"/>
                    <a:pt x="170169" y="714247"/>
                  </a:cubicBezTo>
                  <a:cubicBezTo>
                    <a:pt x="175506" y="716445"/>
                    <a:pt x="181157" y="718642"/>
                    <a:pt x="180529" y="726176"/>
                  </a:cubicBezTo>
                  <a:cubicBezTo>
                    <a:pt x="180372" y="727746"/>
                    <a:pt x="180686" y="729472"/>
                    <a:pt x="181000" y="731199"/>
                  </a:cubicBezTo>
                  <a:cubicBezTo>
                    <a:pt x="183040" y="740303"/>
                    <a:pt x="181628" y="742029"/>
                    <a:pt x="172524" y="742029"/>
                  </a:cubicBezTo>
                  <a:cubicBezTo>
                    <a:pt x="164989" y="742029"/>
                    <a:pt x="158711" y="739675"/>
                    <a:pt x="155885" y="731827"/>
                  </a:cubicBezTo>
                  <a:cubicBezTo>
                    <a:pt x="154316" y="727589"/>
                    <a:pt x="151804" y="722880"/>
                    <a:pt x="156042" y="719113"/>
                  </a:cubicBezTo>
                  <a:cubicBezTo>
                    <a:pt x="158986" y="716523"/>
                    <a:pt x="162105" y="713668"/>
                    <a:pt x="165997" y="713462"/>
                  </a:cubicBezTo>
                  <a:close/>
                  <a:moveTo>
                    <a:pt x="231141" y="713305"/>
                  </a:moveTo>
                  <a:cubicBezTo>
                    <a:pt x="237329" y="712657"/>
                    <a:pt x="240802" y="716248"/>
                    <a:pt x="242686" y="724606"/>
                  </a:cubicBezTo>
                  <a:cubicBezTo>
                    <a:pt x="243628" y="727746"/>
                    <a:pt x="244569" y="731041"/>
                    <a:pt x="244256" y="734652"/>
                  </a:cubicBezTo>
                  <a:cubicBezTo>
                    <a:pt x="245197" y="740145"/>
                    <a:pt x="242058" y="741715"/>
                    <a:pt x="237035" y="741715"/>
                  </a:cubicBezTo>
                  <a:cubicBezTo>
                    <a:pt x="226989" y="741715"/>
                    <a:pt x="220240" y="738105"/>
                    <a:pt x="217415" y="731198"/>
                  </a:cubicBezTo>
                  <a:cubicBezTo>
                    <a:pt x="214589" y="723821"/>
                    <a:pt x="216787" y="718328"/>
                    <a:pt x="224007" y="715345"/>
                  </a:cubicBezTo>
                  <a:cubicBezTo>
                    <a:pt x="226715" y="714207"/>
                    <a:pt x="229079" y="713521"/>
                    <a:pt x="231141" y="713305"/>
                  </a:cubicBezTo>
                  <a:close/>
                  <a:moveTo>
                    <a:pt x="261678" y="712206"/>
                  </a:moveTo>
                  <a:cubicBezTo>
                    <a:pt x="266700" y="711735"/>
                    <a:pt x="270154" y="713305"/>
                    <a:pt x="269840" y="719270"/>
                  </a:cubicBezTo>
                  <a:cubicBezTo>
                    <a:pt x="269526" y="723037"/>
                    <a:pt x="270310" y="726804"/>
                    <a:pt x="271409" y="730571"/>
                  </a:cubicBezTo>
                  <a:cubicBezTo>
                    <a:pt x="273450" y="738576"/>
                    <a:pt x="270938" y="741558"/>
                    <a:pt x="262933" y="741558"/>
                  </a:cubicBezTo>
                  <a:cubicBezTo>
                    <a:pt x="257910" y="741715"/>
                    <a:pt x="254143" y="739832"/>
                    <a:pt x="251318" y="735594"/>
                  </a:cubicBezTo>
                  <a:cubicBezTo>
                    <a:pt x="248649" y="731513"/>
                    <a:pt x="246766" y="727118"/>
                    <a:pt x="245196" y="722566"/>
                  </a:cubicBezTo>
                  <a:cubicBezTo>
                    <a:pt x="243470" y="717700"/>
                    <a:pt x="244725" y="714718"/>
                    <a:pt x="250376" y="714247"/>
                  </a:cubicBezTo>
                  <a:cubicBezTo>
                    <a:pt x="254143" y="713933"/>
                    <a:pt x="257910" y="712520"/>
                    <a:pt x="261678" y="712206"/>
                  </a:cubicBezTo>
                  <a:close/>
                  <a:moveTo>
                    <a:pt x="107541" y="711421"/>
                  </a:moveTo>
                  <a:cubicBezTo>
                    <a:pt x="117587" y="711421"/>
                    <a:pt x="122924" y="717073"/>
                    <a:pt x="122924" y="727903"/>
                  </a:cubicBezTo>
                  <a:cubicBezTo>
                    <a:pt x="123395" y="731984"/>
                    <a:pt x="122296" y="735437"/>
                    <a:pt x="116488" y="735280"/>
                  </a:cubicBezTo>
                  <a:cubicBezTo>
                    <a:pt x="105815" y="734966"/>
                    <a:pt x="96711" y="728217"/>
                    <a:pt x="96554" y="720054"/>
                  </a:cubicBezTo>
                  <a:cubicBezTo>
                    <a:pt x="96397" y="714561"/>
                    <a:pt x="100635" y="711264"/>
                    <a:pt x="107541" y="711421"/>
                  </a:cubicBezTo>
                  <a:close/>
                  <a:moveTo>
                    <a:pt x="290243" y="710794"/>
                  </a:moveTo>
                  <a:cubicBezTo>
                    <a:pt x="296522" y="709224"/>
                    <a:pt x="302173" y="715032"/>
                    <a:pt x="302173" y="723822"/>
                  </a:cubicBezTo>
                  <a:cubicBezTo>
                    <a:pt x="302173" y="724450"/>
                    <a:pt x="302173" y="726334"/>
                    <a:pt x="302487" y="728374"/>
                  </a:cubicBezTo>
                  <a:cubicBezTo>
                    <a:pt x="303586" y="737007"/>
                    <a:pt x="302958" y="737792"/>
                    <a:pt x="294168" y="738577"/>
                  </a:cubicBezTo>
                  <a:cubicBezTo>
                    <a:pt x="281611" y="739676"/>
                    <a:pt x="274234" y="734025"/>
                    <a:pt x="273606" y="722880"/>
                  </a:cubicBezTo>
                  <a:cubicBezTo>
                    <a:pt x="273292" y="718172"/>
                    <a:pt x="275019" y="714718"/>
                    <a:pt x="280042" y="714090"/>
                  </a:cubicBezTo>
                  <a:cubicBezTo>
                    <a:pt x="283808" y="713619"/>
                    <a:pt x="286790" y="711579"/>
                    <a:pt x="290243" y="710794"/>
                  </a:cubicBezTo>
                  <a:close/>
                  <a:moveTo>
                    <a:pt x="325187" y="710789"/>
                  </a:moveTo>
                  <a:cubicBezTo>
                    <a:pt x="330897" y="711451"/>
                    <a:pt x="332545" y="714718"/>
                    <a:pt x="332780" y="721781"/>
                  </a:cubicBezTo>
                  <a:cubicBezTo>
                    <a:pt x="333094" y="732141"/>
                    <a:pt x="331054" y="735437"/>
                    <a:pt x="323677" y="735594"/>
                  </a:cubicBezTo>
                  <a:cubicBezTo>
                    <a:pt x="313317" y="735908"/>
                    <a:pt x="304056" y="728374"/>
                    <a:pt x="304213" y="718328"/>
                  </a:cubicBezTo>
                  <a:cubicBezTo>
                    <a:pt x="304370" y="709224"/>
                    <a:pt x="312846" y="711422"/>
                    <a:pt x="318026" y="710951"/>
                  </a:cubicBezTo>
                  <a:cubicBezTo>
                    <a:pt x="320930" y="710637"/>
                    <a:pt x="323284" y="710568"/>
                    <a:pt x="325187" y="710789"/>
                  </a:cubicBezTo>
                  <a:close/>
                  <a:moveTo>
                    <a:pt x="136579" y="710166"/>
                  </a:moveTo>
                  <a:cubicBezTo>
                    <a:pt x="138149" y="711736"/>
                    <a:pt x="139405" y="713933"/>
                    <a:pt x="141288" y="714561"/>
                  </a:cubicBezTo>
                  <a:cubicBezTo>
                    <a:pt x="150549" y="717857"/>
                    <a:pt x="149764" y="726647"/>
                    <a:pt x="151648" y="733710"/>
                  </a:cubicBezTo>
                  <a:cubicBezTo>
                    <a:pt x="152433" y="737007"/>
                    <a:pt x="150392" y="739360"/>
                    <a:pt x="147096" y="739988"/>
                  </a:cubicBezTo>
                  <a:cubicBezTo>
                    <a:pt x="133911" y="742343"/>
                    <a:pt x="123551" y="730885"/>
                    <a:pt x="127161" y="717857"/>
                  </a:cubicBezTo>
                  <a:cubicBezTo>
                    <a:pt x="127789" y="715345"/>
                    <a:pt x="129359" y="715031"/>
                    <a:pt x="131400" y="715188"/>
                  </a:cubicBezTo>
                  <a:cubicBezTo>
                    <a:pt x="134225" y="715188"/>
                    <a:pt x="136265" y="714561"/>
                    <a:pt x="135637" y="711108"/>
                  </a:cubicBezTo>
                  <a:cubicBezTo>
                    <a:pt x="135951" y="710637"/>
                    <a:pt x="136265" y="710480"/>
                    <a:pt x="136579" y="710166"/>
                  </a:cubicBezTo>
                  <a:close/>
                  <a:moveTo>
                    <a:pt x="76130" y="709401"/>
                  </a:moveTo>
                  <a:cubicBezTo>
                    <a:pt x="78386" y="709067"/>
                    <a:pt x="80701" y="709224"/>
                    <a:pt x="83212" y="710480"/>
                  </a:cubicBezTo>
                  <a:cubicBezTo>
                    <a:pt x="88549" y="713148"/>
                    <a:pt x="93101" y="715188"/>
                    <a:pt x="92944" y="722566"/>
                  </a:cubicBezTo>
                  <a:cubicBezTo>
                    <a:pt x="92787" y="728060"/>
                    <a:pt x="95770" y="733083"/>
                    <a:pt x="100478" y="737007"/>
                  </a:cubicBezTo>
                  <a:cubicBezTo>
                    <a:pt x="90590" y="728845"/>
                    <a:pt x="76620" y="731513"/>
                    <a:pt x="67359" y="722723"/>
                  </a:cubicBezTo>
                  <a:cubicBezTo>
                    <a:pt x="65319" y="720683"/>
                    <a:pt x="62494" y="719113"/>
                    <a:pt x="63279" y="715659"/>
                  </a:cubicBezTo>
                  <a:cubicBezTo>
                    <a:pt x="63907" y="712678"/>
                    <a:pt x="66888" y="712050"/>
                    <a:pt x="69400" y="711265"/>
                  </a:cubicBezTo>
                  <a:cubicBezTo>
                    <a:pt x="71676" y="710558"/>
                    <a:pt x="73874" y="709734"/>
                    <a:pt x="76130" y="709401"/>
                  </a:cubicBezTo>
                  <a:close/>
                  <a:moveTo>
                    <a:pt x="388254" y="707026"/>
                  </a:moveTo>
                  <a:cubicBezTo>
                    <a:pt x="390189" y="706821"/>
                    <a:pt x="392191" y="707105"/>
                    <a:pt x="394309" y="708282"/>
                  </a:cubicBezTo>
                  <a:cubicBezTo>
                    <a:pt x="399489" y="711108"/>
                    <a:pt x="406082" y="723037"/>
                    <a:pt x="404669" y="728844"/>
                  </a:cubicBezTo>
                  <a:cubicBezTo>
                    <a:pt x="404355" y="729943"/>
                    <a:pt x="403727" y="730414"/>
                    <a:pt x="402628" y="730571"/>
                  </a:cubicBezTo>
                  <a:cubicBezTo>
                    <a:pt x="396978" y="731670"/>
                    <a:pt x="391171" y="732926"/>
                    <a:pt x="386619" y="733868"/>
                  </a:cubicBezTo>
                  <a:cubicBezTo>
                    <a:pt x="375003" y="733711"/>
                    <a:pt x="367312" y="723508"/>
                    <a:pt x="369980" y="713619"/>
                  </a:cubicBezTo>
                  <a:cubicBezTo>
                    <a:pt x="370294" y="712677"/>
                    <a:pt x="370922" y="711108"/>
                    <a:pt x="371236" y="711265"/>
                  </a:cubicBezTo>
                  <a:cubicBezTo>
                    <a:pt x="377240" y="712677"/>
                    <a:pt x="382449" y="707645"/>
                    <a:pt x="388254" y="707026"/>
                  </a:cubicBezTo>
                  <a:close/>
                  <a:moveTo>
                    <a:pt x="348613" y="705164"/>
                  </a:moveTo>
                  <a:lnTo>
                    <a:pt x="354831" y="706100"/>
                  </a:lnTo>
                  <a:cubicBezTo>
                    <a:pt x="360946" y="708263"/>
                    <a:pt x="365978" y="713737"/>
                    <a:pt x="366685" y="719741"/>
                  </a:cubicBezTo>
                  <a:cubicBezTo>
                    <a:pt x="366998" y="722095"/>
                    <a:pt x="367312" y="724606"/>
                    <a:pt x="368254" y="726804"/>
                  </a:cubicBezTo>
                  <a:cubicBezTo>
                    <a:pt x="370609" y="732925"/>
                    <a:pt x="368411" y="735437"/>
                    <a:pt x="362290" y="735280"/>
                  </a:cubicBezTo>
                  <a:cubicBezTo>
                    <a:pt x="359150" y="735280"/>
                    <a:pt x="356011" y="735280"/>
                    <a:pt x="352872" y="735280"/>
                  </a:cubicBezTo>
                  <a:cubicBezTo>
                    <a:pt x="340943" y="735437"/>
                    <a:pt x="337175" y="732140"/>
                    <a:pt x="336077" y="720212"/>
                  </a:cubicBezTo>
                  <a:cubicBezTo>
                    <a:pt x="335763" y="716444"/>
                    <a:pt x="337803" y="713933"/>
                    <a:pt x="340472" y="711736"/>
                  </a:cubicBezTo>
                  <a:cubicBezTo>
                    <a:pt x="341806" y="710637"/>
                    <a:pt x="343376" y="709813"/>
                    <a:pt x="344847" y="708851"/>
                  </a:cubicBezTo>
                  <a:close/>
                  <a:moveTo>
                    <a:pt x="348477" y="705143"/>
                  </a:moveTo>
                  <a:cubicBezTo>
                    <a:pt x="348477" y="705143"/>
                    <a:pt x="348634" y="704986"/>
                    <a:pt x="348634" y="705143"/>
                  </a:cubicBezTo>
                  <a:lnTo>
                    <a:pt x="348613" y="705164"/>
                  </a:lnTo>
                  <a:close/>
                  <a:moveTo>
                    <a:pt x="45628" y="702803"/>
                  </a:moveTo>
                  <a:cubicBezTo>
                    <a:pt x="46111" y="702563"/>
                    <a:pt x="46641" y="702553"/>
                    <a:pt x="47269" y="702946"/>
                  </a:cubicBezTo>
                  <a:cubicBezTo>
                    <a:pt x="51507" y="705614"/>
                    <a:pt x="55588" y="708753"/>
                    <a:pt x="58100" y="713305"/>
                  </a:cubicBezTo>
                  <a:cubicBezTo>
                    <a:pt x="60768" y="718014"/>
                    <a:pt x="56844" y="721938"/>
                    <a:pt x="49467" y="721468"/>
                  </a:cubicBezTo>
                  <a:cubicBezTo>
                    <a:pt x="45385" y="720997"/>
                    <a:pt x="40833" y="718642"/>
                    <a:pt x="36281" y="716601"/>
                  </a:cubicBezTo>
                  <a:cubicBezTo>
                    <a:pt x="34241" y="715659"/>
                    <a:pt x="32985" y="713619"/>
                    <a:pt x="33142" y="711265"/>
                  </a:cubicBezTo>
                  <a:cubicBezTo>
                    <a:pt x="33299" y="708596"/>
                    <a:pt x="35497" y="707968"/>
                    <a:pt x="37694" y="707654"/>
                  </a:cubicBezTo>
                  <a:cubicBezTo>
                    <a:pt x="38793" y="707497"/>
                    <a:pt x="39892" y="706713"/>
                    <a:pt x="41147" y="706555"/>
                  </a:cubicBezTo>
                  <a:cubicBezTo>
                    <a:pt x="43149" y="706320"/>
                    <a:pt x="44179" y="703524"/>
                    <a:pt x="45628" y="702803"/>
                  </a:cubicBezTo>
                  <a:close/>
                  <a:moveTo>
                    <a:pt x="419893" y="702318"/>
                  </a:moveTo>
                  <a:cubicBezTo>
                    <a:pt x="424131" y="701376"/>
                    <a:pt x="427270" y="705457"/>
                    <a:pt x="431352" y="705928"/>
                  </a:cubicBezTo>
                  <a:cubicBezTo>
                    <a:pt x="437159" y="706713"/>
                    <a:pt x="435903" y="711108"/>
                    <a:pt x="435903" y="714875"/>
                  </a:cubicBezTo>
                  <a:cubicBezTo>
                    <a:pt x="435903" y="716445"/>
                    <a:pt x="436688" y="717543"/>
                    <a:pt x="437630" y="718642"/>
                  </a:cubicBezTo>
                  <a:cubicBezTo>
                    <a:pt x="442339" y="724920"/>
                    <a:pt x="442182" y="725548"/>
                    <a:pt x="434177" y="727432"/>
                  </a:cubicBezTo>
                  <a:cubicBezTo>
                    <a:pt x="429625" y="728688"/>
                    <a:pt x="424916" y="729316"/>
                    <a:pt x="422091" y="729787"/>
                  </a:cubicBezTo>
                  <a:cubicBezTo>
                    <a:pt x="411260" y="729630"/>
                    <a:pt x="402000" y="718642"/>
                    <a:pt x="405767" y="710794"/>
                  </a:cubicBezTo>
                  <a:cubicBezTo>
                    <a:pt x="407964" y="706242"/>
                    <a:pt x="414243" y="703417"/>
                    <a:pt x="419893" y="702318"/>
                  </a:cubicBezTo>
                  <a:close/>
                  <a:moveTo>
                    <a:pt x="459761" y="700592"/>
                  </a:moveTo>
                  <a:cubicBezTo>
                    <a:pt x="470121" y="703731"/>
                    <a:pt x="470121" y="703731"/>
                    <a:pt x="470278" y="715189"/>
                  </a:cubicBezTo>
                  <a:cubicBezTo>
                    <a:pt x="469807" y="718486"/>
                    <a:pt x="471847" y="723351"/>
                    <a:pt x="467295" y="725078"/>
                  </a:cubicBezTo>
                  <a:cubicBezTo>
                    <a:pt x="461017" y="727432"/>
                    <a:pt x="454582" y="729630"/>
                    <a:pt x="447675" y="727275"/>
                  </a:cubicBezTo>
                  <a:cubicBezTo>
                    <a:pt x="445321" y="726490"/>
                    <a:pt x="440298" y="710951"/>
                    <a:pt x="441240" y="708911"/>
                  </a:cubicBezTo>
                  <a:cubicBezTo>
                    <a:pt x="442182" y="706713"/>
                    <a:pt x="457407" y="699964"/>
                    <a:pt x="459761" y="700592"/>
                  </a:cubicBezTo>
                  <a:close/>
                  <a:moveTo>
                    <a:pt x="500415" y="697766"/>
                  </a:moveTo>
                  <a:cubicBezTo>
                    <a:pt x="501827" y="698394"/>
                    <a:pt x="501984" y="699336"/>
                    <a:pt x="502455" y="700434"/>
                  </a:cubicBezTo>
                  <a:cubicBezTo>
                    <a:pt x="509048" y="716287"/>
                    <a:pt x="504966" y="722252"/>
                    <a:pt x="487544" y="722410"/>
                  </a:cubicBezTo>
                  <a:cubicBezTo>
                    <a:pt x="478597" y="722567"/>
                    <a:pt x="472475" y="715974"/>
                    <a:pt x="473103" y="707184"/>
                  </a:cubicBezTo>
                  <a:cubicBezTo>
                    <a:pt x="473260" y="705143"/>
                    <a:pt x="473888" y="703417"/>
                    <a:pt x="475300" y="702004"/>
                  </a:cubicBezTo>
                  <a:cubicBezTo>
                    <a:pt x="478911" y="698708"/>
                    <a:pt x="496020" y="695883"/>
                    <a:pt x="500415" y="697766"/>
                  </a:cubicBezTo>
                  <a:close/>
                  <a:moveTo>
                    <a:pt x="9911" y="696353"/>
                  </a:moveTo>
                  <a:cubicBezTo>
                    <a:pt x="13836" y="701533"/>
                    <a:pt x="19015" y="704673"/>
                    <a:pt x="24509" y="707341"/>
                  </a:cubicBezTo>
                  <a:cubicBezTo>
                    <a:pt x="26236" y="708283"/>
                    <a:pt x="29375" y="707655"/>
                    <a:pt x="28590" y="710951"/>
                  </a:cubicBezTo>
                  <a:cubicBezTo>
                    <a:pt x="27962" y="713934"/>
                    <a:pt x="25765" y="715032"/>
                    <a:pt x="22783" y="715032"/>
                  </a:cubicBezTo>
                  <a:cubicBezTo>
                    <a:pt x="12266" y="715346"/>
                    <a:pt x="7086" y="707969"/>
                    <a:pt x="9911" y="696353"/>
                  </a:cubicBezTo>
                  <a:close/>
                  <a:moveTo>
                    <a:pt x="522702" y="689133"/>
                  </a:moveTo>
                  <a:cubicBezTo>
                    <a:pt x="534632" y="689290"/>
                    <a:pt x="538242" y="692743"/>
                    <a:pt x="538399" y="704672"/>
                  </a:cubicBezTo>
                  <a:cubicBezTo>
                    <a:pt x="538555" y="712834"/>
                    <a:pt x="534004" y="717229"/>
                    <a:pt x="525371" y="717386"/>
                  </a:cubicBezTo>
                  <a:cubicBezTo>
                    <a:pt x="516110" y="717543"/>
                    <a:pt x="508105" y="710166"/>
                    <a:pt x="507948" y="701690"/>
                  </a:cubicBezTo>
                  <a:cubicBezTo>
                    <a:pt x="507948" y="696667"/>
                    <a:pt x="516738" y="689133"/>
                    <a:pt x="522702" y="689133"/>
                  </a:cubicBezTo>
                  <a:close/>
                  <a:moveTo>
                    <a:pt x="561806" y="685327"/>
                  </a:moveTo>
                  <a:cubicBezTo>
                    <a:pt x="564454" y="685719"/>
                    <a:pt x="567044" y="686543"/>
                    <a:pt x="569163" y="687720"/>
                  </a:cubicBezTo>
                  <a:cubicBezTo>
                    <a:pt x="571675" y="689133"/>
                    <a:pt x="572616" y="695098"/>
                    <a:pt x="572616" y="699022"/>
                  </a:cubicBezTo>
                  <a:cubicBezTo>
                    <a:pt x="572773" y="707341"/>
                    <a:pt x="564454" y="707498"/>
                    <a:pt x="559589" y="710480"/>
                  </a:cubicBezTo>
                  <a:cubicBezTo>
                    <a:pt x="555821" y="712835"/>
                    <a:pt x="550956" y="715032"/>
                    <a:pt x="547031" y="710480"/>
                  </a:cubicBezTo>
                  <a:cubicBezTo>
                    <a:pt x="543736" y="706713"/>
                    <a:pt x="542480" y="702004"/>
                    <a:pt x="542323" y="696981"/>
                  </a:cubicBezTo>
                  <a:cubicBezTo>
                    <a:pt x="542009" y="688976"/>
                    <a:pt x="548601" y="686779"/>
                    <a:pt x="554095" y="685523"/>
                  </a:cubicBezTo>
                  <a:cubicBezTo>
                    <a:pt x="556449" y="684973"/>
                    <a:pt x="559157" y="684934"/>
                    <a:pt x="561806" y="685327"/>
                  </a:cubicBezTo>
                  <a:close/>
                  <a:moveTo>
                    <a:pt x="115389" y="684581"/>
                  </a:moveTo>
                  <a:cubicBezTo>
                    <a:pt x="118215" y="684581"/>
                    <a:pt x="121197" y="684581"/>
                    <a:pt x="124023" y="684895"/>
                  </a:cubicBezTo>
                  <a:cubicBezTo>
                    <a:pt x="133754" y="685994"/>
                    <a:pt x="134068" y="686151"/>
                    <a:pt x="132185" y="695882"/>
                  </a:cubicBezTo>
                  <a:cubicBezTo>
                    <a:pt x="131086" y="701533"/>
                    <a:pt x="134225" y="705614"/>
                    <a:pt x="136579" y="710009"/>
                  </a:cubicBezTo>
                  <a:cubicBezTo>
                    <a:pt x="136266" y="710480"/>
                    <a:pt x="135952" y="710637"/>
                    <a:pt x="135638" y="710951"/>
                  </a:cubicBezTo>
                  <a:cubicBezTo>
                    <a:pt x="131557" y="709852"/>
                    <a:pt x="127476" y="710794"/>
                    <a:pt x="123395" y="710794"/>
                  </a:cubicBezTo>
                  <a:cubicBezTo>
                    <a:pt x="113820" y="710794"/>
                    <a:pt x="105344" y="696039"/>
                    <a:pt x="110053" y="687720"/>
                  </a:cubicBezTo>
                  <a:cubicBezTo>
                    <a:pt x="111152" y="685680"/>
                    <a:pt x="113192" y="684738"/>
                    <a:pt x="115389" y="684581"/>
                  </a:cubicBezTo>
                  <a:close/>
                  <a:moveTo>
                    <a:pt x="23253" y="684464"/>
                  </a:moveTo>
                  <a:cubicBezTo>
                    <a:pt x="25451" y="684582"/>
                    <a:pt x="27570" y="685445"/>
                    <a:pt x="29846" y="687250"/>
                  </a:cubicBezTo>
                  <a:cubicBezTo>
                    <a:pt x="32200" y="689133"/>
                    <a:pt x="35496" y="690075"/>
                    <a:pt x="38793" y="689290"/>
                  </a:cubicBezTo>
                  <a:cubicBezTo>
                    <a:pt x="44757" y="687878"/>
                    <a:pt x="44600" y="691959"/>
                    <a:pt x="44914" y="695883"/>
                  </a:cubicBezTo>
                  <a:cubicBezTo>
                    <a:pt x="45385" y="700906"/>
                    <a:pt x="41618" y="702318"/>
                    <a:pt x="37851" y="703417"/>
                  </a:cubicBezTo>
                  <a:cubicBezTo>
                    <a:pt x="30631" y="705458"/>
                    <a:pt x="17759" y="700278"/>
                    <a:pt x="13836" y="693685"/>
                  </a:cubicBezTo>
                  <a:cubicBezTo>
                    <a:pt x="11795" y="690389"/>
                    <a:pt x="11481" y="688349"/>
                    <a:pt x="16190" y="686151"/>
                  </a:cubicBezTo>
                  <a:cubicBezTo>
                    <a:pt x="18780" y="684974"/>
                    <a:pt x="21056" y="684346"/>
                    <a:pt x="23253" y="684464"/>
                  </a:cubicBezTo>
                  <a:close/>
                  <a:moveTo>
                    <a:pt x="93258" y="684110"/>
                  </a:moveTo>
                  <a:cubicBezTo>
                    <a:pt x="95927" y="684738"/>
                    <a:pt x="99223" y="685366"/>
                    <a:pt x="102519" y="686151"/>
                  </a:cubicBezTo>
                  <a:cubicBezTo>
                    <a:pt x="102990" y="686308"/>
                    <a:pt x="103775" y="686308"/>
                    <a:pt x="103932" y="686465"/>
                  </a:cubicBezTo>
                  <a:cubicBezTo>
                    <a:pt x="106286" y="692272"/>
                    <a:pt x="106129" y="698551"/>
                    <a:pt x="106129" y="704515"/>
                  </a:cubicBezTo>
                  <a:cubicBezTo>
                    <a:pt x="106129" y="709067"/>
                    <a:pt x="100478" y="709695"/>
                    <a:pt x="96240" y="709538"/>
                  </a:cubicBezTo>
                  <a:cubicBezTo>
                    <a:pt x="88236" y="709067"/>
                    <a:pt x="78190" y="700277"/>
                    <a:pt x="76620" y="692429"/>
                  </a:cubicBezTo>
                  <a:cubicBezTo>
                    <a:pt x="75992" y="689447"/>
                    <a:pt x="77405" y="687877"/>
                    <a:pt x="79917" y="686936"/>
                  </a:cubicBezTo>
                  <a:cubicBezTo>
                    <a:pt x="84154" y="685523"/>
                    <a:pt x="88236" y="684424"/>
                    <a:pt x="93258" y="684110"/>
                  </a:cubicBezTo>
                  <a:close/>
                  <a:moveTo>
                    <a:pt x="177289" y="682985"/>
                  </a:moveTo>
                  <a:cubicBezTo>
                    <a:pt x="185051" y="683669"/>
                    <a:pt x="193321" y="689761"/>
                    <a:pt x="193556" y="696824"/>
                  </a:cubicBezTo>
                  <a:cubicBezTo>
                    <a:pt x="194184" y="711893"/>
                    <a:pt x="185238" y="717544"/>
                    <a:pt x="173465" y="711893"/>
                  </a:cubicBezTo>
                  <a:cubicBezTo>
                    <a:pt x="171896" y="711108"/>
                    <a:pt x="170640" y="710010"/>
                    <a:pt x="170326" y="708126"/>
                  </a:cubicBezTo>
                  <a:cubicBezTo>
                    <a:pt x="169384" y="702161"/>
                    <a:pt x="168129" y="696353"/>
                    <a:pt x="167344" y="690389"/>
                  </a:cubicBezTo>
                  <a:cubicBezTo>
                    <a:pt x="167030" y="687878"/>
                    <a:pt x="167344" y="685680"/>
                    <a:pt x="170012" y="684268"/>
                  </a:cubicBezTo>
                  <a:cubicBezTo>
                    <a:pt x="172170" y="683130"/>
                    <a:pt x="174701" y="682757"/>
                    <a:pt x="177289" y="682985"/>
                  </a:cubicBezTo>
                  <a:close/>
                  <a:moveTo>
                    <a:pt x="151880" y="682271"/>
                  </a:moveTo>
                  <a:cubicBezTo>
                    <a:pt x="153139" y="682462"/>
                    <a:pt x="154551" y="683012"/>
                    <a:pt x="156199" y="684110"/>
                  </a:cubicBezTo>
                  <a:cubicBezTo>
                    <a:pt x="165460" y="690546"/>
                    <a:pt x="163420" y="699179"/>
                    <a:pt x="164990" y="707027"/>
                  </a:cubicBezTo>
                  <a:cubicBezTo>
                    <a:pt x="165931" y="711422"/>
                    <a:pt x="161694" y="712992"/>
                    <a:pt x="157769" y="713462"/>
                  </a:cubicBezTo>
                  <a:cubicBezTo>
                    <a:pt x="145840" y="714875"/>
                    <a:pt x="138933" y="707969"/>
                    <a:pt x="138463" y="693999"/>
                  </a:cubicBezTo>
                  <a:cubicBezTo>
                    <a:pt x="138149" y="690232"/>
                    <a:pt x="138149" y="686151"/>
                    <a:pt x="142544" y="685052"/>
                  </a:cubicBezTo>
                  <a:cubicBezTo>
                    <a:pt x="145722" y="684346"/>
                    <a:pt x="148106" y="681697"/>
                    <a:pt x="151880" y="682271"/>
                  </a:cubicBezTo>
                  <a:close/>
                  <a:moveTo>
                    <a:pt x="212392" y="680343"/>
                  </a:moveTo>
                  <a:cubicBezTo>
                    <a:pt x="219926" y="680186"/>
                    <a:pt x="228088" y="691959"/>
                    <a:pt x="228245" y="703260"/>
                  </a:cubicBezTo>
                  <a:cubicBezTo>
                    <a:pt x="228402" y="709539"/>
                    <a:pt x="223694" y="713463"/>
                    <a:pt x="216003" y="713620"/>
                  </a:cubicBezTo>
                  <a:cubicBezTo>
                    <a:pt x="203916" y="713620"/>
                    <a:pt x="196853" y="707812"/>
                    <a:pt x="196539" y="697766"/>
                  </a:cubicBezTo>
                  <a:cubicBezTo>
                    <a:pt x="196382" y="691017"/>
                    <a:pt x="205957" y="680500"/>
                    <a:pt x="212392" y="680343"/>
                  </a:cubicBezTo>
                  <a:close/>
                  <a:moveTo>
                    <a:pt x="238813" y="678097"/>
                  </a:moveTo>
                  <a:cubicBezTo>
                    <a:pt x="245324" y="679038"/>
                    <a:pt x="253712" y="684306"/>
                    <a:pt x="254771" y="689133"/>
                  </a:cubicBezTo>
                  <a:cubicBezTo>
                    <a:pt x="255870" y="693999"/>
                    <a:pt x="257283" y="699022"/>
                    <a:pt x="259167" y="703574"/>
                  </a:cubicBezTo>
                  <a:cubicBezTo>
                    <a:pt x="260893" y="707812"/>
                    <a:pt x="259637" y="709067"/>
                    <a:pt x="255556" y="709381"/>
                  </a:cubicBezTo>
                  <a:cubicBezTo>
                    <a:pt x="251946" y="709538"/>
                    <a:pt x="248493" y="710323"/>
                    <a:pt x="244883" y="710951"/>
                  </a:cubicBezTo>
                  <a:cubicBezTo>
                    <a:pt x="242686" y="710951"/>
                    <a:pt x="240488" y="710323"/>
                    <a:pt x="238604" y="709381"/>
                  </a:cubicBezTo>
                  <a:cubicBezTo>
                    <a:pt x="233111" y="706556"/>
                    <a:pt x="226833" y="687563"/>
                    <a:pt x="229814" y="682227"/>
                  </a:cubicBezTo>
                  <a:cubicBezTo>
                    <a:pt x="230599" y="680814"/>
                    <a:pt x="231855" y="679558"/>
                    <a:pt x="233268" y="678774"/>
                  </a:cubicBezTo>
                  <a:cubicBezTo>
                    <a:pt x="234680" y="677949"/>
                    <a:pt x="236642" y="677783"/>
                    <a:pt x="238813" y="678097"/>
                  </a:cubicBezTo>
                  <a:close/>
                  <a:moveTo>
                    <a:pt x="278629" y="677832"/>
                  </a:moveTo>
                  <a:cubicBezTo>
                    <a:pt x="281140" y="677832"/>
                    <a:pt x="282552" y="679401"/>
                    <a:pt x="283338" y="681599"/>
                  </a:cubicBezTo>
                  <a:cubicBezTo>
                    <a:pt x="285378" y="688348"/>
                    <a:pt x="286634" y="695255"/>
                    <a:pt x="287418" y="702161"/>
                  </a:cubicBezTo>
                  <a:cubicBezTo>
                    <a:pt x="287889" y="705457"/>
                    <a:pt x="286790" y="707655"/>
                    <a:pt x="283338" y="708597"/>
                  </a:cubicBezTo>
                  <a:cubicBezTo>
                    <a:pt x="278315" y="710009"/>
                    <a:pt x="273292" y="713306"/>
                    <a:pt x="268741" y="707969"/>
                  </a:cubicBezTo>
                  <a:cubicBezTo>
                    <a:pt x="262619" y="701220"/>
                    <a:pt x="261834" y="692273"/>
                    <a:pt x="259323" y="684111"/>
                  </a:cubicBezTo>
                  <a:cubicBezTo>
                    <a:pt x="259009" y="683012"/>
                    <a:pt x="259323" y="682070"/>
                    <a:pt x="260422" y="681913"/>
                  </a:cubicBezTo>
                  <a:cubicBezTo>
                    <a:pt x="266543" y="680657"/>
                    <a:pt x="272194" y="677675"/>
                    <a:pt x="278629" y="677832"/>
                  </a:cubicBezTo>
                  <a:close/>
                  <a:moveTo>
                    <a:pt x="604323" y="677518"/>
                  </a:moveTo>
                  <a:cubicBezTo>
                    <a:pt x="609660" y="676890"/>
                    <a:pt x="609660" y="680343"/>
                    <a:pt x="609503" y="682698"/>
                  </a:cubicBezTo>
                  <a:cubicBezTo>
                    <a:pt x="609817" y="686779"/>
                    <a:pt x="609189" y="689290"/>
                    <a:pt x="606206" y="690389"/>
                  </a:cubicBezTo>
                  <a:cubicBezTo>
                    <a:pt x="598986" y="693214"/>
                    <a:pt x="591923" y="696039"/>
                    <a:pt x="584545" y="698551"/>
                  </a:cubicBezTo>
                  <a:cubicBezTo>
                    <a:pt x="582034" y="699493"/>
                    <a:pt x="578895" y="699650"/>
                    <a:pt x="577639" y="696510"/>
                  </a:cubicBezTo>
                  <a:cubicBezTo>
                    <a:pt x="576383" y="693057"/>
                    <a:pt x="575756" y="689133"/>
                    <a:pt x="575128" y="685523"/>
                  </a:cubicBezTo>
                  <a:cubicBezTo>
                    <a:pt x="575128" y="685366"/>
                    <a:pt x="575913" y="685052"/>
                    <a:pt x="576383" y="684895"/>
                  </a:cubicBezTo>
                  <a:cubicBezTo>
                    <a:pt x="585958" y="683169"/>
                    <a:pt x="594591" y="678617"/>
                    <a:pt x="604323" y="677518"/>
                  </a:cubicBezTo>
                  <a:close/>
                  <a:moveTo>
                    <a:pt x="336548" y="675321"/>
                  </a:moveTo>
                  <a:cubicBezTo>
                    <a:pt x="347693" y="677361"/>
                    <a:pt x="354913" y="692116"/>
                    <a:pt x="349576" y="702319"/>
                  </a:cubicBezTo>
                  <a:cubicBezTo>
                    <a:pt x="349105" y="703261"/>
                    <a:pt x="347378" y="703731"/>
                    <a:pt x="348634" y="705144"/>
                  </a:cubicBezTo>
                  <a:lnTo>
                    <a:pt x="348634" y="704987"/>
                  </a:lnTo>
                  <a:cubicBezTo>
                    <a:pt x="345181" y="704045"/>
                    <a:pt x="342356" y="706557"/>
                    <a:pt x="339373" y="707184"/>
                  </a:cubicBezTo>
                  <a:cubicBezTo>
                    <a:pt x="327130" y="710167"/>
                    <a:pt x="319753" y="705615"/>
                    <a:pt x="317869" y="693372"/>
                  </a:cubicBezTo>
                  <a:cubicBezTo>
                    <a:pt x="317241" y="689604"/>
                    <a:pt x="315672" y="685523"/>
                    <a:pt x="316613" y="682070"/>
                  </a:cubicBezTo>
                  <a:cubicBezTo>
                    <a:pt x="317712" y="677832"/>
                    <a:pt x="323206" y="679873"/>
                    <a:pt x="326345" y="677989"/>
                  </a:cubicBezTo>
                  <a:cubicBezTo>
                    <a:pt x="329328" y="676263"/>
                    <a:pt x="332467" y="674536"/>
                    <a:pt x="336548" y="675321"/>
                  </a:cubicBezTo>
                  <a:close/>
                  <a:moveTo>
                    <a:pt x="297778" y="674379"/>
                  </a:moveTo>
                  <a:cubicBezTo>
                    <a:pt x="299348" y="673908"/>
                    <a:pt x="299819" y="675164"/>
                    <a:pt x="300761" y="675478"/>
                  </a:cubicBezTo>
                  <a:cubicBezTo>
                    <a:pt x="312062" y="679245"/>
                    <a:pt x="315044" y="686622"/>
                    <a:pt x="312847" y="698394"/>
                  </a:cubicBezTo>
                  <a:cubicBezTo>
                    <a:pt x="311277" y="707655"/>
                    <a:pt x="312219" y="708440"/>
                    <a:pt x="302173" y="708440"/>
                  </a:cubicBezTo>
                  <a:cubicBezTo>
                    <a:pt x="296993" y="708754"/>
                    <a:pt x="292755" y="706871"/>
                    <a:pt x="291657" y="700121"/>
                  </a:cubicBezTo>
                  <a:cubicBezTo>
                    <a:pt x="291185" y="697139"/>
                    <a:pt x="289302" y="694313"/>
                    <a:pt x="288517" y="691331"/>
                  </a:cubicBezTo>
                  <a:cubicBezTo>
                    <a:pt x="286006" y="682227"/>
                    <a:pt x="289145" y="676890"/>
                    <a:pt x="297778" y="674379"/>
                  </a:cubicBezTo>
                  <a:close/>
                  <a:moveTo>
                    <a:pt x="11952" y="671867"/>
                  </a:moveTo>
                  <a:cubicBezTo>
                    <a:pt x="13836" y="672495"/>
                    <a:pt x="16033" y="672652"/>
                    <a:pt x="17759" y="673751"/>
                  </a:cubicBezTo>
                  <a:cubicBezTo>
                    <a:pt x="19015" y="674536"/>
                    <a:pt x="20271" y="676262"/>
                    <a:pt x="20585" y="677675"/>
                  </a:cubicBezTo>
                  <a:cubicBezTo>
                    <a:pt x="21213" y="680029"/>
                    <a:pt x="18544" y="679715"/>
                    <a:pt x="17288" y="680343"/>
                  </a:cubicBezTo>
                  <a:cubicBezTo>
                    <a:pt x="14934" y="681599"/>
                    <a:pt x="12580" y="682855"/>
                    <a:pt x="10225" y="683953"/>
                  </a:cubicBezTo>
                  <a:cubicBezTo>
                    <a:pt x="6301" y="685837"/>
                    <a:pt x="2691" y="686308"/>
                    <a:pt x="651" y="681599"/>
                  </a:cubicBezTo>
                  <a:cubicBezTo>
                    <a:pt x="-1547" y="676576"/>
                    <a:pt x="2220" y="674693"/>
                    <a:pt x="5987" y="673280"/>
                  </a:cubicBezTo>
                  <a:cubicBezTo>
                    <a:pt x="7714" y="672495"/>
                    <a:pt x="9754" y="672338"/>
                    <a:pt x="11952" y="671867"/>
                  </a:cubicBezTo>
                  <a:close/>
                  <a:moveTo>
                    <a:pt x="370569" y="669454"/>
                  </a:moveTo>
                  <a:cubicBezTo>
                    <a:pt x="373041" y="669749"/>
                    <a:pt x="375553" y="671083"/>
                    <a:pt x="378142" y="672338"/>
                  </a:cubicBezTo>
                  <a:cubicBezTo>
                    <a:pt x="383793" y="675164"/>
                    <a:pt x="379398" y="679715"/>
                    <a:pt x="380811" y="682698"/>
                  </a:cubicBezTo>
                  <a:cubicBezTo>
                    <a:pt x="380497" y="688034"/>
                    <a:pt x="380811" y="692743"/>
                    <a:pt x="382694" y="697452"/>
                  </a:cubicBezTo>
                  <a:cubicBezTo>
                    <a:pt x="384421" y="701533"/>
                    <a:pt x="382537" y="703730"/>
                    <a:pt x="378770" y="705143"/>
                  </a:cubicBezTo>
                  <a:cubicBezTo>
                    <a:pt x="370137" y="708753"/>
                    <a:pt x="361661" y="705928"/>
                    <a:pt x="357266" y="697609"/>
                  </a:cubicBezTo>
                  <a:cubicBezTo>
                    <a:pt x="355540" y="694470"/>
                    <a:pt x="354127" y="691174"/>
                    <a:pt x="352871" y="687720"/>
                  </a:cubicBezTo>
                  <a:cubicBezTo>
                    <a:pt x="350831" y="681756"/>
                    <a:pt x="352714" y="677361"/>
                    <a:pt x="358680" y="674850"/>
                  </a:cubicBezTo>
                  <a:cubicBezTo>
                    <a:pt x="360248" y="674222"/>
                    <a:pt x="362289" y="673908"/>
                    <a:pt x="363231" y="672809"/>
                  </a:cubicBezTo>
                  <a:cubicBezTo>
                    <a:pt x="365664" y="669905"/>
                    <a:pt x="368097" y="669160"/>
                    <a:pt x="370569" y="669454"/>
                  </a:cubicBezTo>
                  <a:close/>
                  <a:moveTo>
                    <a:pt x="629750" y="668414"/>
                  </a:moveTo>
                  <a:cubicBezTo>
                    <a:pt x="633204" y="669042"/>
                    <a:pt x="635872" y="668257"/>
                    <a:pt x="636814" y="670769"/>
                  </a:cubicBezTo>
                  <a:cubicBezTo>
                    <a:pt x="637913" y="673751"/>
                    <a:pt x="635244" y="674850"/>
                    <a:pt x="633517" y="676419"/>
                  </a:cubicBezTo>
                  <a:cubicBezTo>
                    <a:pt x="629437" y="679873"/>
                    <a:pt x="625041" y="682698"/>
                    <a:pt x="619862" y="684111"/>
                  </a:cubicBezTo>
                  <a:cubicBezTo>
                    <a:pt x="616409" y="685052"/>
                    <a:pt x="613426" y="684582"/>
                    <a:pt x="612798" y="680501"/>
                  </a:cubicBezTo>
                  <a:cubicBezTo>
                    <a:pt x="612327" y="677204"/>
                    <a:pt x="611856" y="673437"/>
                    <a:pt x="617036" y="673123"/>
                  </a:cubicBezTo>
                  <a:cubicBezTo>
                    <a:pt x="622216" y="672809"/>
                    <a:pt x="625826" y="667473"/>
                    <a:pt x="629750" y="668414"/>
                  </a:cubicBezTo>
                  <a:close/>
                  <a:moveTo>
                    <a:pt x="406760" y="667786"/>
                  </a:moveTo>
                  <a:cubicBezTo>
                    <a:pt x="408700" y="667963"/>
                    <a:pt x="410672" y="668414"/>
                    <a:pt x="412673" y="669199"/>
                  </a:cubicBezTo>
                  <a:cubicBezTo>
                    <a:pt x="414400" y="669827"/>
                    <a:pt x="414086" y="671553"/>
                    <a:pt x="414243" y="672966"/>
                  </a:cubicBezTo>
                  <a:cubicBezTo>
                    <a:pt x="415028" y="680344"/>
                    <a:pt x="415813" y="687878"/>
                    <a:pt x="419265" y="694627"/>
                  </a:cubicBezTo>
                  <a:cubicBezTo>
                    <a:pt x="420207" y="696354"/>
                    <a:pt x="420050" y="697767"/>
                    <a:pt x="417853" y="698551"/>
                  </a:cubicBezTo>
                  <a:cubicBezTo>
                    <a:pt x="411888" y="700749"/>
                    <a:pt x="405924" y="703260"/>
                    <a:pt x="399331" y="703574"/>
                  </a:cubicBezTo>
                  <a:cubicBezTo>
                    <a:pt x="392896" y="703888"/>
                    <a:pt x="389286" y="700906"/>
                    <a:pt x="388187" y="694784"/>
                  </a:cubicBezTo>
                  <a:cubicBezTo>
                    <a:pt x="387717" y="691488"/>
                    <a:pt x="387403" y="688035"/>
                    <a:pt x="387403" y="684738"/>
                  </a:cubicBezTo>
                  <a:cubicBezTo>
                    <a:pt x="387403" y="680344"/>
                    <a:pt x="385676" y="674693"/>
                    <a:pt x="390228" y="672024"/>
                  </a:cubicBezTo>
                  <a:cubicBezTo>
                    <a:pt x="395407" y="669199"/>
                    <a:pt x="400940" y="667257"/>
                    <a:pt x="406760" y="667786"/>
                  </a:cubicBezTo>
                  <a:close/>
                  <a:moveTo>
                    <a:pt x="50798" y="666911"/>
                  </a:moveTo>
                  <a:cubicBezTo>
                    <a:pt x="54411" y="667816"/>
                    <a:pt x="56412" y="671436"/>
                    <a:pt x="57001" y="675321"/>
                  </a:cubicBezTo>
                  <a:cubicBezTo>
                    <a:pt x="57942" y="681756"/>
                    <a:pt x="61082" y="684582"/>
                    <a:pt x="67203" y="685209"/>
                  </a:cubicBezTo>
                  <a:cubicBezTo>
                    <a:pt x="71441" y="685680"/>
                    <a:pt x="73482" y="688192"/>
                    <a:pt x="73011" y="692743"/>
                  </a:cubicBezTo>
                  <a:cubicBezTo>
                    <a:pt x="72854" y="695098"/>
                    <a:pt x="72069" y="697923"/>
                    <a:pt x="73482" y="699807"/>
                  </a:cubicBezTo>
                  <a:cubicBezTo>
                    <a:pt x="78819" y="706713"/>
                    <a:pt x="73168" y="706713"/>
                    <a:pt x="68930" y="707184"/>
                  </a:cubicBezTo>
                  <a:cubicBezTo>
                    <a:pt x="57472" y="708440"/>
                    <a:pt x="50722" y="702789"/>
                    <a:pt x="48682" y="691488"/>
                  </a:cubicBezTo>
                  <a:cubicBezTo>
                    <a:pt x="48054" y="686465"/>
                    <a:pt x="53234" y="687564"/>
                    <a:pt x="54333" y="684111"/>
                  </a:cubicBezTo>
                  <a:cubicBezTo>
                    <a:pt x="48996" y="682070"/>
                    <a:pt x="43973" y="683012"/>
                    <a:pt x="39107" y="683797"/>
                  </a:cubicBezTo>
                  <a:cubicBezTo>
                    <a:pt x="35968" y="684268"/>
                    <a:pt x="32829" y="684582"/>
                    <a:pt x="29846" y="683169"/>
                  </a:cubicBezTo>
                  <a:cubicBezTo>
                    <a:pt x="26864" y="681756"/>
                    <a:pt x="24667" y="679559"/>
                    <a:pt x="25138" y="675792"/>
                  </a:cubicBezTo>
                  <a:cubicBezTo>
                    <a:pt x="25609" y="671868"/>
                    <a:pt x="28120" y="669513"/>
                    <a:pt x="31887" y="669513"/>
                  </a:cubicBezTo>
                  <a:cubicBezTo>
                    <a:pt x="37067" y="669513"/>
                    <a:pt x="41776" y="668258"/>
                    <a:pt x="46641" y="667002"/>
                  </a:cubicBezTo>
                  <a:cubicBezTo>
                    <a:pt x="48211" y="666609"/>
                    <a:pt x="49594" y="666609"/>
                    <a:pt x="50798" y="666911"/>
                  </a:cubicBezTo>
                  <a:close/>
                  <a:moveTo>
                    <a:pt x="650391" y="664765"/>
                  </a:moveTo>
                  <a:cubicBezTo>
                    <a:pt x="653059" y="664804"/>
                    <a:pt x="655806" y="665275"/>
                    <a:pt x="658631" y="665903"/>
                  </a:cubicBezTo>
                  <a:cubicBezTo>
                    <a:pt x="653922" y="667943"/>
                    <a:pt x="649213" y="669984"/>
                    <a:pt x="644661" y="672182"/>
                  </a:cubicBezTo>
                  <a:cubicBezTo>
                    <a:pt x="642621" y="673123"/>
                    <a:pt x="641679" y="672810"/>
                    <a:pt x="641051" y="670612"/>
                  </a:cubicBezTo>
                  <a:cubicBezTo>
                    <a:pt x="640424" y="668728"/>
                    <a:pt x="639796" y="667316"/>
                    <a:pt x="642621" y="666217"/>
                  </a:cubicBezTo>
                  <a:cubicBezTo>
                    <a:pt x="645132" y="665118"/>
                    <a:pt x="647722" y="664726"/>
                    <a:pt x="650391" y="664765"/>
                  </a:cubicBezTo>
                  <a:close/>
                  <a:moveTo>
                    <a:pt x="466197" y="663391"/>
                  </a:moveTo>
                  <a:cubicBezTo>
                    <a:pt x="466668" y="663391"/>
                    <a:pt x="467139" y="663391"/>
                    <a:pt x="467610" y="663548"/>
                  </a:cubicBezTo>
                  <a:cubicBezTo>
                    <a:pt x="480794" y="664333"/>
                    <a:pt x="481422" y="664961"/>
                    <a:pt x="483463" y="678460"/>
                  </a:cubicBezTo>
                  <a:cubicBezTo>
                    <a:pt x="483620" y="679402"/>
                    <a:pt x="483934" y="680344"/>
                    <a:pt x="483934" y="681285"/>
                  </a:cubicBezTo>
                  <a:cubicBezTo>
                    <a:pt x="483777" y="685523"/>
                    <a:pt x="490055" y="690232"/>
                    <a:pt x="486288" y="693057"/>
                  </a:cubicBezTo>
                  <a:cubicBezTo>
                    <a:pt x="482207" y="696197"/>
                    <a:pt x="475772" y="696825"/>
                    <a:pt x="470121" y="697767"/>
                  </a:cubicBezTo>
                  <a:cubicBezTo>
                    <a:pt x="463842" y="698865"/>
                    <a:pt x="459291" y="695726"/>
                    <a:pt x="457093" y="689918"/>
                  </a:cubicBezTo>
                  <a:cubicBezTo>
                    <a:pt x="455523" y="686151"/>
                    <a:pt x="454425" y="682227"/>
                    <a:pt x="453640" y="678146"/>
                  </a:cubicBezTo>
                  <a:cubicBezTo>
                    <a:pt x="451286" y="666845"/>
                    <a:pt x="454738" y="662920"/>
                    <a:pt x="466197" y="663391"/>
                  </a:cubicBezTo>
                  <a:close/>
                  <a:moveTo>
                    <a:pt x="431563" y="662646"/>
                  </a:moveTo>
                  <a:cubicBezTo>
                    <a:pt x="436080" y="661469"/>
                    <a:pt x="440377" y="665942"/>
                    <a:pt x="444850" y="666531"/>
                  </a:cubicBezTo>
                  <a:cubicBezTo>
                    <a:pt x="446106" y="666688"/>
                    <a:pt x="447048" y="667473"/>
                    <a:pt x="447362" y="668728"/>
                  </a:cubicBezTo>
                  <a:cubicBezTo>
                    <a:pt x="450187" y="675791"/>
                    <a:pt x="452855" y="682698"/>
                    <a:pt x="453326" y="692272"/>
                  </a:cubicBezTo>
                  <a:cubicBezTo>
                    <a:pt x="453797" y="696196"/>
                    <a:pt x="450501" y="698237"/>
                    <a:pt x="445321" y="699493"/>
                  </a:cubicBezTo>
                  <a:cubicBezTo>
                    <a:pt x="434334" y="702161"/>
                    <a:pt x="428369" y="701062"/>
                    <a:pt x="424916" y="694313"/>
                  </a:cubicBezTo>
                  <a:cubicBezTo>
                    <a:pt x="421149" y="686779"/>
                    <a:pt x="421149" y="678617"/>
                    <a:pt x="420678" y="670455"/>
                  </a:cubicBezTo>
                  <a:cubicBezTo>
                    <a:pt x="420521" y="668571"/>
                    <a:pt x="421620" y="667316"/>
                    <a:pt x="423503" y="666845"/>
                  </a:cubicBezTo>
                  <a:cubicBezTo>
                    <a:pt x="424602" y="666531"/>
                    <a:pt x="426329" y="666845"/>
                    <a:pt x="426957" y="666060"/>
                  </a:cubicBezTo>
                  <a:cubicBezTo>
                    <a:pt x="428526" y="664059"/>
                    <a:pt x="430057" y="663038"/>
                    <a:pt x="431563" y="662646"/>
                  </a:cubicBezTo>
                  <a:close/>
                  <a:moveTo>
                    <a:pt x="75678" y="661037"/>
                  </a:moveTo>
                  <a:cubicBezTo>
                    <a:pt x="82585" y="661194"/>
                    <a:pt x="91061" y="670454"/>
                    <a:pt x="88863" y="677832"/>
                  </a:cubicBezTo>
                  <a:cubicBezTo>
                    <a:pt x="87294" y="683169"/>
                    <a:pt x="79917" y="680343"/>
                    <a:pt x="76149" y="681913"/>
                  </a:cubicBezTo>
                  <a:cubicBezTo>
                    <a:pt x="67516" y="681913"/>
                    <a:pt x="61081" y="677047"/>
                    <a:pt x="61238" y="671396"/>
                  </a:cubicBezTo>
                  <a:cubicBezTo>
                    <a:pt x="61395" y="665903"/>
                    <a:pt x="68458" y="660880"/>
                    <a:pt x="75678" y="661037"/>
                  </a:cubicBezTo>
                  <a:close/>
                  <a:moveTo>
                    <a:pt x="502815" y="658415"/>
                  </a:moveTo>
                  <a:cubicBezTo>
                    <a:pt x="504476" y="658447"/>
                    <a:pt x="506183" y="658722"/>
                    <a:pt x="507948" y="659311"/>
                  </a:cubicBezTo>
                  <a:cubicBezTo>
                    <a:pt x="513599" y="661351"/>
                    <a:pt x="519093" y="671397"/>
                    <a:pt x="519250" y="680344"/>
                  </a:cubicBezTo>
                  <a:cubicBezTo>
                    <a:pt x="519407" y="685053"/>
                    <a:pt x="516895" y="688035"/>
                    <a:pt x="512815" y="689762"/>
                  </a:cubicBezTo>
                  <a:cubicBezTo>
                    <a:pt x="507948" y="691802"/>
                    <a:pt x="502926" y="694470"/>
                    <a:pt x="498059" y="690076"/>
                  </a:cubicBezTo>
                  <a:cubicBezTo>
                    <a:pt x="491467" y="684268"/>
                    <a:pt x="488014" y="676734"/>
                    <a:pt x="486445" y="668258"/>
                  </a:cubicBezTo>
                  <a:cubicBezTo>
                    <a:pt x="485974" y="666060"/>
                    <a:pt x="486601" y="663862"/>
                    <a:pt x="488799" y="662764"/>
                  </a:cubicBezTo>
                  <a:cubicBezTo>
                    <a:pt x="493272" y="660410"/>
                    <a:pt x="497834" y="658320"/>
                    <a:pt x="502815" y="658415"/>
                  </a:cubicBezTo>
                  <a:close/>
                  <a:moveTo>
                    <a:pt x="106913" y="657270"/>
                  </a:moveTo>
                  <a:cubicBezTo>
                    <a:pt x="113506" y="657113"/>
                    <a:pt x="114605" y="659468"/>
                    <a:pt x="115389" y="674536"/>
                  </a:cubicBezTo>
                  <a:cubicBezTo>
                    <a:pt x="115546" y="677989"/>
                    <a:pt x="116017" y="681443"/>
                    <a:pt x="110837" y="681757"/>
                  </a:cubicBezTo>
                  <a:cubicBezTo>
                    <a:pt x="100635" y="682384"/>
                    <a:pt x="92630" y="678303"/>
                    <a:pt x="92473" y="672182"/>
                  </a:cubicBezTo>
                  <a:cubicBezTo>
                    <a:pt x="92159" y="664333"/>
                    <a:pt x="98751" y="657584"/>
                    <a:pt x="106913" y="657270"/>
                  </a:cubicBezTo>
                  <a:close/>
                  <a:moveTo>
                    <a:pt x="535829" y="651286"/>
                  </a:moveTo>
                  <a:cubicBezTo>
                    <a:pt x="538438" y="651815"/>
                    <a:pt x="541146" y="652953"/>
                    <a:pt x="543579" y="651933"/>
                  </a:cubicBezTo>
                  <a:cubicBezTo>
                    <a:pt x="545462" y="651149"/>
                    <a:pt x="546561" y="654602"/>
                    <a:pt x="546875" y="656642"/>
                  </a:cubicBezTo>
                  <a:cubicBezTo>
                    <a:pt x="547817" y="662293"/>
                    <a:pt x="549073" y="667943"/>
                    <a:pt x="550642" y="673437"/>
                  </a:cubicBezTo>
                  <a:cubicBezTo>
                    <a:pt x="552996" y="681285"/>
                    <a:pt x="550642" y="684424"/>
                    <a:pt x="542637" y="686308"/>
                  </a:cubicBezTo>
                  <a:cubicBezTo>
                    <a:pt x="540125" y="686935"/>
                    <a:pt x="537300" y="687250"/>
                    <a:pt x="536044" y="687563"/>
                  </a:cubicBezTo>
                  <a:cubicBezTo>
                    <a:pt x="529295" y="687877"/>
                    <a:pt x="525999" y="685837"/>
                    <a:pt x="524900" y="680814"/>
                  </a:cubicBezTo>
                  <a:cubicBezTo>
                    <a:pt x="523801" y="675477"/>
                    <a:pt x="522231" y="670141"/>
                    <a:pt x="519877" y="665118"/>
                  </a:cubicBezTo>
                  <a:cubicBezTo>
                    <a:pt x="517994" y="660723"/>
                    <a:pt x="518465" y="656485"/>
                    <a:pt x="524743" y="655700"/>
                  </a:cubicBezTo>
                  <a:cubicBezTo>
                    <a:pt x="526156" y="655543"/>
                    <a:pt x="528196" y="655229"/>
                    <a:pt x="528667" y="654287"/>
                  </a:cubicBezTo>
                  <a:cubicBezTo>
                    <a:pt x="530708" y="650834"/>
                    <a:pt x="533219" y="650756"/>
                    <a:pt x="535829" y="651286"/>
                  </a:cubicBezTo>
                  <a:close/>
                  <a:moveTo>
                    <a:pt x="559529" y="649775"/>
                  </a:moveTo>
                  <a:cubicBezTo>
                    <a:pt x="561629" y="649108"/>
                    <a:pt x="563905" y="649029"/>
                    <a:pt x="566338" y="649892"/>
                  </a:cubicBezTo>
                  <a:cubicBezTo>
                    <a:pt x="570890" y="651462"/>
                    <a:pt x="575284" y="653660"/>
                    <a:pt x="580308" y="652247"/>
                  </a:cubicBezTo>
                  <a:cubicBezTo>
                    <a:pt x="583133" y="651462"/>
                    <a:pt x="582819" y="653660"/>
                    <a:pt x="582819" y="655229"/>
                  </a:cubicBezTo>
                  <a:cubicBezTo>
                    <a:pt x="582662" y="661037"/>
                    <a:pt x="583447" y="666845"/>
                    <a:pt x="585173" y="672339"/>
                  </a:cubicBezTo>
                  <a:cubicBezTo>
                    <a:pt x="586429" y="676105"/>
                    <a:pt x="584232" y="677832"/>
                    <a:pt x="581249" y="678617"/>
                  </a:cubicBezTo>
                  <a:cubicBezTo>
                    <a:pt x="576383" y="679873"/>
                    <a:pt x="571518" y="680815"/>
                    <a:pt x="568221" y="681442"/>
                  </a:cubicBezTo>
                  <a:cubicBezTo>
                    <a:pt x="561315" y="681442"/>
                    <a:pt x="557705" y="679559"/>
                    <a:pt x="556292" y="674065"/>
                  </a:cubicBezTo>
                  <a:cubicBezTo>
                    <a:pt x="555507" y="670612"/>
                    <a:pt x="554094" y="667158"/>
                    <a:pt x="552839" y="663862"/>
                  </a:cubicBezTo>
                  <a:cubicBezTo>
                    <a:pt x="551583" y="660095"/>
                    <a:pt x="550171" y="656171"/>
                    <a:pt x="553781" y="653189"/>
                  </a:cubicBezTo>
                  <a:cubicBezTo>
                    <a:pt x="555507" y="651697"/>
                    <a:pt x="557430" y="650442"/>
                    <a:pt x="559529" y="649775"/>
                  </a:cubicBezTo>
                  <a:close/>
                  <a:moveTo>
                    <a:pt x="163891" y="647224"/>
                  </a:moveTo>
                  <a:cubicBezTo>
                    <a:pt x="169385" y="647695"/>
                    <a:pt x="173780" y="649579"/>
                    <a:pt x="173780" y="656171"/>
                  </a:cubicBezTo>
                  <a:cubicBezTo>
                    <a:pt x="173780" y="658525"/>
                    <a:pt x="174565" y="660880"/>
                    <a:pt x="175036" y="663235"/>
                  </a:cubicBezTo>
                  <a:cubicBezTo>
                    <a:pt x="177704" y="678931"/>
                    <a:pt x="177704" y="678931"/>
                    <a:pt x="163420" y="680187"/>
                  </a:cubicBezTo>
                  <a:cubicBezTo>
                    <a:pt x="153531" y="681286"/>
                    <a:pt x="148980" y="675949"/>
                    <a:pt x="148980" y="663549"/>
                  </a:cubicBezTo>
                  <a:cubicBezTo>
                    <a:pt x="148980" y="651933"/>
                    <a:pt x="154159" y="646283"/>
                    <a:pt x="163891" y="647224"/>
                  </a:cubicBezTo>
                  <a:close/>
                  <a:moveTo>
                    <a:pt x="66794" y="644821"/>
                  </a:moveTo>
                  <a:cubicBezTo>
                    <a:pt x="70597" y="644556"/>
                    <a:pt x="71598" y="647028"/>
                    <a:pt x="70656" y="653032"/>
                  </a:cubicBezTo>
                  <a:cubicBezTo>
                    <a:pt x="69715" y="659153"/>
                    <a:pt x="62023" y="665589"/>
                    <a:pt x="56059" y="664020"/>
                  </a:cubicBezTo>
                  <a:cubicBezTo>
                    <a:pt x="48211" y="661822"/>
                    <a:pt x="41305" y="663706"/>
                    <a:pt x="34241" y="666060"/>
                  </a:cubicBezTo>
                  <a:cubicBezTo>
                    <a:pt x="29846" y="667473"/>
                    <a:pt x="25608" y="669042"/>
                    <a:pt x="20899" y="668885"/>
                  </a:cubicBezTo>
                  <a:cubicBezTo>
                    <a:pt x="17603" y="668885"/>
                    <a:pt x="13836" y="668415"/>
                    <a:pt x="14621" y="664020"/>
                  </a:cubicBezTo>
                  <a:cubicBezTo>
                    <a:pt x="15406" y="660252"/>
                    <a:pt x="12423" y="654131"/>
                    <a:pt x="20114" y="653660"/>
                  </a:cubicBezTo>
                  <a:cubicBezTo>
                    <a:pt x="27178" y="653346"/>
                    <a:pt x="34241" y="648951"/>
                    <a:pt x="42560" y="652090"/>
                  </a:cubicBezTo>
                  <a:cubicBezTo>
                    <a:pt x="42246" y="654759"/>
                    <a:pt x="40991" y="657427"/>
                    <a:pt x="42717" y="661822"/>
                  </a:cubicBezTo>
                  <a:cubicBezTo>
                    <a:pt x="47269" y="653503"/>
                    <a:pt x="53861" y="648794"/>
                    <a:pt x="62023" y="645969"/>
                  </a:cubicBezTo>
                  <a:cubicBezTo>
                    <a:pt x="63946" y="645302"/>
                    <a:pt x="65526" y="644909"/>
                    <a:pt x="66794" y="644821"/>
                  </a:cubicBezTo>
                  <a:close/>
                  <a:moveTo>
                    <a:pt x="194950" y="642358"/>
                  </a:moveTo>
                  <a:cubicBezTo>
                    <a:pt x="197873" y="642319"/>
                    <a:pt x="200777" y="642986"/>
                    <a:pt x="203603" y="644713"/>
                  </a:cubicBezTo>
                  <a:cubicBezTo>
                    <a:pt x="207997" y="647695"/>
                    <a:pt x="205329" y="651933"/>
                    <a:pt x="205643" y="655073"/>
                  </a:cubicBezTo>
                  <a:cubicBezTo>
                    <a:pt x="205329" y="660566"/>
                    <a:pt x="206428" y="665589"/>
                    <a:pt x="207683" y="670455"/>
                  </a:cubicBezTo>
                  <a:cubicBezTo>
                    <a:pt x="209567" y="677361"/>
                    <a:pt x="207526" y="680344"/>
                    <a:pt x="200463" y="681599"/>
                  </a:cubicBezTo>
                  <a:cubicBezTo>
                    <a:pt x="197951" y="682070"/>
                    <a:pt x="195127" y="681913"/>
                    <a:pt x="192615" y="681913"/>
                  </a:cubicBezTo>
                  <a:cubicBezTo>
                    <a:pt x="185709" y="681913"/>
                    <a:pt x="181157" y="679559"/>
                    <a:pt x="180843" y="671554"/>
                  </a:cubicBezTo>
                  <a:cubicBezTo>
                    <a:pt x="180686" y="666217"/>
                    <a:pt x="178645" y="661194"/>
                    <a:pt x="179116" y="655857"/>
                  </a:cubicBezTo>
                  <a:cubicBezTo>
                    <a:pt x="179430" y="650677"/>
                    <a:pt x="181000" y="646283"/>
                    <a:pt x="186180" y="644242"/>
                  </a:cubicBezTo>
                  <a:cubicBezTo>
                    <a:pt x="189083" y="643143"/>
                    <a:pt x="192026" y="642398"/>
                    <a:pt x="194950" y="642358"/>
                  </a:cubicBezTo>
                  <a:close/>
                  <a:moveTo>
                    <a:pt x="599456" y="641417"/>
                  </a:moveTo>
                  <a:cubicBezTo>
                    <a:pt x="603695" y="642830"/>
                    <a:pt x="609659" y="643301"/>
                    <a:pt x="611857" y="646283"/>
                  </a:cubicBezTo>
                  <a:cubicBezTo>
                    <a:pt x="615624" y="651620"/>
                    <a:pt x="617037" y="658526"/>
                    <a:pt x="619234" y="664805"/>
                  </a:cubicBezTo>
                  <a:cubicBezTo>
                    <a:pt x="619548" y="666374"/>
                    <a:pt x="602282" y="674379"/>
                    <a:pt x="598672" y="674379"/>
                  </a:cubicBezTo>
                  <a:cubicBezTo>
                    <a:pt x="591922" y="674379"/>
                    <a:pt x="586115" y="664020"/>
                    <a:pt x="585958" y="651463"/>
                  </a:cubicBezTo>
                  <a:cubicBezTo>
                    <a:pt x="585958" y="650521"/>
                    <a:pt x="598201" y="640947"/>
                    <a:pt x="599456" y="641417"/>
                  </a:cubicBezTo>
                  <a:close/>
                  <a:moveTo>
                    <a:pt x="220228" y="640063"/>
                  </a:moveTo>
                  <a:cubicBezTo>
                    <a:pt x="222664" y="639631"/>
                    <a:pt x="225538" y="639730"/>
                    <a:pt x="228873" y="640318"/>
                  </a:cubicBezTo>
                  <a:cubicBezTo>
                    <a:pt x="232327" y="640946"/>
                    <a:pt x="234681" y="642202"/>
                    <a:pt x="234524" y="646283"/>
                  </a:cubicBezTo>
                  <a:cubicBezTo>
                    <a:pt x="234367" y="654916"/>
                    <a:pt x="234681" y="663705"/>
                    <a:pt x="235937" y="672181"/>
                  </a:cubicBezTo>
                  <a:cubicBezTo>
                    <a:pt x="236094" y="673123"/>
                    <a:pt x="236094" y="674222"/>
                    <a:pt x="235623" y="674850"/>
                  </a:cubicBezTo>
                  <a:cubicBezTo>
                    <a:pt x="231699" y="680343"/>
                    <a:pt x="215217" y="678459"/>
                    <a:pt x="212078" y="672181"/>
                  </a:cubicBezTo>
                  <a:cubicBezTo>
                    <a:pt x="210038" y="667944"/>
                    <a:pt x="209724" y="663077"/>
                    <a:pt x="209567" y="659311"/>
                  </a:cubicBezTo>
                  <a:cubicBezTo>
                    <a:pt x="209567" y="647421"/>
                    <a:pt x="212922" y="641358"/>
                    <a:pt x="220228" y="640063"/>
                  </a:cubicBezTo>
                  <a:close/>
                  <a:moveTo>
                    <a:pt x="98908" y="637493"/>
                  </a:moveTo>
                  <a:cubicBezTo>
                    <a:pt x="99065" y="639377"/>
                    <a:pt x="99222" y="640789"/>
                    <a:pt x="99222" y="642202"/>
                  </a:cubicBezTo>
                  <a:cubicBezTo>
                    <a:pt x="100007" y="658212"/>
                    <a:pt x="94514" y="662607"/>
                    <a:pt x="78975" y="658055"/>
                  </a:cubicBezTo>
                  <a:cubicBezTo>
                    <a:pt x="73795" y="656486"/>
                    <a:pt x="75992" y="653346"/>
                    <a:pt x="78033" y="650835"/>
                  </a:cubicBezTo>
                  <a:cubicBezTo>
                    <a:pt x="83212" y="644242"/>
                    <a:pt x="90118" y="640162"/>
                    <a:pt x="98908" y="637493"/>
                  </a:cubicBezTo>
                  <a:close/>
                  <a:moveTo>
                    <a:pt x="632732" y="636394"/>
                  </a:moveTo>
                  <a:cubicBezTo>
                    <a:pt x="636499" y="637022"/>
                    <a:pt x="642935" y="636708"/>
                    <a:pt x="643563" y="638120"/>
                  </a:cubicBezTo>
                  <a:cubicBezTo>
                    <a:pt x="646074" y="643144"/>
                    <a:pt x="646859" y="649108"/>
                    <a:pt x="647643" y="654759"/>
                  </a:cubicBezTo>
                  <a:cubicBezTo>
                    <a:pt x="648428" y="658840"/>
                    <a:pt x="638697" y="663549"/>
                    <a:pt x="630378" y="663706"/>
                  </a:cubicBezTo>
                  <a:cubicBezTo>
                    <a:pt x="623472" y="663706"/>
                    <a:pt x="618606" y="657113"/>
                    <a:pt x="617978" y="646911"/>
                  </a:cubicBezTo>
                  <a:cubicBezTo>
                    <a:pt x="617821" y="644556"/>
                    <a:pt x="629436" y="635766"/>
                    <a:pt x="632732" y="636394"/>
                  </a:cubicBezTo>
                  <a:close/>
                  <a:moveTo>
                    <a:pt x="252827" y="635237"/>
                  </a:moveTo>
                  <a:cubicBezTo>
                    <a:pt x="254713" y="635050"/>
                    <a:pt x="256734" y="635217"/>
                    <a:pt x="258853" y="635766"/>
                  </a:cubicBezTo>
                  <a:cubicBezTo>
                    <a:pt x="261835" y="636551"/>
                    <a:pt x="263561" y="637964"/>
                    <a:pt x="263247" y="641260"/>
                  </a:cubicBezTo>
                  <a:cubicBezTo>
                    <a:pt x="262934" y="643928"/>
                    <a:pt x="263090" y="646597"/>
                    <a:pt x="263090" y="649265"/>
                  </a:cubicBezTo>
                  <a:cubicBezTo>
                    <a:pt x="262934" y="656956"/>
                    <a:pt x="262776" y="664805"/>
                    <a:pt x="268113" y="671240"/>
                  </a:cubicBezTo>
                  <a:cubicBezTo>
                    <a:pt x="269997" y="673594"/>
                    <a:pt x="268270" y="674536"/>
                    <a:pt x="266544" y="675635"/>
                  </a:cubicBezTo>
                  <a:cubicBezTo>
                    <a:pt x="255085" y="682698"/>
                    <a:pt x="243471" y="677518"/>
                    <a:pt x="241116" y="664177"/>
                  </a:cubicBezTo>
                  <a:cubicBezTo>
                    <a:pt x="240017" y="658055"/>
                    <a:pt x="238133" y="651933"/>
                    <a:pt x="240488" y="645655"/>
                  </a:cubicBezTo>
                  <a:cubicBezTo>
                    <a:pt x="242725" y="639533"/>
                    <a:pt x="247169" y="635796"/>
                    <a:pt x="252827" y="635237"/>
                  </a:cubicBezTo>
                  <a:close/>
                  <a:moveTo>
                    <a:pt x="658788" y="632156"/>
                  </a:moveTo>
                  <a:cubicBezTo>
                    <a:pt x="668833" y="631999"/>
                    <a:pt x="676368" y="637964"/>
                    <a:pt x="676054" y="644714"/>
                  </a:cubicBezTo>
                  <a:cubicBezTo>
                    <a:pt x="675897" y="650207"/>
                    <a:pt x="666636" y="658526"/>
                    <a:pt x="660985" y="658369"/>
                  </a:cubicBezTo>
                  <a:cubicBezTo>
                    <a:pt x="654079" y="658212"/>
                    <a:pt x="648899" y="650050"/>
                    <a:pt x="649370" y="639848"/>
                  </a:cubicBezTo>
                  <a:cubicBezTo>
                    <a:pt x="649684" y="633726"/>
                    <a:pt x="654393" y="632313"/>
                    <a:pt x="658788" y="632156"/>
                  </a:cubicBezTo>
                  <a:close/>
                  <a:moveTo>
                    <a:pt x="286791" y="630116"/>
                  </a:moveTo>
                  <a:cubicBezTo>
                    <a:pt x="293070" y="631528"/>
                    <a:pt x="296679" y="635452"/>
                    <a:pt x="296679" y="642359"/>
                  </a:cubicBezTo>
                  <a:cubicBezTo>
                    <a:pt x="296679" y="645969"/>
                    <a:pt x="297621" y="649422"/>
                    <a:pt x="298092" y="653032"/>
                  </a:cubicBezTo>
                  <a:cubicBezTo>
                    <a:pt x="298406" y="656328"/>
                    <a:pt x="298877" y="659624"/>
                    <a:pt x="299191" y="662606"/>
                  </a:cubicBezTo>
                  <a:cubicBezTo>
                    <a:pt x="298720" y="667316"/>
                    <a:pt x="299348" y="671867"/>
                    <a:pt x="293541" y="673437"/>
                  </a:cubicBezTo>
                  <a:cubicBezTo>
                    <a:pt x="281141" y="676419"/>
                    <a:pt x="274077" y="675164"/>
                    <a:pt x="271096" y="668257"/>
                  </a:cubicBezTo>
                  <a:cubicBezTo>
                    <a:pt x="267171" y="659153"/>
                    <a:pt x="266386" y="649579"/>
                    <a:pt x="268741" y="640004"/>
                  </a:cubicBezTo>
                  <a:cubicBezTo>
                    <a:pt x="269997" y="634824"/>
                    <a:pt x="280670" y="628860"/>
                    <a:pt x="286791" y="630116"/>
                  </a:cubicBezTo>
                  <a:close/>
                  <a:moveTo>
                    <a:pt x="682018" y="629802"/>
                  </a:moveTo>
                  <a:lnTo>
                    <a:pt x="681970" y="629953"/>
                  </a:lnTo>
                  <a:lnTo>
                    <a:pt x="681704" y="629959"/>
                  </a:lnTo>
                  <a:cubicBezTo>
                    <a:pt x="681704" y="629959"/>
                    <a:pt x="681861" y="629645"/>
                    <a:pt x="682018" y="629802"/>
                  </a:cubicBezTo>
                  <a:close/>
                  <a:moveTo>
                    <a:pt x="694536" y="629665"/>
                  </a:moveTo>
                  <a:cubicBezTo>
                    <a:pt x="698774" y="630155"/>
                    <a:pt x="702972" y="631058"/>
                    <a:pt x="707132" y="631843"/>
                  </a:cubicBezTo>
                  <a:cubicBezTo>
                    <a:pt x="705563" y="642987"/>
                    <a:pt x="697871" y="651306"/>
                    <a:pt x="688768" y="651777"/>
                  </a:cubicBezTo>
                  <a:cubicBezTo>
                    <a:pt x="685000" y="651934"/>
                    <a:pt x="682018" y="650992"/>
                    <a:pt x="681390" y="646754"/>
                  </a:cubicBezTo>
                  <a:cubicBezTo>
                    <a:pt x="680919" y="643929"/>
                    <a:pt x="679742" y="641064"/>
                    <a:pt x="679349" y="638219"/>
                  </a:cubicBezTo>
                  <a:lnTo>
                    <a:pt x="681970" y="629953"/>
                  </a:lnTo>
                  <a:close/>
                  <a:moveTo>
                    <a:pt x="681651" y="629611"/>
                  </a:moveTo>
                  <a:lnTo>
                    <a:pt x="681861" y="629646"/>
                  </a:lnTo>
                  <a:lnTo>
                    <a:pt x="681547" y="629803"/>
                  </a:lnTo>
                  <a:close/>
                  <a:moveTo>
                    <a:pt x="315476" y="628279"/>
                  </a:moveTo>
                  <a:cubicBezTo>
                    <a:pt x="322274" y="628742"/>
                    <a:pt x="326424" y="633686"/>
                    <a:pt x="327130" y="642515"/>
                  </a:cubicBezTo>
                  <a:cubicBezTo>
                    <a:pt x="327601" y="650363"/>
                    <a:pt x="328856" y="658212"/>
                    <a:pt x="329955" y="667158"/>
                  </a:cubicBezTo>
                  <a:cubicBezTo>
                    <a:pt x="332467" y="672652"/>
                    <a:pt x="328856" y="674379"/>
                    <a:pt x="323206" y="674850"/>
                  </a:cubicBezTo>
                  <a:cubicBezTo>
                    <a:pt x="320851" y="675007"/>
                    <a:pt x="318497" y="675791"/>
                    <a:pt x="316142" y="676262"/>
                  </a:cubicBezTo>
                  <a:cubicBezTo>
                    <a:pt x="309550" y="677204"/>
                    <a:pt x="305155" y="674222"/>
                    <a:pt x="303900" y="667943"/>
                  </a:cubicBezTo>
                  <a:cubicBezTo>
                    <a:pt x="301545" y="656799"/>
                    <a:pt x="302016" y="645498"/>
                    <a:pt x="303272" y="634197"/>
                  </a:cubicBezTo>
                  <a:cubicBezTo>
                    <a:pt x="303586" y="631528"/>
                    <a:pt x="304998" y="630272"/>
                    <a:pt x="307824" y="629331"/>
                  </a:cubicBezTo>
                  <a:cubicBezTo>
                    <a:pt x="310649" y="628467"/>
                    <a:pt x="313209" y="628124"/>
                    <a:pt x="315476" y="628279"/>
                  </a:cubicBezTo>
                  <a:close/>
                  <a:moveTo>
                    <a:pt x="716240" y="624212"/>
                  </a:moveTo>
                  <a:cubicBezTo>
                    <a:pt x="717569" y="624436"/>
                    <a:pt x="719178" y="625054"/>
                    <a:pt x="721101" y="626035"/>
                  </a:cubicBezTo>
                  <a:cubicBezTo>
                    <a:pt x="724554" y="627761"/>
                    <a:pt x="727694" y="631057"/>
                    <a:pt x="732089" y="627761"/>
                  </a:cubicBezTo>
                  <a:cubicBezTo>
                    <a:pt x="733031" y="626977"/>
                    <a:pt x="734443" y="627761"/>
                    <a:pt x="735071" y="628860"/>
                  </a:cubicBezTo>
                  <a:cubicBezTo>
                    <a:pt x="735856" y="630116"/>
                    <a:pt x="735385" y="631215"/>
                    <a:pt x="734443" y="632156"/>
                  </a:cubicBezTo>
                  <a:cubicBezTo>
                    <a:pt x="728322" y="637022"/>
                    <a:pt x="721101" y="640162"/>
                    <a:pt x="713724" y="641417"/>
                  </a:cubicBezTo>
                  <a:cubicBezTo>
                    <a:pt x="709800" y="642045"/>
                    <a:pt x="712468" y="635609"/>
                    <a:pt x="710899" y="633726"/>
                  </a:cubicBezTo>
                  <a:cubicBezTo>
                    <a:pt x="710781" y="626427"/>
                    <a:pt x="712252" y="623543"/>
                    <a:pt x="716240" y="624212"/>
                  </a:cubicBezTo>
                  <a:close/>
                  <a:moveTo>
                    <a:pt x="133126" y="623680"/>
                  </a:moveTo>
                  <a:cubicBezTo>
                    <a:pt x="131242" y="632941"/>
                    <a:pt x="129045" y="641260"/>
                    <a:pt x="125121" y="648951"/>
                  </a:cubicBezTo>
                  <a:cubicBezTo>
                    <a:pt x="122610" y="653817"/>
                    <a:pt x="117430" y="653660"/>
                    <a:pt x="112878" y="652404"/>
                  </a:cubicBezTo>
                  <a:cubicBezTo>
                    <a:pt x="109896" y="651619"/>
                    <a:pt x="105344" y="654131"/>
                    <a:pt x="104088" y="650835"/>
                  </a:cubicBezTo>
                  <a:cubicBezTo>
                    <a:pt x="102833" y="647224"/>
                    <a:pt x="105658" y="643457"/>
                    <a:pt x="108169" y="640475"/>
                  </a:cubicBezTo>
                  <a:cubicBezTo>
                    <a:pt x="114448" y="632470"/>
                    <a:pt x="123395" y="628075"/>
                    <a:pt x="133126" y="623680"/>
                  </a:cubicBezTo>
                  <a:close/>
                  <a:moveTo>
                    <a:pt x="346473" y="623344"/>
                  </a:moveTo>
                  <a:cubicBezTo>
                    <a:pt x="349242" y="623180"/>
                    <a:pt x="352087" y="623720"/>
                    <a:pt x="354756" y="625093"/>
                  </a:cubicBezTo>
                  <a:cubicBezTo>
                    <a:pt x="357894" y="626663"/>
                    <a:pt x="359464" y="629331"/>
                    <a:pt x="359464" y="632470"/>
                  </a:cubicBezTo>
                  <a:cubicBezTo>
                    <a:pt x="359464" y="641260"/>
                    <a:pt x="361662" y="649579"/>
                    <a:pt x="364644" y="657741"/>
                  </a:cubicBezTo>
                  <a:cubicBezTo>
                    <a:pt x="367312" y="664805"/>
                    <a:pt x="365272" y="667944"/>
                    <a:pt x="357894" y="669827"/>
                  </a:cubicBezTo>
                  <a:cubicBezTo>
                    <a:pt x="357737" y="669827"/>
                    <a:pt x="357424" y="669984"/>
                    <a:pt x="357267" y="669984"/>
                  </a:cubicBezTo>
                  <a:cubicBezTo>
                    <a:pt x="335449" y="675164"/>
                    <a:pt x="334507" y="674379"/>
                    <a:pt x="331996" y="652090"/>
                  </a:cubicBezTo>
                  <a:cubicBezTo>
                    <a:pt x="331368" y="647696"/>
                    <a:pt x="330897" y="643457"/>
                    <a:pt x="330426" y="640318"/>
                  </a:cubicBezTo>
                  <a:cubicBezTo>
                    <a:pt x="330544" y="630665"/>
                    <a:pt x="338166" y="623837"/>
                    <a:pt x="346473" y="623344"/>
                  </a:cubicBezTo>
                  <a:close/>
                  <a:moveTo>
                    <a:pt x="374532" y="618658"/>
                  </a:moveTo>
                  <a:cubicBezTo>
                    <a:pt x="382224" y="617559"/>
                    <a:pt x="389444" y="621169"/>
                    <a:pt x="390543" y="627605"/>
                  </a:cubicBezTo>
                  <a:cubicBezTo>
                    <a:pt x="392426" y="639220"/>
                    <a:pt x="392112" y="651306"/>
                    <a:pt x="397762" y="661980"/>
                  </a:cubicBezTo>
                  <a:cubicBezTo>
                    <a:pt x="399018" y="664491"/>
                    <a:pt x="396664" y="665276"/>
                    <a:pt x="395251" y="666375"/>
                  </a:cubicBezTo>
                  <a:cubicBezTo>
                    <a:pt x="392583" y="667944"/>
                    <a:pt x="389915" y="667002"/>
                    <a:pt x="386775" y="667002"/>
                  </a:cubicBezTo>
                  <a:cubicBezTo>
                    <a:pt x="383323" y="664805"/>
                    <a:pt x="379712" y="670299"/>
                    <a:pt x="375631" y="667630"/>
                  </a:cubicBezTo>
                  <a:cubicBezTo>
                    <a:pt x="370922" y="664648"/>
                    <a:pt x="367783" y="660567"/>
                    <a:pt x="367155" y="654916"/>
                  </a:cubicBezTo>
                  <a:cubicBezTo>
                    <a:pt x="366213" y="647068"/>
                    <a:pt x="364958" y="639220"/>
                    <a:pt x="364173" y="631215"/>
                  </a:cubicBezTo>
                  <a:cubicBezTo>
                    <a:pt x="363231" y="623210"/>
                    <a:pt x="366057" y="620071"/>
                    <a:pt x="374532" y="618658"/>
                  </a:cubicBezTo>
                  <a:close/>
                  <a:moveTo>
                    <a:pt x="157926" y="614733"/>
                  </a:moveTo>
                  <a:cubicBezTo>
                    <a:pt x="162007" y="613791"/>
                    <a:pt x="164205" y="615675"/>
                    <a:pt x="162321" y="619128"/>
                  </a:cubicBezTo>
                  <a:cubicBezTo>
                    <a:pt x="158868" y="625250"/>
                    <a:pt x="160281" y="631842"/>
                    <a:pt x="159496" y="638120"/>
                  </a:cubicBezTo>
                  <a:cubicBezTo>
                    <a:pt x="159025" y="641417"/>
                    <a:pt x="158240" y="643771"/>
                    <a:pt x="155415" y="645655"/>
                  </a:cubicBezTo>
                  <a:cubicBezTo>
                    <a:pt x="144898" y="653032"/>
                    <a:pt x="142544" y="659153"/>
                    <a:pt x="145369" y="671396"/>
                  </a:cubicBezTo>
                  <a:cubicBezTo>
                    <a:pt x="147253" y="679558"/>
                    <a:pt x="146782" y="680186"/>
                    <a:pt x="138620" y="680343"/>
                  </a:cubicBezTo>
                  <a:cubicBezTo>
                    <a:pt x="137835" y="680343"/>
                    <a:pt x="137050" y="680186"/>
                    <a:pt x="136422" y="680343"/>
                  </a:cubicBezTo>
                  <a:cubicBezTo>
                    <a:pt x="130929" y="682383"/>
                    <a:pt x="125278" y="683639"/>
                    <a:pt x="121197" y="678303"/>
                  </a:cubicBezTo>
                  <a:cubicBezTo>
                    <a:pt x="116803" y="672495"/>
                    <a:pt x="117744" y="665431"/>
                    <a:pt x="118686" y="658839"/>
                  </a:cubicBezTo>
                  <a:cubicBezTo>
                    <a:pt x="119314" y="654131"/>
                    <a:pt x="123709" y="653660"/>
                    <a:pt x="127633" y="653189"/>
                  </a:cubicBezTo>
                  <a:cubicBezTo>
                    <a:pt x="132656" y="652718"/>
                    <a:pt x="137835" y="654445"/>
                    <a:pt x="143015" y="650363"/>
                  </a:cubicBezTo>
                  <a:cubicBezTo>
                    <a:pt x="130929" y="649735"/>
                    <a:pt x="130458" y="648323"/>
                    <a:pt x="133283" y="637022"/>
                  </a:cubicBezTo>
                  <a:cubicBezTo>
                    <a:pt x="136579" y="623680"/>
                    <a:pt x="145369" y="617559"/>
                    <a:pt x="157926" y="614733"/>
                  </a:cubicBezTo>
                  <a:close/>
                  <a:moveTo>
                    <a:pt x="409848" y="614263"/>
                  </a:moveTo>
                  <a:cubicBezTo>
                    <a:pt x="417853" y="613792"/>
                    <a:pt x="425544" y="617559"/>
                    <a:pt x="426957" y="623524"/>
                  </a:cubicBezTo>
                  <a:cubicBezTo>
                    <a:pt x="428840" y="631843"/>
                    <a:pt x="430096" y="640476"/>
                    <a:pt x="430881" y="645656"/>
                  </a:cubicBezTo>
                  <a:cubicBezTo>
                    <a:pt x="431352" y="655701"/>
                    <a:pt x="428840" y="660724"/>
                    <a:pt x="422405" y="663392"/>
                  </a:cubicBezTo>
                  <a:cubicBezTo>
                    <a:pt x="415812" y="666061"/>
                    <a:pt x="409534" y="664805"/>
                    <a:pt x="405453" y="659468"/>
                  </a:cubicBezTo>
                  <a:cubicBezTo>
                    <a:pt x="397604" y="649265"/>
                    <a:pt x="393995" y="637493"/>
                    <a:pt x="395564" y="624465"/>
                  </a:cubicBezTo>
                  <a:cubicBezTo>
                    <a:pt x="396663" y="615990"/>
                    <a:pt x="403098" y="614734"/>
                    <a:pt x="409848" y="614263"/>
                  </a:cubicBezTo>
                  <a:close/>
                  <a:moveTo>
                    <a:pt x="190574" y="610339"/>
                  </a:moveTo>
                  <a:cubicBezTo>
                    <a:pt x="188534" y="618344"/>
                    <a:pt x="188534" y="625721"/>
                    <a:pt x="188691" y="633098"/>
                  </a:cubicBezTo>
                  <a:cubicBezTo>
                    <a:pt x="188691" y="638435"/>
                    <a:pt x="179901" y="644871"/>
                    <a:pt x="172994" y="644557"/>
                  </a:cubicBezTo>
                  <a:cubicBezTo>
                    <a:pt x="166088" y="644400"/>
                    <a:pt x="163890" y="641260"/>
                    <a:pt x="164675" y="632627"/>
                  </a:cubicBezTo>
                  <a:cubicBezTo>
                    <a:pt x="165617" y="620855"/>
                    <a:pt x="175662" y="612065"/>
                    <a:pt x="190574" y="610339"/>
                  </a:cubicBezTo>
                  <a:close/>
                  <a:moveTo>
                    <a:pt x="440298" y="609397"/>
                  </a:moveTo>
                  <a:cubicBezTo>
                    <a:pt x="448303" y="608456"/>
                    <a:pt x="455681" y="612379"/>
                    <a:pt x="456936" y="618501"/>
                  </a:cubicBezTo>
                  <a:cubicBezTo>
                    <a:pt x="459448" y="630587"/>
                    <a:pt x="462116" y="642673"/>
                    <a:pt x="463372" y="655073"/>
                  </a:cubicBezTo>
                  <a:cubicBezTo>
                    <a:pt x="463529" y="656171"/>
                    <a:pt x="464314" y="657741"/>
                    <a:pt x="462744" y="658055"/>
                  </a:cubicBezTo>
                  <a:cubicBezTo>
                    <a:pt x="456465" y="658997"/>
                    <a:pt x="450501" y="663392"/>
                    <a:pt x="443909" y="660723"/>
                  </a:cubicBezTo>
                  <a:cubicBezTo>
                    <a:pt x="438258" y="658369"/>
                    <a:pt x="436060" y="653503"/>
                    <a:pt x="435119" y="647539"/>
                  </a:cubicBezTo>
                  <a:cubicBezTo>
                    <a:pt x="434020" y="638906"/>
                    <a:pt x="432293" y="630116"/>
                    <a:pt x="430723" y="621954"/>
                  </a:cubicBezTo>
                  <a:cubicBezTo>
                    <a:pt x="430566" y="614263"/>
                    <a:pt x="433863" y="610182"/>
                    <a:pt x="440298" y="609397"/>
                  </a:cubicBezTo>
                  <a:close/>
                  <a:moveTo>
                    <a:pt x="476399" y="608455"/>
                  </a:moveTo>
                  <a:cubicBezTo>
                    <a:pt x="484561" y="607984"/>
                    <a:pt x="488642" y="611908"/>
                    <a:pt x="488799" y="620541"/>
                  </a:cubicBezTo>
                  <a:cubicBezTo>
                    <a:pt x="489113" y="629959"/>
                    <a:pt x="490525" y="639220"/>
                    <a:pt x="492880" y="648324"/>
                  </a:cubicBezTo>
                  <a:cubicBezTo>
                    <a:pt x="495391" y="657114"/>
                    <a:pt x="494293" y="658369"/>
                    <a:pt x="482834" y="658212"/>
                  </a:cubicBezTo>
                  <a:cubicBezTo>
                    <a:pt x="482834" y="658212"/>
                    <a:pt x="480794" y="658369"/>
                    <a:pt x="479067" y="658840"/>
                  </a:cubicBezTo>
                  <a:cubicBezTo>
                    <a:pt x="471376" y="660567"/>
                    <a:pt x="467609" y="658840"/>
                    <a:pt x="466981" y="651306"/>
                  </a:cubicBezTo>
                  <a:cubicBezTo>
                    <a:pt x="466196" y="641417"/>
                    <a:pt x="464784" y="631843"/>
                    <a:pt x="463214" y="622111"/>
                  </a:cubicBezTo>
                  <a:cubicBezTo>
                    <a:pt x="461959" y="614263"/>
                    <a:pt x="467766" y="608926"/>
                    <a:pt x="476399" y="608455"/>
                  </a:cubicBezTo>
                  <a:close/>
                  <a:moveTo>
                    <a:pt x="206584" y="607513"/>
                  </a:moveTo>
                  <a:cubicBezTo>
                    <a:pt x="215531" y="606571"/>
                    <a:pt x="219455" y="610496"/>
                    <a:pt x="218513" y="619286"/>
                  </a:cubicBezTo>
                  <a:cubicBezTo>
                    <a:pt x="218199" y="622582"/>
                    <a:pt x="217885" y="626035"/>
                    <a:pt x="217414" y="629331"/>
                  </a:cubicBezTo>
                  <a:cubicBezTo>
                    <a:pt x="216473" y="638278"/>
                    <a:pt x="210822" y="641888"/>
                    <a:pt x="202660" y="638906"/>
                  </a:cubicBezTo>
                  <a:cubicBezTo>
                    <a:pt x="202032" y="638592"/>
                    <a:pt x="201247" y="638435"/>
                    <a:pt x="200619" y="638435"/>
                  </a:cubicBezTo>
                  <a:cubicBezTo>
                    <a:pt x="191986" y="637179"/>
                    <a:pt x="191986" y="637179"/>
                    <a:pt x="192457" y="626820"/>
                  </a:cubicBezTo>
                  <a:cubicBezTo>
                    <a:pt x="192300" y="620698"/>
                    <a:pt x="193870" y="613478"/>
                    <a:pt x="202032" y="609397"/>
                  </a:cubicBezTo>
                  <a:cubicBezTo>
                    <a:pt x="203445" y="608612"/>
                    <a:pt x="205014" y="607827"/>
                    <a:pt x="206584" y="607513"/>
                  </a:cubicBezTo>
                  <a:close/>
                  <a:moveTo>
                    <a:pt x="506849" y="604688"/>
                  </a:moveTo>
                  <a:cubicBezTo>
                    <a:pt x="515482" y="604688"/>
                    <a:pt x="520034" y="607671"/>
                    <a:pt x="522702" y="615989"/>
                  </a:cubicBezTo>
                  <a:cubicBezTo>
                    <a:pt x="525214" y="623524"/>
                    <a:pt x="527411" y="631215"/>
                    <a:pt x="529138" y="638906"/>
                  </a:cubicBezTo>
                  <a:cubicBezTo>
                    <a:pt x="530864" y="646126"/>
                    <a:pt x="528667" y="649422"/>
                    <a:pt x="521290" y="651620"/>
                  </a:cubicBezTo>
                  <a:cubicBezTo>
                    <a:pt x="518779" y="652405"/>
                    <a:pt x="516267" y="653033"/>
                    <a:pt x="513756" y="653818"/>
                  </a:cubicBezTo>
                  <a:cubicBezTo>
                    <a:pt x="504495" y="656957"/>
                    <a:pt x="498844" y="654288"/>
                    <a:pt x="496647" y="644871"/>
                  </a:cubicBezTo>
                  <a:cubicBezTo>
                    <a:pt x="494763" y="636866"/>
                    <a:pt x="493351" y="628860"/>
                    <a:pt x="492409" y="620698"/>
                  </a:cubicBezTo>
                  <a:cubicBezTo>
                    <a:pt x="491310" y="611123"/>
                    <a:pt x="497431" y="604688"/>
                    <a:pt x="506849" y="604688"/>
                  </a:cubicBezTo>
                  <a:close/>
                  <a:moveTo>
                    <a:pt x="231737" y="603452"/>
                  </a:moveTo>
                  <a:cubicBezTo>
                    <a:pt x="233503" y="603001"/>
                    <a:pt x="235465" y="603354"/>
                    <a:pt x="237662" y="604688"/>
                  </a:cubicBezTo>
                  <a:cubicBezTo>
                    <a:pt x="242214" y="607514"/>
                    <a:pt x="249434" y="608299"/>
                    <a:pt x="246923" y="616461"/>
                  </a:cubicBezTo>
                  <a:cubicBezTo>
                    <a:pt x="246295" y="618501"/>
                    <a:pt x="245824" y="620542"/>
                    <a:pt x="245824" y="622739"/>
                  </a:cubicBezTo>
                  <a:cubicBezTo>
                    <a:pt x="246138" y="632157"/>
                    <a:pt x="239232" y="638750"/>
                    <a:pt x="229814" y="638279"/>
                  </a:cubicBezTo>
                  <a:cubicBezTo>
                    <a:pt x="222437" y="638122"/>
                    <a:pt x="220082" y="635453"/>
                    <a:pt x="220082" y="626977"/>
                  </a:cubicBezTo>
                  <a:cubicBezTo>
                    <a:pt x="220553" y="620385"/>
                    <a:pt x="222437" y="613321"/>
                    <a:pt x="226988" y="607043"/>
                  </a:cubicBezTo>
                  <a:cubicBezTo>
                    <a:pt x="228401" y="605159"/>
                    <a:pt x="229971" y="603904"/>
                    <a:pt x="231737" y="603452"/>
                  </a:cubicBezTo>
                  <a:close/>
                  <a:moveTo>
                    <a:pt x="545619" y="599351"/>
                  </a:moveTo>
                  <a:cubicBezTo>
                    <a:pt x="554565" y="599508"/>
                    <a:pt x="556763" y="601549"/>
                    <a:pt x="556763" y="609711"/>
                  </a:cubicBezTo>
                  <a:cubicBezTo>
                    <a:pt x="556763" y="618501"/>
                    <a:pt x="558490" y="626819"/>
                    <a:pt x="561472" y="635139"/>
                  </a:cubicBezTo>
                  <a:cubicBezTo>
                    <a:pt x="564454" y="643928"/>
                    <a:pt x="562884" y="645969"/>
                    <a:pt x="553781" y="646283"/>
                  </a:cubicBezTo>
                  <a:cubicBezTo>
                    <a:pt x="551897" y="646283"/>
                    <a:pt x="549543" y="645969"/>
                    <a:pt x="548130" y="646911"/>
                  </a:cubicBezTo>
                  <a:cubicBezTo>
                    <a:pt x="540439" y="651306"/>
                    <a:pt x="536986" y="646597"/>
                    <a:pt x="534004" y="640789"/>
                  </a:cubicBezTo>
                  <a:cubicBezTo>
                    <a:pt x="529609" y="631843"/>
                    <a:pt x="527883" y="621954"/>
                    <a:pt x="525999" y="612379"/>
                  </a:cubicBezTo>
                  <a:cubicBezTo>
                    <a:pt x="525057" y="607984"/>
                    <a:pt x="527412" y="604531"/>
                    <a:pt x="531806" y="602648"/>
                  </a:cubicBezTo>
                  <a:cubicBezTo>
                    <a:pt x="536358" y="600607"/>
                    <a:pt x="541381" y="599665"/>
                    <a:pt x="545619" y="599351"/>
                  </a:cubicBezTo>
                  <a:close/>
                  <a:moveTo>
                    <a:pt x="261834" y="599194"/>
                  </a:moveTo>
                  <a:cubicBezTo>
                    <a:pt x="266857" y="600607"/>
                    <a:pt x="274077" y="599822"/>
                    <a:pt x="274391" y="608298"/>
                  </a:cubicBezTo>
                  <a:cubicBezTo>
                    <a:pt x="274548" y="610653"/>
                    <a:pt x="274705" y="613007"/>
                    <a:pt x="274862" y="615518"/>
                  </a:cubicBezTo>
                  <a:cubicBezTo>
                    <a:pt x="275333" y="629018"/>
                    <a:pt x="269682" y="634668"/>
                    <a:pt x="257439" y="632784"/>
                  </a:cubicBezTo>
                  <a:cubicBezTo>
                    <a:pt x="253358" y="632157"/>
                    <a:pt x="250532" y="630116"/>
                    <a:pt x="250062" y="626035"/>
                  </a:cubicBezTo>
                  <a:cubicBezTo>
                    <a:pt x="249277" y="619129"/>
                    <a:pt x="249277" y="612065"/>
                    <a:pt x="251317" y="605316"/>
                  </a:cubicBezTo>
                  <a:cubicBezTo>
                    <a:pt x="253044" y="599979"/>
                    <a:pt x="256811" y="597782"/>
                    <a:pt x="261834" y="599194"/>
                  </a:cubicBezTo>
                  <a:close/>
                  <a:moveTo>
                    <a:pt x="700226" y="599037"/>
                  </a:moveTo>
                  <a:cubicBezTo>
                    <a:pt x="700697" y="599037"/>
                    <a:pt x="701168" y="599037"/>
                    <a:pt x="701638" y="599037"/>
                  </a:cubicBezTo>
                  <a:cubicBezTo>
                    <a:pt x="711527" y="599037"/>
                    <a:pt x="714666" y="602490"/>
                    <a:pt x="714196" y="612379"/>
                  </a:cubicBezTo>
                  <a:cubicBezTo>
                    <a:pt x="713882" y="618972"/>
                    <a:pt x="704934" y="626035"/>
                    <a:pt x="698185" y="625250"/>
                  </a:cubicBezTo>
                  <a:cubicBezTo>
                    <a:pt x="694418" y="624780"/>
                    <a:pt x="692692" y="622425"/>
                    <a:pt x="692064" y="619128"/>
                  </a:cubicBezTo>
                  <a:cubicBezTo>
                    <a:pt x="691436" y="615989"/>
                    <a:pt x="691436" y="612850"/>
                    <a:pt x="690965" y="609868"/>
                  </a:cubicBezTo>
                  <a:cubicBezTo>
                    <a:pt x="689238" y="599037"/>
                    <a:pt x="689238" y="599037"/>
                    <a:pt x="700226" y="599037"/>
                  </a:cubicBezTo>
                  <a:close/>
                  <a:moveTo>
                    <a:pt x="577953" y="598645"/>
                  </a:moveTo>
                  <a:cubicBezTo>
                    <a:pt x="581092" y="598528"/>
                    <a:pt x="584232" y="599116"/>
                    <a:pt x="587371" y="600921"/>
                  </a:cubicBezTo>
                  <a:cubicBezTo>
                    <a:pt x="587999" y="601235"/>
                    <a:pt x="588627" y="601863"/>
                    <a:pt x="588784" y="602491"/>
                  </a:cubicBezTo>
                  <a:cubicBezTo>
                    <a:pt x="590824" y="613635"/>
                    <a:pt x="595062" y="624308"/>
                    <a:pt x="594591" y="635767"/>
                  </a:cubicBezTo>
                  <a:cubicBezTo>
                    <a:pt x="594120" y="643144"/>
                    <a:pt x="586900" y="647539"/>
                    <a:pt x="576384" y="647382"/>
                  </a:cubicBezTo>
                  <a:cubicBezTo>
                    <a:pt x="571047" y="647853"/>
                    <a:pt x="566809" y="645028"/>
                    <a:pt x="565396" y="639220"/>
                  </a:cubicBezTo>
                  <a:cubicBezTo>
                    <a:pt x="563198" y="630116"/>
                    <a:pt x="561158" y="620855"/>
                    <a:pt x="561629" y="611438"/>
                  </a:cubicBezTo>
                  <a:cubicBezTo>
                    <a:pt x="561786" y="606572"/>
                    <a:pt x="563355" y="602334"/>
                    <a:pt x="568536" y="600607"/>
                  </a:cubicBezTo>
                  <a:cubicBezTo>
                    <a:pt x="571675" y="599587"/>
                    <a:pt x="574814" y="598763"/>
                    <a:pt x="577953" y="598645"/>
                  </a:cubicBezTo>
                  <a:close/>
                  <a:moveTo>
                    <a:pt x="782159" y="597625"/>
                  </a:moveTo>
                  <a:cubicBezTo>
                    <a:pt x="784984" y="601078"/>
                    <a:pt x="784199" y="604845"/>
                    <a:pt x="785612" y="607827"/>
                  </a:cubicBezTo>
                  <a:cubicBezTo>
                    <a:pt x="786397" y="609711"/>
                    <a:pt x="784671" y="610809"/>
                    <a:pt x="783415" y="611908"/>
                  </a:cubicBezTo>
                  <a:cubicBezTo>
                    <a:pt x="782944" y="612222"/>
                    <a:pt x="781845" y="612379"/>
                    <a:pt x="781374" y="612065"/>
                  </a:cubicBezTo>
                  <a:cubicBezTo>
                    <a:pt x="779647" y="610966"/>
                    <a:pt x="780903" y="609554"/>
                    <a:pt x="781060" y="608298"/>
                  </a:cubicBezTo>
                  <a:cubicBezTo>
                    <a:pt x="781531" y="605002"/>
                    <a:pt x="781688" y="601706"/>
                    <a:pt x="782159" y="597625"/>
                  </a:cubicBezTo>
                  <a:close/>
                  <a:moveTo>
                    <a:pt x="748726" y="597625"/>
                  </a:moveTo>
                  <a:cubicBezTo>
                    <a:pt x="753435" y="596997"/>
                    <a:pt x="754376" y="603747"/>
                    <a:pt x="755161" y="607984"/>
                  </a:cubicBezTo>
                  <a:cubicBezTo>
                    <a:pt x="757359" y="620384"/>
                    <a:pt x="754534" y="625093"/>
                    <a:pt x="742605" y="626663"/>
                  </a:cubicBezTo>
                  <a:cubicBezTo>
                    <a:pt x="746529" y="623523"/>
                    <a:pt x="747470" y="620071"/>
                    <a:pt x="747156" y="616303"/>
                  </a:cubicBezTo>
                  <a:cubicBezTo>
                    <a:pt x="747000" y="613949"/>
                    <a:pt x="746842" y="611438"/>
                    <a:pt x="746529" y="609083"/>
                  </a:cubicBezTo>
                  <a:cubicBezTo>
                    <a:pt x="746058" y="604845"/>
                    <a:pt x="744802" y="598095"/>
                    <a:pt x="748726" y="597625"/>
                  </a:cubicBezTo>
                  <a:close/>
                  <a:moveTo>
                    <a:pt x="220357" y="596978"/>
                  </a:moveTo>
                  <a:cubicBezTo>
                    <a:pt x="221181" y="596762"/>
                    <a:pt x="221965" y="596762"/>
                    <a:pt x="222593" y="597468"/>
                  </a:cubicBezTo>
                  <a:cubicBezTo>
                    <a:pt x="224006" y="599038"/>
                    <a:pt x="222593" y="601078"/>
                    <a:pt x="222279" y="602805"/>
                  </a:cubicBezTo>
                  <a:cubicBezTo>
                    <a:pt x="221808" y="605317"/>
                    <a:pt x="219925" y="605317"/>
                    <a:pt x="217884" y="605003"/>
                  </a:cubicBezTo>
                  <a:cubicBezTo>
                    <a:pt x="215216" y="604532"/>
                    <a:pt x="212705" y="603904"/>
                    <a:pt x="209095" y="603276"/>
                  </a:cubicBezTo>
                  <a:cubicBezTo>
                    <a:pt x="211763" y="599665"/>
                    <a:pt x="214588" y="598567"/>
                    <a:pt x="217884" y="597782"/>
                  </a:cubicBezTo>
                  <a:cubicBezTo>
                    <a:pt x="218669" y="597625"/>
                    <a:pt x="219533" y="597193"/>
                    <a:pt x="220357" y="596978"/>
                  </a:cubicBezTo>
                  <a:close/>
                  <a:moveTo>
                    <a:pt x="734679" y="596882"/>
                  </a:moveTo>
                  <a:cubicBezTo>
                    <a:pt x="740005" y="597301"/>
                    <a:pt x="742684" y="601628"/>
                    <a:pt x="742448" y="609397"/>
                  </a:cubicBezTo>
                  <a:cubicBezTo>
                    <a:pt x="742134" y="620699"/>
                    <a:pt x="738053" y="624309"/>
                    <a:pt x="727537" y="623367"/>
                  </a:cubicBezTo>
                  <a:cubicBezTo>
                    <a:pt x="722985" y="622896"/>
                    <a:pt x="720473" y="620699"/>
                    <a:pt x="719689" y="616461"/>
                  </a:cubicBezTo>
                  <a:cubicBezTo>
                    <a:pt x="719375" y="615048"/>
                    <a:pt x="719218" y="613635"/>
                    <a:pt x="719061" y="612222"/>
                  </a:cubicBezTo>
                  <a:cubicBezTo>
                    <a:pt x="718904" y="608142"/>
                    <a:pt x="714979" y="603903"/>
                    <a:pt x="717020" y="600607"/>
                  </a:cubicBezTo>
                  <a:cubicBezTo>
                    <a:pt x="719218" y="597154"/>
                    <a:pt x="724554" y="598881"/>
                    <a:pt x="728479" y="597782"/>
                  </a:cubicBezTo>
                  <a:cubicBezTo>
                    <a:pt x="730833" y="597036"/>
                    <a:pt x="732903" y="596742"/>
                    <a:pt x="734679" y="596882"/>
                  </a:cubicBezTo>
                  <a:close/>
                  <a:moveTo>
                    <a:pt x="286903" y="596840"/>
                  </a:moveTo>
                  <a:cubicBezTo>
                    <a:pt x="288026" y="596938"/>
                    <a:pt x="289380" y="597468"/>
                    <a:pt x="291028" y="598567"/>
                  </a:cubicBezTo>
                  <a:cubicBezTo>
                    <a:pt x="291499" y="598881"/>
                    <a:pt x="292441" y="598881"/>
                    <a:pt x="293069" y="598881"/>
                  </a:cubicBezTo>
                  <a:cubicBezTo>
                    <a:pt x="305783" y="599665"/>
                    <a:pt x="306568" y="600450"/>
                    <a:pt x="306568" y="614106"/>
                  </a:cubicBezTo>
                  <a:cubicBezTo>
                    <a:pt x="306568" y="614577"/>
                    <a:pt x="306568" y="616774"/>
                    <a:pt x="306882" y="618972"/>
                  </a:cubicBezTo>
                  <a:cubicBezTo>
                    <a:pt x="307509" y="624622"/>
                    <a:pt x="302644" y="628703"/>
                    <a:pt x="297150" y="627291"/>
                  </a:cubicBezTo>
                  <a:cubicBezTo>
                    <a:pt x="294168" y="626506"/>
                    <a:pt x="291028" y="625721"/>
                    <a:pt x="287889" y="625878"/>
                  </a:cubicBezTo>
                  <a:cubicBezTo>
                    <a:pt x="281297" y="626035"/>
                    <a:pt x="279413" y="622425"/>
                    <a:pt x="279570" y="616774"/>
                  </a:cubicBezTo>
                  <a:cubicBezTo>
                    <a:pt x="279727" y="612536"/>
                    <a:pt x="280198" y="608141"/>
                    <a:pt x="281297" y="603903"/>
                  </a:cubicBezTo>
                  <a:cubicBezTo>
                    <a:pt x="282239" y="600136"/>
                    <a:pt x="283533" y="596546"/>
                    <a:pt x="286903" y="596840"/>
                  </a:cubicBezTo>
                  <a:close/>
                  <a:moveTo>
                    <a:pt x="607278" y="596051"/>
                  </a:moveTo>
                  <a:cubicBezTo>
                    <a:pt x="609669" y="596095"/>
                    <a:pt x="612367" y="596762"/>
                    <a:pt x="615310" y="598096"/>
                  </a:cubicBezTo>
                  <a:cubicBezTo>
                    <a:pt x="618606" y="599666"/>
                    <a:pt x="620647" y="601863"/>
                    <a:pt x="620961" y="605787"/>
                  </a:cubicBezTo>
                  <a:cubicBezTo>
                    <a:pt x="621746" y="614420"/>
                    <a:pt x="622687" y="623053"/>
                    <a:pt x="627239" y="630744"/>
                  </a:cubicBezTo>
                  <a:cubicBezTo>
                    <a:pt x="628181" y="632314"/>
                    <a:pt x="628809" y="634197"/>
                    <a:pt x="626454" y="635767"/>
                  </a:cubicBezTo>
                  <a:cubicBezTo>
                    <a:pt x="614996" y="643929"/>
                    <a:pt x="600712" y="638592"/>
                    <a:pt x="597730" y="624780"/>
                  </a:cubicBezTo>
                  <a:cubicBezTo>
                    <a:pt x="596788" y="620384"/>
                    <a:pt x="596317" y="615833"/>
                    <a:pt x="595689" y="611281"/>
                  </a:cubicBezTo>
                  <a:cubicBezTo>
                    <a:pt x="595689" y="601392"/>
                    <a:pt x="600104" y="595918"/>
                    <a:pt x="607278" y="596051"/>
                  </a:cubicBezTo>
                  <a:close/>
                  <a:moveTo>
                    <a:pt x="665930" y="595288"/>
                  </a:moveTo>
                  <a:cubicBezTo>
                    <a:pt x="673346" y="595074"/>
                    <a:pt x="682528" y="599077"/>
                    <a:pt x="685000" y="604846"/>
                  </a:cubicBezTo>
                  <a:cubicBezTo>
                    <a:pt x="686963" y="609397"/>
                    <a:pt x="688218" y="613831"/>
                    <a:pt x="687924" y="618030"/>
                  </a:cubicBezTo>
                  <a:lnTo>
                    <a:pt x="681651" y="629611"/>
                  </a:lnTo>
                  <a:lnTo>
                    <a:pt x="679114" y="629195"/>
                  </a:lnTo>
                  <a:cubicBezTo>
                    <a:pt x="678212" y="629410"/>
                    <a:pt x="677309" y="629803"/>
                    <a:pt x="676367" y="629803"/>
                  </a:cubicBezTo>
                  <a:cubicBezTo>
                    <a:pt x="668833" y="630116"/>
                    <a:pt x="663340" y="627448"/>
                    <a:pt x="660201" y="620228"/>
                  </a:cubicBezTo>
                  <a:cubicBezTo>
                    <a:pt x="658003" y="615048"/>
                    <a:pt x="656276" y="609868"/>
                    <a:pt x="655962" y="604375"/>
                  </a:cubicBezTo>
                  <a:cubicBezTo>
                    <a:pt x="655805" y="601235"/>
                    <a:pt x="656747" y="598723"/>
                    <a:pt x="659416" y="596997"/>
                  </a:cubicBezTo>
                  <a:cubicBezTo>
                    <a:pt x="661181" y="595898"/>
                    <a:pt x="663457" y="595359"/>
                    <a:pt x="665930" y="595288"/>
                  </a:cubicBezTo>
                  <a:close/>
                  <a:moveTo>
                    <a:pt x="763010" y="594956"/>
                  </a:moveTo>
                  <a:cubicBezTo>
                    <a:pt x="767875" y="595898"/>
                    <a:pt x="773840" y="596055"/>
                    <a:pt x="775253" y="602805"/>
                  </a:cubicBezTo>
                  <a:cubicBezTo>
                    <a:pt x="776665" y="609711"/>
                    <a:pt x="773840" y="614891"/>
                    <a:pt x="767404" y="617873"/>
                  </a:cubicBezTo>
                  <a:cubicBezTo>
                    <a:pt x="765364" y="618815"/>
                    <a:pt x="763010" y="619442"/>
                    <a:pt x="760341" y="620384"/>
                  </a:cubicBezTo>
                  <a:cubicBezTo>
                    <a:pt x="760184" y="613321"/>
                    <a:pt x="760027" y="607043"/>
                    <a:pt x="757830" y="600921"/>
                  </a:cubicBezTo>
                  <a:cubicBezTo>
                    <a:pt x="756417" y="596840"/>
                    <a:pt x="758772" y="594015"/>
                    <a:pt x="763010" y="594956"/>
                  </a:cubicBezTo>
                  <a:close/>
                  <a:moveTo>
                    <a:pt x="640737" y="594643"/>
                  </a:moveTo>
                  <a:cubicBezTo>
                    <a:pt x="649841" y="594172"/>
                    <a:pt x="652352" y="596055"/>
                    <a:pt x="653765" y="605002"/>
                  </a:cubicBezTo>
                  <a:cubicBezTo>
                    <a:pt x="654549" y="610025"/>
                    <a:pt x="654549" y="615047"/>
                    <a:pt x="655334" y="620070"/>
                  </a:cubicBezTo>
                  <a:cubicBezTo>
                    <a:pt x="656590" y="629331"/>
                    <a:pt x="655334" y="631214"/>
                    <a:pt x="646074" y="631685"/>
                  </a:cubicBezTo>
                  <a:cubicBezTo>
                    <a:pt x="644975" y="631842"/>
                    <a:pt x="643719" y="631842"/>
                    <a:pt x="642464" y="631842"/>
                  </a:cubicBezTo>
                  <a:cubicBezTo>
                    <a:pt x="630535" y="631685"/>
                    <a:pt x="628965" y="630586"/>
                    <a:pt x="626611" y="618815"/>
                  </a:cubicBezTo>
                  <a:cubicBezTo>
                    <a:pt x="626297" y="617245"/>
                    <a:pt x="625983" y="615518"/>
                    <a:pt x="625669" y="613791"/>
                  </a:cubicBezTo>
                  <a:cubicBezTo>
                    <a:pt x="622844" y="598723"/>
                    <a:pt x="625355" y="595427"/>
                    <a:pt x="640737" y="594643"/>
                  </a:cubicBezTo>
                  <a:close/>
                  <a:moveTo>
                    <a:pt x="331502" y="592467"/>
                  </a:moveTo>
                  <a:cubicBezTo>
                    <a:pt x="338440" y="592828"/>
                    <a:pt x="339883" y="596565"/>
                    <a:pt x="340001" y="607984"/>
                  </a:cubicBezTo>
                  <a:cubicBezTo>
                    <a:pt x="340157" y="621169"/>
                    <a:pt x="331681" y="625879"/>
                    <a:pt x="318654" y="624623"/>
                  </a:cubicBezTo>
                  <a:cubicBezTo>
                    <a:pt x="308294" y="623681"/>
                    <a:pt x="310649" y="618344"/>
                    <a:pt x="310806" y="612693"/>
                  </a:cubicBezTo>
                  <a:cubicBezTo>
                    <a:pt x="310963" y="610339"/>
                    <a:pt x="311276" y="607827"/>
                    <a:pt x="311276" y="605473"/>
                  </a:cubicBezTo>
                  <a:cubicBezTo>
                    <a:pt x="311120" y="597625"/>
                    <a:pt x="314416" y="594015"/>
                    <a:pt x="322577" y="593073"/>
                  </a:cubicBezTo>
                  <a:cubicBezTo>
                    <a:pt x="326266" y="592602"/>
                    <a:pt x="329190" y="592347"/>
                    <a:pt x="331502" y="592467"/>
                  </a:cubicBezTo>
                  <a:close/>
                  <a:moveTo>
                    <a:pt x="250690" y="591032"/>
                  </a:moveTo>
                  <a:cubicBezTo>
                    <a:pt x="252730" y="590718"/>
                    <a:pt x="254771" y="591032"/>
                    <a:pt x="255869" y="592916"/>
                  </a:cubicBezTo>
                  <a:cubicBezTo>
                    <a:pt x="256968" y="594957"/>
                    <a:pt x="254456" y="595585"/>
                    <a:pt x="253515" y="596683"/>
                  </a:cubicBezTo>
                  <a:cubicBezTo>
                    <a:pt x="250376" y="600608"/>
                    <a:pt x="247236" y="602962"/>
                    <a:pt x="242057" y="599509"/>
                  </a:cubicBezTo>
                  <a:cubicBezTo>
                    <a:pt x="240173" y="598253"/>
                    <a:pt x="237191" y="599038"/>
                    <a:pt x="233267" y="598724"/>
                  </a:cubicBezTo>
                  <a:cubicBezTo>
                    <a:pt x="239388" y="594329"/>
                    <a:pt x="244725" y="591974"/>
                    <a:pt x="250690" y="591032"/>
                  </a:cubicBezTo>
                  <a:close/>
                  <a:moveTo>
                    <a:pt x="274292" y="589777"/>
                  </a:moveTo>
                  <a:cubicBezTo>
                    <a:pt x="277020" y="589463"/>
                    <a:pt x="280041" y="589934"/>
                    <a:pt x="284436" y="591033"/>
                  </a:cubicBezTo>
                  <a:cubicBezTo>
                    <a:pt x="280198" y="598724"/>
                    <a:pt x="276117" y="599352"/>
                    <a:pt x="265914" y="593230"/>
                  </a:cubicBezTo>
                  <a:cubicBezTo>
                    <a:pt x="269132" y="591189"/>
                    <a:pt x="271565" y="590091"/>
                    <a:pt x="274292" y="589777"/>
                  </a:cubicBezTo>
                  <a:close/>
                  <a:moveTo>
                    <a:pt x="360151" y="587795"/>
                  </a:moveTo>
                  <a:cubicBezTo>
                    <a:pt x="363035" y="588286"/>
                    <a:pt x="365821" y="589463"/>
                    <a:pt x="368411" y="591347"/>
                  </a:cubicBezTo>
                  <a:cubicBezTo>
                    <a:pt x="372335" y="594015"/>
                    <a:pt x="369353" y="598410"/>
                    <a:pt x="370451" y="601078"/>
                  </a:cubicBezTo>
                  <a:cubicBezTo>
                    <a:pt x="370295" y="605944"/>
                    <a:pt x="370608" y="609868"/>
                    <a:pt x="368882" y="613322"/>
                  </a:cubicBezTo>
                  <a:cubicBezTo>
                    <a:pt x="366213" y="618972"/>
                    <a:pt x="362603" y="623210"/>
                    <a:pt x="355383" y="620228"/>
                  </a:cubicBezTo>
                  <a:cubicBezTo>
                    <a:pt x="354755" y="619914"/>
                    <a:pt x="353970" y="619914"/>
                    <a:pt x="353342" y="619757"/>
                  </a:cubicBezTo>
                  <a:cubicBezTo>
                    <a:pt x="342826" y="618030"/>
                    <a:pt x="340785" y="614734"/>
                    <a:pt x="344082" y="604375"/>
                  </a:cubicBezTo>
                  <a:cubicBezTo>
                    <a:pt x="344709" y="602491"/>
                    <a:pt x="345337" y="600765"/>
                    <a:pt x="345494" y="598881"/>
                  </a:cubicBezTo>
                  <a:cubicBezTo>
                    <a:pt x="345965" y="594486"/>
                    <a:pt x="346122" y="589777"/>
                    <a:pt x="351302" y="588364"/>
                  </a:cubicBezTo>
                  <a:cubicBezTo>
                    <a:pt x="354284" y="587501"/>
                    <a:pt x="357266" y="587305"/>
                    <a:pt x="360151" y="587795"/>
                  </a:cubicBezTo>
                  <a:close/>
                  <a:moveTo>
                    <a:pt x="586142" y="586064"/>
                  </a:moveTo>
                  <a:cubicBezTo>
                    <a:pt x="591550" y="585343"/>
                    <a:pt x="596671" y="587933"/>
                    <a:pt x="601968" y="589463"/>
                  </a:cubicBezTo>
                  <a:cubicBezTo>
                    <a:pt x="596318" y="597940"/>
                    <a:pt x="589097" y="597469"/>
                    <a:pt x="581249" y="594643"/>
                  </a:cubicBezTo>
                  <a:cubicBezTo>
                    <a:pt x="579680" y="594015"/>
                    <a:pt x="577953" y="593858"/>
                    <a:pt x="577639" y="591661"/>
                  </a:cubicBezTo>
                  <a:cubicBezTo>
                    <a:pt x="577325" y="589463"/>
                    <a:pt x="579365" y="588835"/>
                    <a:pt x="580621" y="588050"/>
                  </a:cubicBezTo>
                  <a:cubicBezTo>
                    <a:pt x="582505" y="586912"/>
                    <a:pt x="584339" y="586304"/>
                    <a:pt x="586142" y="586064"/>
                  </a:cubicBezTo>
                  <a:close/>
                  <a:moveTo>
                    <a:pt x="72660" y="585813"/>
                  </a:moveTo>
                  <a:cubicBezTo>
                    <a:pt x="74124" y="585700"/>
                    <a:pt x="75743" y="585857"/>
                    <a:pt x="77548" y="586250"/>
                  </a:cubicBezTo>
                  <a:cubicBezTo>
                    <a:pt x="78490" y="586407"/>
                    <a:pt x="79588" y="586250"/>
                    <a:pt x="79588" y="587505"/>
                  </a:cubicBezTo>
                  <a:cubicBezTo>
                    <a:pt x="79745" y="589075"/>
                    <a:pt x="78961" y="590331"/>
                    <a:pt x="77862" y="591273"/>
                  </a:cubicBezTo>
                  <a:cubicBezTo>
                    <a:pt x="73781" y="594726"/>
                    <a:pt x="68601" y="594412"/>
                    <a:pt x="62793" y="595040"/>
                  </a:cubicBezTo>
                  <a:cubicBezTo>
                    <a:pt x="65265" y="588918"/>
                    <a:pt x="68267" y="586151"/>
                    <a:pt x="72660" y="585813"/>
                  </a:cubicBezTo>
                  <a:close/>
                  <a:moveTo>
                    <a:pt x="389556" y="584060"/>
                  </a:moveTo>
                  <a:cubicBezTo>
                    <a:pt x="393072" y="583488"/>
                    <a:pt x="397055" y="583734"/>
                    <a:pt x="401372" y="584911"/>
                  </a:cubicBezTo>
                  <a:cubicBezTo>
                    <a:pt x="401843" y="585068"/>
                    <a:pt x="402314" y="585382"/>
                    <a:pt x="402785" y="585225"/>
                  </a:cubicBezTo>
                  <a:cubicBezTo>
                    <a:pt x="411261" y="585225"/>
                    <a:pt x="413929" y="589149"/>
                    <a:pt x="411103" y="596055"/>
                  </a:cubicBezTo>
                  <a:cubicBezTo>
                    <a:pt x="410946" y="598252"/>
                    <a:pt x="410790" y="599508"/>
                    <a:pt x="410790" y="600764"/>
                  </a:cubicBezTo>
                  <a:cubicBezTo>
                    <a:pt x="410946" y="606414"/>
                    <a:pt x="409063" y="609083"/>
                    <a:pt x="402941" y="610967"/>
                  </a:cubicBezTo>
                  <a:cubicBezTo>
                    <a:pt x="395564" y="613164"/>
                    <a:pt x="388501" y="614576"/>
                    <a:pt x="380810" y="614262"/>
                  </a:cubicBezTo>
                  <a:cubicBezTo>
                    <a:pt x="376101" y="614105"/>
                    <a:pt x="374375" y="612536"/>
                    <a:pt x="374061" y="608141"/>
                  </a:cubicBezTo>
                  <a:cubicBezTo>
                    <a:pt x="372648" y="594838"/>
                    <a:pt x="379005" y="585774"/>
                    <a:pt x="389556" y="584060"/>
                  </a:cubicBezTo>
                  <a:close/>
                  <a:moveTo>
                    <a:pt x="320852" y="583185"/>
                  </a:moveTo>
                  <a:cubicBezTo>
                    <a:pt x="315044" y="595742"/>
                    <a:pt x="306725" y="597940"/>
                    <a:pt x="288517" y="591190"/>
                  </a:cubicBezTo>
                  <a:cubicBezTo>
                    <a:pt x="298720" y="583185"/>
                    <a:pt x="310021" y="585225"/>
                    <a:pt x="320852" y="583185"/>
                  </a:cubicBezTo>
                  <a:close/>
                  <a:moveTo>
                    <a:pt x="546070" y="582949"/>
                  </a:moveTo>
                  <a:cubicBezTo>
                    <a:pt x="547463" y="582674"/>
                    <a:pt x="549150" y="582949"/>
                    <a:pt x="550799" y="583027"/>
                  </a:cubicBezTo>
                  <a:cubicBezTo>
                    <a:pt x="557077" y="583341"/>
                    <a:pt x="563199" y="583498"/>
                    <a:pt x="569477" y="583655"/>
                  </a:cubicBezTo>
                  <a:cubicBezTo>
                    <a:pt x="571518" y="583655"/>
                    <a:pt x="574186" y="582870"/>
                    <a:pt x="574500" y="586167"/>
                  </a:cubicBezTo>
                  <a:cubicBezTo>
                    <a:pt x="574657" y="588992"/>
                    <a:pt x="576227" y="592759"/>
                    <a:pt x="572931" y="594015"/>
                  </a:cubicBezTo>
                  <a:cubicBezTo>
                    <a:pt x="568065" y="595584"/>
                    <a:pt x="563827" y="598723"/>
                    <a:pt x="558490" y="598096"/>
                  </a:cubicBezTo>
                  <a:cubicBezTo>
                    <a:pt x="554566" y="598253"/>
                    <a:pt x="550799" y="597154"/>
                    <a:pt x="547345" y="595741"/>
                  </a:cubicBezTo>
                  <a:cubicBezTo>
                    <a:pt x="543108" y="593858"/>
                    <a:pt x="542166" y="590248"/>
                    <a:pt x="543108" y="586167"/>
                  </a:cubicBezTo>
                  <a:cubicBezTo>
                    <a:pt x="543579" y="584048"/>
                    <a:pt x="544677" y="583224"/>
                    <a:pt x="546070" y="582949"/>
                  </a:cubicBezTo>
                  <a:close/>
                  <a:moveTo>
                    <a:pt x="434177" y="579103"/>
                  </a:moveTo>
                  <a:cubicBezTo>
                    <a:pt x="439670" y="579417"/>
                    <a:pt x="443594" y="581301"/>
                    <a:pt x="441554" y="588207"/>
                  </a:cubicBezTo>
                  <a:cubicBezTo>
                    <a:pt x="440926" y="590404"/>
                    <a:pt x="440926" y="592916"/>
                    <a:pt x="440769" y="595271"/>
                  </a:cubicBezTo>
                  <a:cubicBezTo>
                    <a:pt x="440141" y="605630"/>
                    <a:pt x="430253" y="612694"/>
                    <a:pt x="420207" y="610810"/>
                  </a:cubicBezTo>
                  <a:cubicBezTo>
                    <a:pt x="414242" y="609711"/>
                    <a:pt x="413144" y="606572"/>
                    <a:pt x="413929" y="602177"/>
                  </a:cubicBezTo>
                  <a:cubicBezTo>
                    <a:pt x="414085" y="586794"/>
                    <a:pt x="421776" y="578319"/>
                    <a:pt x="434177" y="579103"/>
                  </a:cubicBezTo>
                  <a:close/>
                  <a:moveTo>
                    <a:pt x="90889" y="578401"/>
                  </a:moveTo>
                  <a:cubicBezTo>
                    <a:pt x="94656" y="578401"/>
                    <a:pt x="96697" y="583895"/>
                    <a:pt x="96226" y="586564"/>
                  </a:cubicBezTo>
                  <a:cubicBezTo>
                    <a:pt x="95441" y="591116"/>
                    <a:pt x="89634" y="588919"/>
                    <a:pt x="86808" y="590645"/>
                  </a:cubicBezTo>
                  <a:cubicBezTo>
                    <a:pt x="83041" y="590802"/>
                    <a:pt x="80373" y="586721"/>
                    <a:pt x="80844" y="586564"/>
                  </a:cubicBezTo>
                  <a:cubicBezTo>
                    <a:pt x="84453" y="584052"/>
                    <a:pt x="86494" y="578401"/>
                    <a:pt x="90889" y="578401"/>
                  </a:cubicBezTo>
                  <a:close/>
                  <a:moveTo>
                    <a:pt x="346333" y="578059"/>
                  </a:moveTo>
                  <a:cubicBezTo>
                    <a:pt x="348516" y="577916"/>
                    <a:pt x="350517" y="578083"/>
                    <a:pt x="352086" y="578632"/>
                  </a:cubicBezTo>
                  <a:cubicBezTo>
                    <a:pt x="355069" y="579731"/>
                    <a:pt x="355226" y="580516"/>
                    <a:pt x="352871" y="582870"/>
                  </a:cubicBezTo>
                  <a:cubicBezTo>
                    <a:pt x="346907" y="588836"/>
                    <a:pt x="340785" y="593074"/>
                    <a:pt x="332466" y="586795"/>
                  </a:cubicBezTo>
                  <a:cubicBezTo>
                    <a:pt x="331995" y="586481"/>
                    <a:pt x="331053" y="586481"/>
                    <a:pt x="330426" y="586324"/>
                  </a:cubicBezTo>
                  <a:cubicBezTo>
                    <a:pt x="329798" y="586167"/>
                    <a:pt x="329170" y="585853"/>
                    <a:pt x="328542" y="585696"/>
                  </a:cubicBezTo>
                  <a:cubicBezTo>
                    <a:pt x="331603" y="581693"/>
                    <a:pt x="339784" y="578485"/>
                    <a:pt x="346333" y="578059"/>
                  </a:cubicBezTo>
                  <a:close/>
                  <a:moveTo>
                    <a:pt x="518151" y="577063"/>
                  </a:moveTo>
                  <a:cubicBezTo>
                    <a:pt x="522703" y="577848"/>
                    <a:pt x="527097" y="579103"/>
                    <a:pt x="531650" y="579731"/>
                  </a:cubicBezTo>
                  <a:cubicBezTo>
                    <a:pt x="537771" y="580359"/>
                    <a:pt x="540283" y="583812"/>
                    <a:pt x="539655" y="588521"/>
                  </a:cubicBezTo>
                  <a:cubicBezTo>
                    <a:pt x="539341" y="593230"/>
                    <a:pt x="540283" y="596997"/>
                    <a:pt x="534632" y="596526"/>
                  </a:cubicBezTo>
                  <a:cubicBezTo>
                    <a:pt x="531964" y="596213"/>
                    <a:pt x="530080" y="598881"/>
                    <a:pt x="528039" y="600607"/>
                  </a:cubicBezTo>
                  <a:cubicBezTo>
                    <a:pt x="524272" y="603904"/>
                    <a:pt x="520662" y="604061"/>
                    <a:pt x="516267" y="601549"/>
                  </a:cubicBezTo>
                  <a:cubicBezTo>
                    <a:pt x="512500" y="599509"/>
                    <a:pt x="510460" y="597939"/>
                    <a:pt x="512029" y="593073"/>
                  </a:cubicBezTo>
                  <a:cubicBezTo>
                    <a:pt x="513128" y="589620"/>
                    <a:pt x="512343" y="585382"/>
                    <a:pt x="512500" y="581615"/>
                  </a:cubicBezTo>
                  <a:cubicBezTo>
                    <a:pt x="512500" y="577848"/>
                    <a:pt x="514541" y="576435"/>
                    <a:pt x="518151" y="577063"/>
                  </a:cubicBezTo>
                  <a:close/>
                  <a:moveTo>
                    <a:pt x="455366" y="573766"/>
                  </a:moveTo>
                  <a:cubicBezTo>
                    <a:pt x="461802" y="573295"/>
                    <a:pt x="466982" y="576121"/>
                    <a:pt x="471690" y="580202"/>
                  </a:cubicBezTo>
                  <a:cubicBezTo>
                    <a:pt x="472946" y="581300"/>
                    <a:pt x="471847" y="582399"/>
                    <a:pt x="471219" y="583341"/>
                  </a:cubicBezTo>
                  <a:cubicBezTo>
                    <a:pt x="469807" y="586166"/>
                    <a:pt x="469650" y="589149"/>
                    <a:pt x="470592" y="591817"/>
                  </a:cubicBezTo>
                  <a:cubicBezTo>
                    <a:pt x="473731" y="599351"/>
                    <a:pt x="471847" y="604374"/>
                    <a:pt x="464313" y="607984"/>
                  </a:cubicBezTo>
                  <a:cubicBezTo>
                    <a:pt x="460232" y="610024"/>
                    <a:pt x="456936" y="613163"/>
                    <a:pt x="453797" y="607042"/>
                  </a:cubicBezTo>
                  <a:cubicBezTo>
                    <a:pt x="453483" y="606257"/>
                    <a:pt x="452227" y="605472"/>
                    <a:pt x="451442" y="605629"/>
                  </a:cubicBezTo>
                  <a:cubicBezTo>
                    <a:pt x="443280" y="606257"/>
                    <a:pt x="443908" y="600764"/>
                    <a:pt x="444065" y="595113"/>
                  </a:cubicBezTo>
                  <a:cubicBezTo>
                    <a:pt x="444693" y="591032"/>
                    <a:pt x="445007" y="586951"/>
                    <a:pt x="445792" y="583027"/>
                  </a:cubicBezTo>
                  <a:cubicBezTo>
                    <a:pt x="446733" y="577848"/>
                    <a:pt x="449873" y="574237"/>
                    <a:pt x="455366" y="573766"/>
                  </a:cubicBezTo>
                  <a:close/>
                  <a:moveTo>
                    <a:pt x="485974" y="573139"/>
                  </a:moveTo>
                  <a:cubicBezTo>
                    <a:pt x="488328" y="573139"/>
                    <a:pt x="490840" y="573139"/>
                    <a:pt x="493194" y="573296"/>
                  </a:cubicBezTo>
                  <a:cubicBezTo>
                    <a:pt x="506065" y="573924"/>
                    <a:pt x="506065" y="574081"/>
                    <a:pt x="506692" y="586952"/>
                  </a:cubicBezTo>
                  <a:cubicBezTo>
                    <a:pt x="507320" y="601392"/>
                    <a:pt x="494921" y="609868"/>
                    <a:pt x="481265" y="604532"/>
                  </a:cubicBezTo>
                  <a:cubicBezTo>
                    <a:pt x="479695" y="603904"/>
                    <a:pt x="477968" y="603276"/>
                    <a:pt x="477812" y="601235"/>
                  </a:cubicBezTo>
                  <a:cubicBezTo>
                    <a:pt x="477341" y="594015"/>
                    <a:pt x="475614" y="586795"/>
                    <a:pt x="477655" y="579731"/>
                  </a:cubicBezTo>
                  <a:cubicBezTo>
                    <a:pt x="478910" y="575651"/>
                    <a:pt x="481265" y="572982"/>
                    <a:pt x="485974" y="573139"/>
                  </a:cubicBezTo>
                  <a:close/>
                  <a:moveTo>
                    <a:pt x="389679" y="570569"/>
                  </a:moveTo>
                  <a:cubicBezTo>
                    <a:pt x="390581" y="570314"/>
                    <a:pt x="391327" y="570471"/>
                    <a:pt x="391484" y="572040"/>
                  </a:cubicBezTo>
                  <a:cubicBezTo>
                    <a:pt x="391641" y="574238"/>
                    <a:pt x="392112" y="578789"/>
                    <a:pt x="388188" y="578789"/>
                  </a:cubicBezTo>
                  <a:cubicBezTo>
                    <a:pt x="384107" y="578947"/>
                    <a:pt x="381281" y="580830"/>
                    <a:pt x="378770" y="583341"/>
                  </a:cubicBezTo>
                  <a:cubicBezTo>
                    <a:pt x="372491" y="589777"/>
                    <a:pt x="366684" y="582870"/>
                    <a:pt x="360092" y="583498"/>
                  </a:cubicBezTo>
                  <a:cubicBezTo>
                    <a:pt x="366056" y="575336"/>
                    <a:pt x="375160" y="575493"/>
                    <a:pt x="382694" y="572511"/>
                  </a:cubicBezTo>
                  <a:cubicBezTo>
                    <a:pt x="383950" y="572040"/>
                    <a:pt x="385520" y="571883"/>
                    <a:pt x="386932" y="571569"/>
                  </a:cubicBezTo>
                  <a:cubicBezTo>
                    <a:pt x="387717" y="571491"/>
                    <a:pt x="388777" y="570824"/>
                    <a:pt x="389679" y="570569"/>
                  </a:cubicBezTo>
                  <a:close/>
                  <a:moveTo>
                    <a:pt x="422562" y="568430"/>
                  </a:moveTo>
                  <a:cubicBezTo>
                    <a:pt x="426957" y="568273"/>
                    <a:pt x="426172" y="571255"/>
                    <a:pt x="425387" y="573610"/>
                  </a:cubicBezTo>
                  <a:cubicBezTo>
                    <a:pt x="423818" y="578789"/>
                    <a:pt x="416911" y="582243"/>
                    <a:pt x="411418" y="580830"/>
                  </a:cubicBezTo>
                  <a:cubicBezTo>
                    <a:pt x="407807" y="579888"/>
                    <a:pt x="404354" y="579103"/>
                    <a:pt x="400430" y="578161"/>
                  </a:cubicBezTo>
                  <a:cubicBezTo>
                    <a:pt x="407179" y="573453"/>
                    <a:pt x="413772" y="568587"/>
                    <a:pt x="422562" y="568430"/>
                  </a:cubicBezTo>
                  <a:close/>
                  <a:moveTo>
                    <a:pt x="455681" y="567959"/>
                  </a:moveTo>
                  <a:cubicBezTo>
                    <a:pt x="444850" y="575964"/>
                    <a:pt x="444850" y="575964"/>
                    <a:pt x="436845" y="572825"/>
                  </a:cubicBezTo>
                  <a:cubicBezTo>
                    <a:pt x="444536" y="567802"/>
                    <a:pt x="445321" y="567488"/>
                    <a:pt x="455681" y="567959"/>
                  </a:cubicBezTo>
                  <a:close/>
                  <a:moveTo>
                    <a:pt x="114259" y="558047"/>
                  </a:moveTo>
                  <a:cubicBezTo>
                    <a:pt x="117062" y="558584"/>
                    <a:pt x="117769" y="560821"/>
                    <a:pt x="118828" y="562705"/>
                  </a:cubicBezTo>
                  <a:cubicBezTo>
                    <a:pt x="120084" y="564902"/>
                    <a:pt x="121653" y="566786"/>
                    <a:pt x="119299" y="569612"/>
                  </a:cubicBezTo>
                  <a:cubicBezTo>
                    <a:pt x="115532" y="574006"/>
                    <a:pt x="110352" y="577460"/>
                    <a:pt x="108626" y="583581"/>
                  </a:cubicBezTo>
                  <a:cubicBezTo>
                    <a:pt x="108155" y="585308"/>
                    <a:pt x="105643" y="586250"/>
                    <a:pt x="103760" y="585465"/>
                  </a:cubicBezTo>
                  <a:cubicBezTo>
                    <a:pt x="100935" y="584523"/>
                    <a:pt x="98580" y="582639"/>
                    <a:pt x="97795" y="579657"/>
                  </a:cubicBezTo>
                  <a:cubicBezTo>
                    <a:pt x="96696" y="575105"/>
                    <a:pt x="105015" y="560194"/>
                    <a:pt x="109410" y="558467"/>
                  </a:cubicBezTo>
                  <a:cubicBezTo>
                    <a:pt x="110352" y="558153"/>
                    <a:pt x="111451" y="557839"/>
                    <a:pt x="110666" y="558153"/>
                  </a:cubicBezTo>
                  <a:cubicBezTo>
                    <a:pt x="112157" y="557878"/>
                    <a:pt x="113325" y="557868"/>
                    <a:pt x="114259" y="558047"/>
                  </a:cubicBezTo>
                  <a:close/>
                  <a:moveTo>
                    <a:pt x="80059" y="546852"/>
                  </a:moveTo>
                  <a:cubicBezTo>
                    <a:pt x="85396" y="552189"/>
                    <a:pt x="90261" y="557212"/>
                    <a:pt x="95128" y="561920"/>
                  </a:cubicBezTo>
                  <a:cubicBezTo>
                    <a:pt x="96383" y="563176"/>
                    <a:pt x="97482" y="564275"/>
                    <a:pt x="95755" y="566002"/>
                  </a:cubicBezTo>
                  <a:cubicBezTo>
                    <a:pt x="90889" y="571025"/>
                    <a:pt x="87122" y="576989"/>
                    <a:pt x="80687" y="580286"/>
                  </a:cubicBezTo>
                  <a:cubicBezTo>
                    <a:pt x="77547" y="581855"/>
                    <a:pt x="74094" y="582640"/>
                    <a:pt x="71112" y="580443"/>
                  </a:cubicBezTo>
                  <a:cubicBezTo>
                    <a:pt x="68444" y="578402"/>
                    <a:pt x="69542" y="575105"/>
                    <a:pt x="70170" y="572437"/>
                  </a:cubicBezTo>
                  <a:cubicBezTo>
                    <a:pt x="72525" y="563804"/>
                    <a:pt x="76292" y="555799"/>
                    <a:pt x="80059" y="546852"/>
                  </a:cubicBezTo>
                  <a:close/>
                  <a:moveTo>
                    <a:pt x="132641" y="540730"/>
                  </a:moveTo>
                  <a:cubicBezTo>
                    <a:pt x="135937" y="541201"/>
                    <a:pt x="139076" y="542143"/>
                    <a:pt x="139076" y="546695"/>
                  </a:cubicBezTo>
                  <a:cubicBezTo>
                    <a:pt x="139076" y="552659"/>
                    <a:pt x="130757" y="562233"/>
                    <a:pt x="125735" y="561763"/>
                  </a:cubicBezTo>
                  <a:cubicBezTo>
                    <a:pt x="121653" y="561449"/>
                    <a:pt x="119770" y="558781"/>
                    <a:pt x="119770" y="555013"/>
                  </a:cubicBezTo>
                  <a:cubicBezTo>
                    <a:pt x="119613" y="547950"/>
                    <a:pt x="126362" y="540573"/>
                    <a:pt x="132641" y="540730"/>
                  </a:cubicBezTo>
                  <a:close/>
                  <a:moveTo>
                    <a:pt x="153517" y="515146"/>
                  </a:moveTo>
                  <a:cubicBezTo>
                    <a:pt x="154772" y="514675"/>
                    <a:pt x="155714" y="514675"/>
                    <a:pt x="156970" y="515303"/>
                  </a:cubicBezTo>
                  <a:cubicBezTo>
                    <a:pt x="160266" y="517343"/>
                    <a:pt x="163248" y="530057"/>
                    <a:pt x="161051" y="533196"/>
                  </a:cubicBezTo>
                  <a:cubicBezTo>
                    <a:pt x="158540" y="536806"/>
                    <a:pt x="155400" y="539789"/>
                    <a:pt x="151633" y="541986"/>
                  </a:cubicBezTo>
                  <a:cubicBezTo>
                    <a:pt x="144884" y="546067"/>
                    <a:pt x="139547" y="542928"/>
                    <a:pt x="139390" y="535237"/>
                  </a:cubicBezTo>
                  <a:cubicBezTo>
                    <a:pt x="139390" y="529900"/>
                    <a:pt x="148337" y="517186"/>
                    <a:pt x="153517" y="515146"/>
                  </a:cubicBezTo>
                  <a:close/>
                  <a:moveTo>
                    <a:pt x="90889" y="495996"/>
                  </a:moveTo>
                  <a:cubicBezTo>
                    <a:pt x="98738" y="500391"/>
                    <a:pt x="97796" y="506670"/>
                    <a:pt x="86651" y="517657"/>
                  </a:cubicBezTo>
                  <a:cubicBezTo>
                    <a:pt x="88064" y="510437"/>
                    <a:pt x="89477" y="503216"/>
                    <a:pt x="90889" y="495996"/>
                  </a:cubicBezTo>
                  <a:close/>
                  <a:moveTo>
                    <a:pt x="111295" y="495683"/>
                  </a:moveTo>
                  <a:cubicBezTo>
                    <a:pt x="113021" y="495369"/>
                    <a:pt x="113963" y="496154"/>
                    <a:pt x="115061" y="497096"/>
                  </a:cubicBezTo>
                  <a:cubicBezTo>
                    <a:pt x="121811" y="503688"/>
                    <a:pt x="128561" y="510123"/>
                    <a:pt x="135153" y="516716"/>
                  </a:cubicBezTo>
                  <a:cubicBezTo>
                    <a:pt x="135938" y="517500"/>
                    <a:pt x="136880" y="519070"/>
                    <a:pt x="136566" y="519698"/>
                  </a:cubicBezTo>
                  <a:cubicBezTo>
                    <a:pt x="133426" y="525506"/>
                    <a:pt x="133740" y="533040"/>
                    <a:pt x="126991" y="536807"/>
                  </a:cubicBezTo>
                  <a:cubicBezTo>
                    <a:pt x="124636" y="538062"/>
                    <a:pt x="121026" y="539475"/>
                    <a:pt x="120712" y="541359"/>
                  </a:cubicBezTo>
                  <a:cubicBezTo>
                    <a:pt x="118829" y="550620"/>
                    <a:pt x="110196" y="551875"/>
                    <a:pt x="104545" y="556584"/>
                  </a:cubicBezTo>
                  <a:cubicBezTo>
                    <a:pt x="101249" y="559253"/>
                    <a:pt x="98110" y="559566"/>
                    <a:pt x="94813" y="556741"/>
                  </a:cubicBezTo>
                  <a:cubicBezTo>
                    <a:pt x="91831" y="554229"/>
                    <a:pt x="88849" y="551875"/>
                    <a:pt x="86180" y="549050"/>
                  </a:cubicBezTo>
                  <a:cubicBezTo>
                    <a:pt x="77861" y="540103"/>
                    <a:pt x="79902" y="528174"/>
                    <a:pt x="90419" y="522209"/>
                  </a:cubicBezTo>
                  <a:cubicBezTo>
                    <a:pt x="93401" y="520483"/>
                    <a:pt x="96069" y="520640"/>
                    <a:pt x="97953" y="523622"/>
                  </a:cubicBezTo>
                  <a:cubicBezTo>
                    <a:pt x="102975" y="531313"/>
                    <a:pt x="110981" y="534766"/>
                    <a:pt x="118829" y="539946"/>
                  </a:cubicBezTo>
                  <a:cubicBezTo>
                    <a:pt x="119143" y="534609"/>
                    <a:pt x="116003" y="533040"/>
                    <a:pt x="113178" y="531156"/>
                  </a:cubicBezTo>
                  <a:cubicBezTo>
                    <a:pt x="107370" y="527389"/>
                    <a:pt x="101406" y="523936"/>
                    <a:pt x="99836" y="516088"/>
                  </a:cubicBezTo>
                  <a:cubicBezTo>
                    <a:pt x="98266" y="508397"/>
                    <a:pt x="103760" y="497409"/>
                    <a:pt x="111295" y="495683"/>
                  </a:cubicBezTo>
                  <a:close/>
                  <a:moveTo>
                    <a:pt x="175943" y="494760"/>
                  </a:moveTo>
                  <a:cubicBezTo>
                    <a:pt x="178356" y="494858"/>
                    <a:pt x="180750" y="496703"/>
                    <a:pt x="183653" y="500235"/>
                  </a:cubicBezTo>
                  <a:cubicBezTo>
                    <a:pt x="184124" y="500784"/>
                    <a:pt x="184399" y="501647"/>
                    <a:pt x="184870" y="502275"/>
                  </a:cubicBezTo>
                  <a:lnTo>
                    <a:pt x="186958" y="502823"/>
                  </a:lnTo>
                  <a:lnTo>
                    <a:pt x="187107" y="504237"/>
                  </a:lnTo>
                  <a:lnTo>
                    <a:pt x="188501" y="504307"/>
                  </a:lnTo>
                  <a:lnTo>
                    <a:pt x="188284" y="506140"/>
                  </a:lnTo>
                  <a:cubicBezTo>
                    <a:pt x="188676" y="506592"/>
                    <a:pt x="189383" y="506906"/>
                    <a:pt x="189932" y="507298"/>
                  </a:cubicBezTo>
                  <a:lnTo>
                    <a:pt x="189775" y="506984"/>
                  </a:lnTo>
                  <a:cubicBezTo>
                    <a:pt x="191816" y="509652"/>
                    <a:pt x="194013" y="512007"/>
                    <a:pt x="197780" y="514204"/>
                  </a:cubicBezTo>
                  <a:cubicBezTo>
                    <a:pt x="191816" y="517657"/>
                    <a:pt x="186479" y="521268"/>
                    <a:pt x="180828" y="524093"/>
                  </a:cubicBezTo>
                  <a:cubicBezTo>
                    <a:pt x="176276" y="526447"/>
                    <a:pt x="170940" y="528802"/>
                    <a:pt x="166858" y="523779"/>
                  </a:cubicBezTo>
                  <a:cubicBezTo>
                    <a:pt x="162934" y="519070"/>
                    <a:pt x="161679" y="512949"/>
                    <a:pt x="163562" y="506984"/>
                  </a:cubicBezTo>
                  <a:cubicBezTo>
                    <a:pt x="164347" y="504316"/>
                    <a:pt x="166230" y="501961"/>
                    <a:pt x="168114" y="499764"/>
                  </a:cubicBezTo>
                  <a:cubicBezTo>
                    <a:pt x="171096" y="496310"/>
                    <a:pt x="173529" y="494662"/>
                    <a:pt x="175943" y="494760"/>
                  </a:cubicBezTo>
                  <a:close/>
                  <a:moveTo>
                    <a:pt x="131542" y="476847"/>
                  </a:moveTo>
                  <a:cubicBezTo>
                    <a:pt x="135309" y="476376"/>
                    <a:pt x="137507" y="478417"/>
                    <a:pt x="138919" y="481399"/>
                  </a:cubicBezTo>
                  <a:cubicBezTo>
                    <a:pt x="140803" y="484696"/>
                    <a:pt x="142844" y="486736"/>
                    <a:pt x="146454" y="486736"/>
                  </a:cubicBezTo>
                  <a:cubicBezTo>
                    <a:pt x="146768" y="492387"/>
                    <a:pt x="150692" y="495369"/>
                    <a:pt x="154930" y="498037"/>
                  </a:cubicBezTo>
                  <a:cubicBezTo>
                    <a:pt x="156656" y="499136"/>
                    <a:pt x="160423" y="498822"/>
                    <a:pt x="159324" y="502432"/>
                  </a:cubicBezTo>
                  <a:cubicBezTo>
                    <a:pt x="158383" y="505414"/>
                    <a:pt x="158540" y="509338"/>
                    <a:pt x="154459" y="510751"/>
                  </a:cubicBezTo>
                  <a:cubicBezTo>
                    <a:pt x="150849" y="512006"/>
                    <a:pt x="147238" y="513105"/>
                    <a:pt x="143786" y="515303"/>
                  </a:cubicBezTo>
                  <a:cubicBezTo>
                    <a:pt x="141117" y="516872"/>
                    <a:pt x="139233" y="514518"/>
                    <a:pt x="137664" y="512791"/>
                  </a:cubicBezTo>
                  <a:cubicBezTo>
                    <a:pt x="133426" y="508240"/>
                    <a:pt x="129344" y="503687"/>
                    <a:pt x="124008" y="500078"/>
                  </a:cubicBezTo>
                  <a:cubicBezTo>
                    <a:pt x="120398" y="497566"/>
                    <a:pt x="118828" y="492387"/>
                    <a:pt x="120241" y="487834"/>
                  </a:cubicBezTo>
                  <a:cubicBezTo>
                    <a:pt x="121967" y="482498"/>
                    <a:pt x="125264" y="477789"/>
                    <a:pt x="131542" y="476847"/>
                  </a:cubicBezTo>
                  <a:close/>
                  <a:moveTo>
                    <a:pt x="190930" y="473678"/>
                  </a:moveTo>
                  <a:cubicBezTo>
                    <a:pt x="195043" y="472884"/>
                    <a:pt x="198957" y="475003"/>
                    <a:pt x="201547" y="480300"/>
                  </a:cubicBezTo>
                  <a:cubicBezTo>
                    <a:pt x="206099" y="489718"/>
                    <a:pt x="213162" y="495212"/>
                    <a:pt x="223679" y="496468"/>
                  </a:cubicBezTo>
                  <a:cubicBezTo>
                    <a:pt x="216145" y="509025"/>
                    <a:pt x="204529" y="512635"/>
                    <a:pt x="192600" y="506827"/>
                  </a:cubicBezTo>
                  <a:cubicBezTo>
                    <a:pt x="192129" y="506592"/>
                    <a:pt x="191658" y="506160"/>
                    <a:pt x="191168" y="505984"/>
                  </a:cubicBezTo>
                  <a:lnTo>
                    <a:pt x="190172" y="506424"/>
                  </a:lnTo>
                  <a:lnTo>
                    <a:pt x="190089" y="507141"/>
                  </a:lnTo>
                  <a:cubicBezTo>
                    <a:pt x="189540" y="506749"/>
                    <a:pt x="188833" y="506435"/>
                    <a:pt x="188441" y="505983"/>
                  </a:cubicBezTo>
                  <a:lnTo>
                    <a:pt x="188639" y="504314"/>
                  </a:lnTo>
                  <a:lnTo>
                    <a:pt x="188501" y="504307"/>
                  </a:lnTo>
                  <a:lnTo>
                    <a:pt x="188519" y="504159"/>
                  </a:lnTo>
                  <a:lnTo>
                    <a:pt x="188643" y="504282"/>
                  </a:lnTo>
                  <a:lnTo>
                    <a:pt x="188658" y="504150"/>
                  </a:lnTo>
                  <a:lnTo>
                    <a:pt x="187263" y="504080"/>
                  </a:lnTo>
                  <a:lnTo>
                    <a:pt x="187136" y="502869"/>
                  </a:lnTo>
                  <a:lnTo>
                    <a:pt x="186958" y="502823"/>
                  </a:lnTo>
                  <a:lnTo>
                    <a:pt x="186950" y="502746"/>
                  </a:lnTo>
                  <a:lnTo>
                    <a:pt x="187132" y="502837"/>
                  </a:lnTo>
                  <a:lnTo>
                    <a:pt x="187106" y="502590"/>
                  </a:lnTo>
                  <a:lnTo>
                    <a:pt x="186949" y="502432"/>
                  </a:lnTo>
                  <a:lnTo>
                    <a:pt x="187256" y="502711"/>
                  </a:lnTo>
                  <a:lnTo>
                    <a:pt x="187259" y="502728"/>
                  </a:lnTo>
                  <a:lnTo>
                    <a:pt x="188675" y="504014"/>
                  </a:lnTo>
                  <a:lnTo>
                    <a:pt x="188676" y="504001"/>
                  </a:lnTo>
                  <a:lnTo>
                    <a:pt x="190161" y="504991"/>
                  </a:lnTo>
                  <a:lnTo>
                    <a:pt x="190167" y="504944"/>
                  </a:lnTo>
                  <a:cubicBezTo>
                    <a:pt x="189735" y="504512"/>
                    <a:pt x="188990" y="504237"/>
                    <a:pt x="188519" y="503845"/>
                  </a:cubicBezTo>
                  <a:lnTo>
                    <a:pt x="188676" y="504002"/>
                  </a:lnTo>
                  <a:lnTo>
                    <a:pt x="187256" y="502711"/>
                  </a:lnTo>
                  <a:lnTo>
                    <a:pt x="186223" y="497527"/>
                  </a:lnTo>
                  <a:cubicBezTo>
                    <a:pt x="185419" y="495957"/>
                    <a:pt x="184281" y="494505"/>
                    <a:pt x="183182" y="493014"/>
                  </a:cubicBezTo>
                  <a:cubicBezTo>
                    <a:pt x="178944" y="487207"/>
                    <a:pt x="180671" y="479515"/>
                    <a:pt x="186792" y="475434"/>
                  </a:cubicBezTo>
                  <a:cubicBezTo>
                    <a:pt x="188166" y="474532"/>
                    <a:pt x="189559" y="473943"/>
                    <a:pt x="190930" y="473678"/>
                  </a:cubicBezTo>
                  <a:close/>
                  <a:moveTo>
                    <a:pt x="270021" y="466998"/>
                  </a:moveTo>
                  <a:cubicBezTo>
                    <a:pt x="270610" y="467077"/>
                    <a:pt x="271159" y="467508"/>
                    <a:pt x="271709" y="468214"/>
                  </a:cubicBezTo>
                  <a:cubicBezTo>
                    <a:pt x="272650" y="469313"/>
                    <a:pt x="272650" y="470412"/>
                    <a:pt x="271238" y="471197"/>
                  </a:cubicBezTo>
                  <a:cubicBezTo>
                    <a:pt x="262919" y="475749"/>
                    <a:pt x="256483" y="483754"/>
                    <a:pt x="246123" y="485324"/>
                  </a:cubicBezTo>
                  <a:cubicBezTo>
                    <a:pt x="247065" y="477004"/>
                    <a:pt x="252088" y="473865"/>
                    <a:pt x="259465" y="472924"/>
                  </a:cubicBezTo>
                  <a:cubicBezTo>
                    <a:pt x="262762" y="472453"/>
                    <a:pt x="265587" y="470255"/>
                    <a:pt x="268098" y="467900"/>
                  </a:cubicBezTo>
                  <a:cubicBezTo>
                    <a:pt x="268805" y="467194"/>
                    <a:pt x="269433" y="466920"/>
                    <a:pt x="270021" y="466998"/>
                  </a:cubicBezTo>
                  <a:close/>
                  <a:moveTo>
                    <a:pt x="147944" y="459837"/>
                  </a:moveTo>
                  <a:cubicBezTo>
                    <a:pt x="149867" y="460092"/>
                    <a:pt x="151790" y="461151"/>
                    <a:pt x="153831" y="462407"/>
                  </a:cubicBezTo>
                  <a:cubicBezTo>
                    <a:pt x="161679" y="467273"/>
                    <a:pt x="167016" y="475906"/>
                    <a:pt x="177061" y="477476"/>
                  </a:cubicBezTo>
                  <a:cubicBezTo>
                    <a:pt x="177532" y="477632"/>
                    <a:pt x="178473" y="479516"/>
                    <a:pt x="178317" y="479673"/>
                  </a:cubicBezTo>
                  <a:cubicBezTo>
                    <a:pt x="174550" y="482969"/>
                    <a:pt x="177375" y="489405"/>
                    <a:pt x="172352" y="492230"/>
                  </a:cubicBezTo>
                  <a:cubicBezTo>
                    <a:pt x="166701" y="495526"/>
                    <a:pt x="161208" y="496625"/>
                    <a:pt x="155400" y="492701"/>
                  </a:cubicBezTo>
                  <a:cubicBezTo>
                    <a:pt x="152418" y="490660"/>
                    <a:pt x="149435" y="488620"/>
                    <a:pt x="146610" y="486893"/>
                  </a:cubicBezTo>
                  <a:cubicBezTo>
                    <a:pt x="144256" y="482812"/>
                    <a:pt x="141744" y="478731"/>
                    <a:pt x="139546" y="474493"/>
                  </a:cubicBezTo>
                  <a:cubicBezTo>
                    <a:pt x="137036" y="469784"/>
                    <a:pt x="138291" y="465703"/>
                    <a:pt x="142058" y="462093"/>
                  </a:cubicBezTo>
                  <a:cubicBezTo>
                    <a:pt x="144099" y="460131"/>
                    <a:pt x="146022" y="459582"/>
                    <a:pt x="147944" y="459837"/>
                  </a:cubicBezTo>
                  <a:close/>
                  <a:moveTo>
                    <a:pt x="218734" y="449398"/>
                  </a:moveTo>
                  <a:cubicBezTo>
                    <a:pt x="220931" y="449850"/>
                    <a:pt x="222736" y="452126"/>
                    <a:pt x="225562" y="456599"/>
                  </a:cubicBezTo>
                  <a:cubicBezTo>
                    <a:pt x="229956" y="463505"/>
                    <a:pt x="238276" y="465546"/>
                    <a:pt x="243141" y="471825"/>
                  </a:cubicBezTo>
                  <a:cubicBezTo>
                    <a:pt x="244240" y="473394"/>
                    <a:pt x="245810" y="473708"/>
                    <a:pt x="245025" y="476063"/>
                  </a:cubicBezTo>
                  <a:cubicBezTo>
                    <a:pt x="242827" y="482341"/>
                    <a:pt x="230585" y="491602"/>
                    <a:pt x="223835" y="491602"/>
                  </a:cubicBezTo>
                  <a:cubicBezTo>
                    <a:pt x="221167" y="491445"/>
                    <a:pt x="218656" y="490974"/>
                    <a:pt x="216301" y="489562"/>
                  </a:cubicBezTo>
                  <a:cubicBezTo>
                    <a:pt x="208767" y="485166"/>
                    <a:pt x="204372" y="477632"/>
                    <a:pt x="199663" y="470883"/>
                  </a:cubicBezTo>
                  <a:cubicBezTo>
                    <a:pt x="197309" y="467430"/>
                    <a:pt x="197465" y="461936"/>
                    <a:pt x="202018" y="458640"/>
                  </a:cubicBezTo>
                  <a:cubicBezTo>
                    <a:pt x="204529" y="456756"/>
                    <a:pt x="206883" y="454715"/>
                    <a:pt x="209552" y="453146"/>
                  </a:cubicBezTo>
                  <a:cubicBezTo>
                    <a:pt x="213947" y="450321"/>
                    <a:pt x="216536" y="448947"/>
                    <a:pt x="218734" y="449398"/>
                  </a:cubicBezTo>
                  <a:close/>
                  <a:moveTo>
                    <a:pt x="119142" y="446396"/>
                  </a:moveTo>
                  <a:cubicBezTo>
                    <a:pt x="121968" y="445769"/>
                    <a:pt x="131856" y="454715"/>
                    <a:pt x="133111" y="458797"/>
                  </a:cubicBezTo>
                  <a:cubicBezTo>
                    <a:pt x="134681" y="463819"/>
                    <a:pt x="133582" y="468529"/>
                    <a:pt x="129031" y="471667"/>
                  </a:cubicBezTo>
                  <a:cubicBezTo>
                    <a:pt x="123537" y="475435"/>
                    <a:pt x="118200" y="478103"/>
                    <a:pt x="115689" y="485637"/>
                  </a:cubicBezTo>
                  <a:cubicBezTo>
                    <a:pt x="113962" y="490660"/>
                    <a:pt x="106585" y="494113"/>
                    <a:pt x="100307" y="495369"/>
                  </a:cubicBezTo>
                  <a:cubicBezTo>
                    <a:pt x="94656" y="496468"/>
                    <a:pt x="94185" y="491602"/>
                    <a:pt x="94342" y="485480"/>
                  </a:cubicBezTo>
                  <a:cubicBezTo>
                    <a:pt x="95127" y="482184"/>
                    <a:pt x="96225" y="477161"/>
                    <a:pt x="97638" y="472295"/>
                  </a:cubicBezTo>
                  <a:cubicBezTo>
                    <a:pt x="98894" y="468371"/>
                    <a:pt x="101562" y="468215"/>
                    <a:pt x="104074" y="471197"/>
                  </a:cubicBezTo>
                  <a:cubicBezTo>
                    <a:pt x="106271" y="473708"/>
                    <a:pt x="107841" y="476691"/>
                    <a:pt x="109724" y="479516"/>
                  </a:cubicBezTo>
                  <a:cubicBezTo>
                    <a:pt x="110823" y="481085"/>
                    <a:pt x="112079" y="483440"/>
                    <a:pt x="114119" y="482184"/>
                  </a:cubicBezTo>
                  <a:cubicBezTo>
                    <a:pt x="116003" y="480928"/>
                    <a:pt x="114590" y="478574"/>
                    <a:pt x="113648" y="477004"/>
                  </a:cubicBezTo>
                  <a:cubicBezTo>
                    <a:pt x="112079" y="474807"/>
                    <a:pt x="110352" y="472766"/>
                    <a:pt x="108626" y="470883"/>
                  </a:cubicBezTo>
                  <a:cubicBezTo>
                    <a:pt x="105015" y="466802"/>
                    <a:pt x="102661" y="462250"/>
                    <a:pt x="105173" y="457070"/>
                  </a:cubicBezTo>
                  <a:cubicBezTo>
                    <a:pt x="107998" y="451576"/>
                    <a:pt x="113021" y="447966"/>
                    <a:pt x="119142" y="446396"/>
                  </a:cubicBezTo>
                  <a:close/>
                  <a:moveTo>
                    <a:pt x="287876" y="443729"/>
                  </a:moveTo>
                  <a:cubicBezTo>
                    <a:pt x="291328" y="443571"/>
                    <a:pt x="299805" y="447182"/>
                    <a:pt x="300118" y="450321"/>
                  </a:cubicBezTo>
                  <a:cubicBezTo>
                    <a:pt x="300276" y="451733"/>
                    <a:pt x="299020" y="452362"/>
                    <a:pt x="298235" y="453146"/>
                  </a:cubicBezTo>
                  <a:cubicBezTo>
                    <a:pt x="292741" y="458012"/>
                    <a:pt x="286306" y="461308"/>
                    <a:pt x="280027" y="464605"/>
                  </a:cubicBezTo>
                  <a:cubicBezTo>
                    <a:pt x="277987" y="465703"/>
                    <a:pt x="275789" y="465546"/>
                    <a:pt x="274063" y="463663"/>
                  </a:cubicBezTo>
                  <a:cubicBezTo>
                    <a:pt x="272493" y="462093"/>
                    <a:pt x="272179" y="459896"/>
                    <a:pt x="273278" y="458326"/>
                  </a:cubicBezTo>
                  <a:cubicBezTo>
                    <a:pt x="277202" y="452518"/>
                    <a:pt x="278615" y="444356"/>
                    <a:pt x="287876" y="443729"/>
                  </a:cubicBezTo>
                  <a:close/>
                  <a:moveTo>
                    <a:pt x="175334" y="433055"/>
                  </a:moveTo>
                  <a:cubicBezTo>
                    <a:pt x="177218" y="433526"/>
                    <a:pt x="178003" y="433683"/>
                    <a:pt x="178788" y="435723"/>
                  </a:cubicBezTo>
                  <a:cubicBezTo>
                    <a:pt x="181456" y="443101"/>
                    <a:pt x="186793" y="448123"/>
                    <a:pt x="193856" y="451420"/>
                  </a:cubicBezTo>
                  <a:cubicBezTo>
                    <a:pt x="196682" y="452675"/>
                    <a:pt x="199820" y="454402"/>
                    <a:pt x="197623" y="457698"/>
                  </a:cubicBezTo>
                  <a:cubicBezTo>
                    <a:pt x="195426" y="460994"/>
                    <a:pt x="196839" y="467116"/>
                    <a:pt x="190246" y="467116"/>
                  </a:cubicBezTo>
                  <a:cubicBezTo>
                    <a:pt x="188206" y="467116"/>
                    <a:pt x="185851" y="467900"/>
                    <a:pt x="184281" y="469156"/>
                  </a:cubicBezTo>
                  <a:cubicBezTo>
                    <a:pt x="178003" y="474179"/>
                    <a:pt x="172666" y="471981"/>
                    <a:pt x="167486" y="467429"/>
                  </a:cubicBezTo>
                  <a:cubicBezTo>
                    <a:pt x="164033" y="464447"/>
                    <a:pt x="160737" y="461151"/>
                    <a:pt x="157598" y="457855"/>
                  </a:cubicBezTo>
                  <a:cubicBezTo>
                    <a:pt x="155871" y="456128"/>
                    <a:pt x="154772" y="453617"/>
                    <a:pt x="154772" y="450792"/>
                  </a:cubicBezTo>
                  <a:cubicBezTo>
                    <a:pt x="155086" y="442787"/>
                    <a:pt x="168271" y="431485"/>
                    <a:pt x="175334" y="433055"/>
                  </a:cubicBezTo>
                  <a:close/>
                  <a:moveTo>
                    <a:pt x="246065" y="424147"/>
                  </a:moveTo>
                  <a:cubicBezTo>
                    <a:pt x="247968" y="424461"/>
                    <a:pt x="249734" y="425678"/>
                    <a:pt x="251303" y="428660"/>
                  </a:cubicBezTo>
                  <a:cubicBezTo>
                    <a:pt x="254757" y="435096"/>
                    <a:pt x="260564" y="440275"/>
                    <a:pt x="267628" y="443415"/>
                  </a:cubicBezTo>
                  <a:cubicBezTo>
                    <a:pt x="273749" y="446239"/>
                    <a:pt x="274848" y="450164"/>
                    <a:pt x="271081" y="455971"/>
                  </a:cubicBezTo>
                  <a:cubicBezTo>
                    <a:pt x="266529" y="463034"/>
                    <a:pt x="261663" y="469313"/>
                    <a:pt x="254286" y="470726"/>
                  </a:cubicBezTo>
                  <a:cubicBezTo>
                    <a:pt x="250048" y="470726"/>
                    <a:pt x="248008" y="469627"/>
                    <a:pt x="246124" y="467900"/>
                  </a:cubicBezTo>
                  <a:cubicBezTo>
                    <a:pt x="240316" y="462877"/>
                    <a:pt x="234352" y="458169"/>
                    <a:pt x="229015" y="452832"/>
                  </a:cubicBezTo>
                  <a:cubicBezTo>
                    <a:pt x="221481" y="445298"/>
                    <a:pt x="223207" y="434782"/>
                    <a:pt x="232468" y="429288"/>
                  </a:cubicBezTo>
                  <a:cubicBezTo>
                    <a:pt x="234979" y="427875"/>
                    <a:pt x="237334" y="425835"/>
                    <a:pt x="240002" y="425050"/>
                  </a:cubicBezTo>
                  <a:cubicBezTo>
                    <a:pt x="242121" y="424422"/>
                    <a:pt x="244162" y="423833"/>
                    <a:pt x="246065" y="424147"/>
                  </a:cubicBezTo>
                  <a:close/>
                  <a:moveTo>
                    <a:pt x="141902" y="420027"/>
                  </a:moveTo>
                  <a:cubicBezTo>
                    <a:pt x="147553" y="425050"/>
                    <a:pt x="152889" y="429916"/>
                    <a:pt x="158226" y="434781"/>
                  </a:cubicBezTo>
                  <a:cubicBezTo>
                    <a:pt x="155872" y="438235"/>
                    <a:pt x="153674" y="440275"/>
                    <a:pt x="152732" y="442943"/>
                  </a:cubicBezTo>
                  <a:cubicBezTo>
                    <a:pt x="151006" y="447966"/>
                    <a:pt x="148651" y="451576"/>
                    <a:pt x="143785" y="454716"/>
                  </a:cubicBezTo>
                  <a:cubicBezTo>
                    <a:pt x="139390" y="457541"/>
                    <a:pt x="137664" y="456913"/>
                    <a:pt x="135152" y="453617"/>
                  </a:cubicBezTo>
                  <a:cubicBezTo>
                    <a:pt x="133583" y="451576"/>
                    <a:pt x="132170" y="449222"/>
                    <a:pt x="130443" y="447182"/>
                  </a:cubicBezTo>
                  <a:cubicBezTo>
                    <a:pt x="122595" y="437764"/>
                    <a:pt x="127618" y="423324"/>
                    <a:pt x="139861" y="420341"/>
                  </a:cubicBezTo>
                  <a:cubicBezTo>
                    <a:pt x="140489" y="420184"/>
                    <a:pt x="141588" y="419713"/>
                    <a:pt x="141902" y="420027"/>
                  </a:cubicBezTo>
                  <a:close/>
                  <a:moveTo>
                    <a:pt x="116945" y="418615"/>
                  </a:moveTo>
                  <a:cubicBezTo>
                    <a:pt x="121026" y="419400"/>
                    <a:pt x="122281" y="422538"/>
                    <a:pt x="122909" y="425364"/>
                  </a:cubicBezTo>
                  <a:cubicBezTo>
                    <a:pt x="124008" y="429916"/>
                    <a:pt x="118044" y="440276"/>
                    <a:pt x="113649" y="442630"/>
                  </a:cubicBezTo>
                  <a:cubicBezTo>
                    <a:pt x="111294" y="443886"/>
                    <a:pt x="108940" y="444357"/>
                    <a:pt x="107370" y="441845"/>
                  </a:cubicBezTo>
                  <a:cubicBezTo>
                    <a:pt x="104702" y="437607"/>
                    <a:pt x="106742" y="433526"/>
                    <a:pt x="108469" y="429602"/>
                  </a:cubicBezTo>
                  <a:cubicBezTo>
                    <a:pt x="110195" y="425207"/>
                    <a:pt x="112864" y="421283"/>
                    <a:pt x="116945" y="418615"/>
                  </a:cubicBezTo>
                  <a:close/>
                  <a:moveTo>
                    <a:pt x="381110" y="407314"/>
                  </a:moveTo>
                  <a:cubicBezTo>
                    <a:pt x="379226" y="416889"/>
                    <a:pt x="369966" y="415005"/>
                    <a:pt x="365728" y="419714"/>
                  </a:cubicBezTo>
                  <a:cubicBezTo>
                    <a:pt x="367141" y="411395"/>
                    <a:pt x="374675" y="410924"/>
                    <a:pt x="381110" y="407314"/>
                  </a:cubicBezTo>
                  <a:close/>
                  <a:moveTo>
                    <a:pt x="200035" y="406979"/>
                  </a:moveTo>
                  <a:cubicBezTo>
                    <a:pt x="203626" y="407038"/>
                    <a:pt x="207040" y="409118"/>
                    <a:pt x="210964" y="413277"/>
                  </a:cubicBezTo>
                  <a:cubicBezTo>
                    <a:pt x="215045" y="417673"/>
                    <a:pt x="218655" y="422538"/>
                    <a:pt x="224934" y="424265"/>
                  </a:cubicBezTo>
                  <a:cubicBezTo>
                    <a:pt x="228073" y="425050"/>
                    <a:pt x="228073" y="427404"/>
                    <a:pt x="225561" y="429445"/>
                  </a:cubicBezTo>
                  <a:cubicBezTo>
                    <a:pt x="223050" y="431485"/>
                    <a:pt x="221637" y="434154"/>
                    <a:pt x="220539" y="437136"/>
                  </a:cubicBezTo>
                  <a:cubicBezTo>
                    <a:pt x="218341" y="442944"/>
                    <a:pt x="210179" y="448751"/>
                    <a:pt x="203273" y="448908"/>
                  </a:cubicBezTo>
                  <a:cubicBezTo>
                    <a:pt x="199506" y="448908"/>
                    <a:pt x="195582" y="447182"/>
                    <a:pt x="192443" y="443885"/>
                  </a:cubicBezTo>
                  <a:cubicBezTo>
                    <a:pt x="189931" y="441217"/>
                    <a:pt x="187734" y="438392"/>
                    <a:pt x="185537" y="435567"/>
                  </a:cubicBezTo>
                  <a:cubicBezTo>
                    <a:pt x="178630" y="426934"/>
                    <a:pt x="179415" y="420184"/>
                    <a:pt x="188048" y="412806"/>
                  </a:cubicBezTo>
                  <a:cubicBezTo>
                    <a:pt x="192678" y="408882"/>
                    <a:pt x="196445" y="406920"/>
                    <a:pt x="200035" y="406979"/>
                  </a:cubicBezTo>
                  <a:close/>
                  <a:moveTo>
                    <a:pt x="267471" y="402134"/>
                  </a:moveTo>
                  <a:cubicBezTo>
                    <a:pt x="272336" y="402604"/>
                    <a:pt x="273121" y="408098"/>
                    <a:pt x="277202" y="410138"/>
                  </a:cubicBezTo>
                  <a:cubicBezTo>
                    <a:pt x="281754" y="412493"/>
                    <a:pt x="285992" y="415475"/>
                    <a:pt x="289288" y="420027"/>
                  </a:cubicBezTo>
                  <a:cubicBezTo>
                    <a:pt x="293369" y="426149"/>
                    <a:pt x="302473" y="427404"/>
                    <a:pt x="309379" y="423795"/>
                  </a:cubicBezTo>
                  <a:cubicBezTo>
                    <a:pt x="318483" y="418928"/>
                    <a:pt x="318640" y="418928"/>
                    <a:pt x="323819" y="427561"/>
                  </a:cubicBezTo>
                  <a:cubicBezTo>
                    <a:pt x="326017" y="431800"/>
                    <a:pt x="330882" y="432427"/>
                    <a:pt x="335120" y="435252"/>
                  </a:cubicBezTo>
                  <a:cubicBezTo>
                    <a:pt x="327273" y="441845"/>
                    <a:pt x="317855" y="443885"/>
                    <a:pt x="309222" y="447025"/>
                  </a:cubicBezTo>
                  <a:cubicBezTo>
                    <a:pt x="303100" y="449222"/>
                    <a:pt x="299491" y="443101"/>
                    <a:pt x="294939" y="440275"/>
                  </a:cubicBezTo>
                  <a:cubicBezTo>
                    <a:pt x="291329" y="438078"/>
                    <a:pt x="294468" y="435095"/>
                    <a:pt x="295409" y="432584"/>
                  </a:cubicBezTo>
                  <a:cubicBezTo>
                    <a:pt x="295880" y="431015"/>
                    <a:pt x="296665" y="429445"/>
                    <a:pt x="295566" y="427561"/>
                  </a:cubicBezTo>
                  <a:cubicBezTo>
                    <a:pt x="292427" y="427561"/>
                    <a:pt x="292270" y="430230"/>
                    <a:pt x="291329" y="432270"/>
                  </a:cubicBezTo>
                  <a:cubicBezTo>
                    <a:pt x="286619" y="442943"/>
                    <a:pt x="277359" y="445455"/>
                    <a:pt x="268098" y="438392"/>
                  </a:cubicBezTo>
                  <a:cubicBezTo>
                    <a:pt x="263075" y="434625"/>
                    <a:pt x="258210" y="430544"/>
                    <a:pt x="253972" y="426149"/>
                  </a:cubicBezTo>
                  <a:cubicBezTo>
                    <a:pt x="250519" y="422382"/>
                    <a:pt x="248792" y="417045"/>
                    <a:pt x="251461" y="412493"/>
                  </a:cubicBezTo>
                  <a:cubicBezTo>
                    <a:pt x="254756" y="406529"/>
                    <a:pt x="259622" y="401505"/>
                    <a:pt x="267471" y="402134"/>
                  </a:cubicBezTo>
                  <a:close/>
                  <a:moveTo>
                    <a:pt x="339045" y="397719"/>
                  </a:moveTo>
                  <a:cubicBezTo>
                    <a:pt x="340418" y="398014"/>
                    <a:pt x="341556" y="398759"/>
                    <a:pt x="342184" y="400094"/>
                  </a:cubicBezTo>
                  <a:cubicBezTo>
                    <a:pt x="344852" y="405430"/>
                    <a:pt x="349875" y="407000"/>
                    <a:pt x="354584" y="409197"/>
                  </a:cubicBezTo>
                  <a:cubicBezTo>
                    <a:pt x="361491" y="412494"/>
                    <a:pt x="362433" y="417516"/>
                    <a:pt x="356781" y="422696"/>
                  </a:cubicBezTo>
                  <a:cubicBezTo>
                    <a:pt x="352858" y="426463"/>
                    <a:pt x="349718" y="431643"/>
                    <a:pt x="343283" y="431329"/>
                  </a:cubicBezTo>
                  <a:cubicBezTo>
                    <a:pt x="333237" y="430858"/>
                    <a:pt x="327430" y="423952"/>
                    <a:pt x="321465" y="417359"/>
                  </a:cubicBezTo>
                  <a:cubicBezTo>
                    <a:pt x="320837" y="416731"/>
                    <a:pt x="320680" y="415633"/>
                    <a:pt x="320680" y="414691"/>
                  </a:cubicBezTo>
                  <a:cubicBezTo>
                    <a:pt x="321151" y="408256"/>
                    <a:pt x="328057" y="399936"/>
                    <a:pt x="334493" y="398053"/>
                  </a:cubicBezTo>
                  <a:cubicBezTo>
                    <a:pt x="336063" y="397582"/>
                    <a:pt x="337671" y="397425"/>
                    <a:pt x="339045" y="397719"/>
                  </a:cubicBezTo>
                  <a:close/>
                  <a:moveTo>
                    <a:pt x="244398" y="394129"/>
                  </a:moveTo>
                  <a:cubicBezTo>
                    <a:pt x="244005" y="394835"/>
                    <a:pt x="244201" y="395228"/>
                    <a:pt x="244554" y="395541"/>
                  </a:cubicBezTo>
                  <a:lnTo>
                    <a:pt x="244572" y="395557"/>
                  </a:lnTo>
                  <a:lnTo>
                    <a:pt x="244554" y="394600"/>
                  </a:lnTo>
                  <a:lnTo>
                    <a:pt x="245251" y="394414"/>
                  </a:lnTo>
                  <a:close/>
                  <a:moveTo>
                    <a:pt x="133131" y="390106"/>
                  </a:moveTo>
                  <a:cubicBezTo>
                    <a:pt x="134446" y="389773"/>
                    <a:pt x="135859" y="389969"/>
                    <a:pt x="137350" y="390989"/>
                  </a:cubicBezTo>
                  <a:cubicBezTo>
                    <a:pt x="141588" y="393815"/>
                    <a:pt x="144100" y="397895"/>
                    <a:pt x="144884" y="401977"/>
                  </a:cubicBezTo>
                  <a:cubicBezTo>
                    <a:pt x="143943" y="410296"/>
                    <a:pt x="135623" y="419085"/>
                    <a:pt x="128874" y="420184"/>
                  </a:cubicBezTo>
                  <a:cubicBezTo>
                    <a:pt x="125264" y="420812"/>
                    <a:pt x="119456" y="413905"/>
                    <a:pt x="120555" y="409511"/>
                  </a:cubicBezTo>
                  <a:cubicBezTo>
                    <a:pt x="122125" y="403232"/>
                    <a:pt x="124636" y="397110"/>
                    <a:pt x="129502" y="392402"/>
                  </a:cubicBezTo>
                  <a:cubicBezTo>
                    <a:pt x="130601" y="391303"/>
                    <a:pt x="131817" y="390440"/>
                    <a:pt x="133131" y="390106"/>
                  </a:cubicBezTo>
                  <a:close/>
                  <a:moveTo>
                    <a:pt x="315972" y="389577"/>
                  </a:moveTo>
                  <a:lnTo>
                    <a:pt x="315972" y="389605"/>
                  </a:lnTo>
                  <a:lnTo>
                    <a:pt x="315981" y="389587"/>
                  </a:lnTo>
                  <a:close/>
                  <a:moveTo>
                    <a:pt x="307902" y="382399"/>
                  </a:moveTo>
                  <a:lnTo>
                    <a:pt x="307368" y="382469"/>
                  </a:lnTo>
                  <a:lnTo>
                    <a:pt x="307378" y="382482"/>
                  </a:lnTo>
                  <a:close/>
                  <a:moveTo>
                    <a:pt x="412129" y="379649"/>
                  </a:moveTo>
                  <a:cubicBezTo>
                    <a:pt x="415720" y="379924"/>
                    <a:pt x="419095" y="381572"/>
                    <a:pt x="422548" y="385025"/>
                  </a:cubicBezTo>
                  <a:cubicBezTo>
                    <a:pt x="417839" y="388949"/>
                    <a:pt x="413130" y="392716"/>
                    <a:pt x="408578" y="396483"/>
                  </a:cubicBezTo>
                  <a:cubicBezTo>
                    <a:pt x="404811" y="399623"/>
                    <a:pt x="400730" y="401977"/>
                    <a:pt x="396021" y="403233"/>
                  </a:cubicBezTo>
                  <a:cubicBezTo>
                    <a:pt x="392725" y="404175"/>
                    <a:pt x="388644" y="405744"/>
                    <a:pt x="386447" y="403233"/>
                  </a:cubicBezTo>
                  <a:cubicBezTo>
                    <a:pt x="383622" y="399936"/>
                    <a:pt x="388016" y="397268"/>
                    <a:pt x="389900" y="394914"/>
                  </a:cubicBezTo>
                  <a:cubicBezTo>
                    <a:pt x="393196" y="390676"/>
                    <a:pt x="394295" y="385496"/>
                    <a:pt x="400416" y="382514"/>
                  </a:cubicBezTo>
                  <a:cubicBezTo>
                    <a:pt x="404733" y="380473"/>
                    <a:pt x="408539" y="379374"/>
                    <a:pt x="412129" y="379649"/>
                  </a:cubicBezTo>
                  <a:close/>
                  <a:moveTo>
                    <a:pt x="305311" y="379045"/>
                  </a:moveTo>
                  <a:lnTo>
                    <a:pt x="306201" y="379394"/>
                  </a:lnTo>
                  <a:lnTo>
                    <a:pt x="306274" y="379606"/>
                  </a:lnTo>
                  <a:lnTo>
                    <a:pt x="306200" y="379355"/>
                  </a:lnTo>
                  <a:close/>
                  <a:moveTo>
                    <a:pt x="367926" y="371526"/>
                  </a:moveTo>
                  <a:cubicBezTo>
                    <a:pt x="374989" y="370741"/>
                    <a:pt x="381110" y="374666"/>
                    <a:pt x="386133" y="379531"/>
                  </a:cubicBezTo>
                  <a:cubicBezTo>
                    <a:pt x="390685" y="383769"/>
                    <a:pt x="387703" y="388007"/>
                    <a:pt x="385819" y="392088"/>
                  </a:cubicBezTo>
                  <a:cubicBezTo>
                    <a:pt x="381895" y="400250"/>
                    <a:pt x="372634" y="407628"/>
                    <a:pt x="365885" y="407784"/>
                  </a:cubicBezTo>
                  <a:cubicBezTo>
                    <a:pt x="358037" y="406529"/>
                    <a:pt x="350660" y="402290"/>
                    <a:pt x="344224" y="396169"/>
                  </a:cubicBezTo>
                  <a:cubicBezTo>
                    <a:pt x="343440" y="395384"/>
                    <a:pt x="342812" y="393971"/>
                    <a:pt x="342812" y="392873"/>
                  </a:cubicBezTo>
                  <a:cubicBezTo>
                    <a:pt x="343283" y="386908"/>
                    <a:pt x="348776" y="383141"/>
                    <a:pt x="349875" y="377177"/>
                  </a:cubicBezTo>
                  <a:cubicBezTo>
                    <a:pt x="350346" y="374666"/>
                    <a:pt x="354427" y="375294"/>
                    <a:pt x="356938" y="374509"/>
                  </a:cubicBezTo>
                  <a:cubicBezTo>
                    <a:pt x="360548" y="373410"/>
                    <a:pt x="364472" y="371997"/>
                    <a:pt x="367926" y="371526"/>
                  </a:cubicBezTo>
                  <a:close/>
                  <a:moveTo>
                    <a:pt x="186790" y="369655"/>
                  </a:moveTo>
                  <a:cubicBezTo>
                    <a:pt x="190226" y="370163"/>
                    <a:pt x="192757" y="373253"/>
                    <a:pt x="195111" y="376078"/>
                  </a:cubicBezTo>
                  <a:cubicBezTo>
                    <a:pt x="196523" y="377805"/>
                    <a:pt x="197779" y="379531"/>
                    <a:pt x="199192" y="381258"/>
                  </a:cubicBezTo>
                  <a:cubicBezTo>
                    <a:pt x="205156" y="388478"/>
                    <a:pt x="202018" y="399151"/>
                    <a:pt x="193385" y="403075"/>
                  </a:cubicBezTo>
                  <a:cubicBezTo>
                    <a:pt x="185693" y="406528"/>
                    <a:pt x="181455" y="413278"/>
                    <a:pt x="178317" y="420812"/>
                  </a:cubicBezTo>
                  <a:cubicBezTo>
                    <a:pt x="175177" y="428817"/>
                    <a:pt x="166387" y="427561"/>
                    <a:pt x="160893" y="431799"/>
                  </a:cubicBezTo>
                  <a:cubicBezTo>
                    <a:pt x="159638" y="432741"/>
                    <a:pt x="157754" y="431014"/>
                    <a:pt x="156655" y="429759"/>
                  </a:cubicBezTo>
                  <a:cubicBezTo>
                    <a:pt x="154772" y="427561"/>
                    <a:pt x="152889" y="425364"/>
                    <a:pt x="151319" y="422852"/>
                  </a:cubicBezTo>
                  <a:cubicBezTo>
                    <a:pt x="143942" y="411080"/>
                    <a:pt x="147552" y="401663"/>
                    <a:pt x="160737" y="397111"/>
                  </a:cubicBezTo>
                  <a:cubicBezTo>
                    <a:pt x="164817" y="395698"/>
                    <a:pt x="167800" y="397738"/>
                    <a:pt x="170311" y="400407"/>
                  </a:cubicBezTo>
                  <a:cubicBezTo>
                    <a:pt x="173450" y="403860"/>
                    <a:pt x="176276" y="407784"/>
                    <a:pt x="180200" y="412493"/>
                  </a:cubicBezTo>
                  <a:cubicBezTo>
                    <a:pt x="182083" y="405587"/>
                    <a:pt x="181141" y="401349"/>
                    <a:pt x="175334" y="398366"/>
                  </a:cubicBezTo>
                  <a:cubicBezTo>
                    <a:pt x="170468" y="395855"/>
                    <a:pt x="166544" y="391460"/>
                    <a:pt x="167957" y="385496"/>
                  </a:cubicBezTo>
                  <a:cubicBezTo>
                    <a:pt x="169840" y="377648"/>
                    <a:pt x="175648" y="372782"/>
                    <a:pt x="183025" y="370114"/>
                  </a:cubicBezTo>
                  <a:cubicBezTo>
                    <a:pt x="184398" y="369603"/>
                    <a:pt x="185644" y="369486"/>
                    <a:pt x="186790" y="369655"/>
                  </a:cubicBezTo>
                  <a:close/>
                  <a:moveTo>
                    <a:pt x="157284" y="363835"/>
                  </a:moveTo>
                  <a:cubicBezTo>
                    <a:pt x="163249" y="363521"/>
                    <a:pt x="166074" y="367289"/>
                    <a:pt x="165132" y="374038"/>
                  </a:cubicBezTo>
                  <a:cubicBezTo>
                    <a:pt x="167801" y="384868"/>
                    <a:pt x="158697" y="389577"/>
                    <a:pt x="151634" y="395385"/>
                  </a:cubicBezTo>
                  <a:cubicBezTo>
                    <a:pt x="149436" y="397268"/>
                    <a:pt x="146924" y="395542"/>
                    <a:pt x="145355" y="393502"/>
                  </a:cubicBezTo>
                  <a:cubicBezTo>
                    <a:pt x="140803" y="388165"/>
                    <a:pt x="139547" y="382043"/>
                    <a:pt x="142059" y="375294"/>
                  </a:cubicBezTo>
                  <a:cubicBezTo>
                    <a:pt x="144727" y="368230"/>
                    <a:pt x="150064" y="364306"/>
                    <a:pt x="157284" y="363835"/>
                  </a:cubicBezTo>
                  <a:close/>
                  <a:moveTo>
                    <a:pt x="426629" y="358832"/>
                  </a:moveTo>
                  <a:cubicBezTo>
                    <a:pt x="428708" y="358342"/>
                    <a:pt x="431023" y="358813"/>
                    <a:pt x="433535" y="360225"/>
                  </a:cubicBezTo>
                  <a:cubicBezTo>
                    <a:pt x="435418" y="361324"/>
                    <a:pt x="437459" y="362109"/>
                    <a:pt x="439029" y="363522"/>
                  </a:cubicBezTo>
                  <a:cubicBezTo>
                    <a:pt x="440755" y="364934"/>
                    <a:pt x="444679" y="363836"/>
                    <a:pt x="444365" y="366975"/>
                  </a:cubicBezTo>
                  <a:cubicBezTo>
                    <a:pt x="444051" y="369957"/>
                    <a:pt x="441697" y="372625"/>
                    <a:pt x="438401" y="373567"/>
                  </a:cubicBezTo>
                  <a:cubicBezTo>
                    <a:pt x="430552" y="376079"/>
                    <a:pt x="422705" y="377021"/>
                    <a:pt x="414072" y="373881"/>
                  </a:cubicBezTo>
                  <a:cubicBezTo>
                    <a:pt x="416583" y="369957"/>
                    <a:pt x="418780" y="366504"/>
                    <a:pt x="421135" y="363208"/>
                  </a:cubicBezTo>
                  <a:cubicBezTo>
                    <a:pt x="422705" y="360775"/>
                    <a:pt x="424549" y="359323"/>
                    <a:pt x="426629" y="358832"/>
                  </a:cubicBezTo>
                  <a:close/>
                  <a:moveTo>
                    <a:pt x="248929" y="355536"/>
                  </a:moveTo>
                  <a:cubicBezTo>
                    <a:pt x="252481" y="355163"/>
                    <a:pt x="255699" y="356458"/>
                    <a:pt x="258838" y="359440"/>
                  </a:cubicBezTo>
                  <a:cubicBezTo>
                    <a:pt x="264646" y="364777"/>
                    <a:pt x="269354" y="371370"/>
                    <a:pt x="276417" y="375451"/>
                  </a:cubicBezTo>
                  <a:cubicBezTo>
                    <a:pt x="278458" y="376706"/>
                    <a:pt x="278615" y="377962"/>
                    <a:pt x="276574" y="379846"/>
                  </a:cubicBezTo>
                  <a:cubicBezTo>
                    <a:pt x="273906" y="382200"/>
                    <a:pt x="271866" y="385182"/>
                    <a:pt x="269668" y="388164"/>
                  </a:cubicBezTo>
                  <a:cubicBezTo>
                    <a:pt x="262448" y="397739"/>
                    <a:pt x="258210" y="399152"/>
                    <a:pt x="246752" y="394914"/>
                  </a:cubicBezTo>
                  <a:lnTo>
                    <a:pt x="246213" y="394734"/>
                  </a:lnTo>
                  <a:lnTo>
                    <a:pt x="246910" y="395385"/>
                  </a:lnTo>
                  <a:cubicBezTo>
                    <a:pt x="246439" y="395542"/>
                    <a:pt x="245967" y="396013"/>
                    <a:pt x="245653" y="396484"/>
                  </a:cubicBezTo>
                  <a:lnTo>
                    <a:pt x="245651" y="396482"/>
                  </a:lnTo>
                  <a:lnTo>
                    <a:pt x="245653" y="396483"/>
                  </a:lnTo>
                  <a:cubicBezTo>
                    <a:pt x="252245" y="404959"/>
                    <a:pt x="252089" y="405901"/>
                    <a:pt x="243770" y="413592"/>
                  </a:cubicBezTo>
                  <a:cubicBezTo>
                    <a:pt x="240002" y="417046"/>
                    <a:pt x="234666" y="417830"/>
                    <a:pt x="230898" y="421283"/>
                  </a:cubicBezTo>
                  <a:cubicBezTo>
                    <a:pt x="228701" y="423324"/>
                    <a:pt x="226504" y="420499"/>
                    <a:pt x="224934" y="418772"/>
                  </a:cubicBezTo>
                  <a:cubicBezTo>
                    <a:pt x="221167" y="414377"/>
                    <a:pt x="216772" y="410610"/>
                    <a:pt x="211749" y="407628"/>
                  </a:cubicBezTo>
                  <a:cubicBezTo>
                    <a:pt x="206726" y="404645"/>
                    <a:pt x="203116" y="400722"/>
                    <a:pt x="206412" y="393972"/>
                  </a:cubicBezTo>
                  <a:cubicBezTo>
                    <a:pt x="210808" y="385339"/>
                    <a:pt x="217714" y="380316"/>
                    <a:pt x="224149" y="382200"/>
                  </a:cubicBezTo>
                  <a:cubicBezTo>
                    <a:pt x="228230" y="383456"/>
                    <a:pt x="232311" y="385339"/>
                    <a:pt x="235765" y="388007"/>
                  </a:cubicBezTo>
                  <a:cubicBezTo>
                    <a:pt x="237334" y="384554"/>
                    <a:pt x="234509" y="382671"/>
                    <a:pt x="233253" y="380159"/>
                  </a:cubicBezTo>
                  <a:cubicBezTo>
                    <a:pt x="229329" y="372625"/>
                    <a:pt x="230427" y="367132"/>
                    <a:pt x="237020" y="361638"/>
                  </a:cubicBezTo>
                  <a:cubicBezTo>
                    <a:pt x="241493" y="357949"/>
                    <a:pt x="245378" y="355909"/>
                    <a:pt x="248929" y="355536"/>
                  </a:cubicBezTo>
                  <a:close/>
                  <a:moveTo>
                    <a:pt x="319111" y="353790"/>
                  </a:moveTo>
                  <a:cubicBezTo>
                    <a:pt x="320523" y="353947"/>
                    <a:pt x="322406" y="354104"/>
                    <a:pt x="323034" y="355046"/>
                  </a:cubicBezTo>
                  <a:cubicBezTo>
                    <a:pt x="328371" y="362266"/>
                    <a:pt x="336062" y="366190"/>
                    <a:pt x="342968" y="371370"/>
                  </a:cubicBezTo>
                  <a:cubicBezTo>
                    <a:pt x="345480" y="373253"/>
                    <a:pt x="345793" y="375294"/>
                    <a:pt x="344852" y="378747"/>
                  </a:cubicBezTo>
                  <a:cubicBezTo>
                    <a:pt x="340614" y="393972"/>
                    <a:pt x="331353" y="398053"/>
                    <a:pt x="318326" y="389891"/>
                  </a:cubicBezTo>
                  <a:cubicBezTo>
                    <a:pt x="317933" y="389656"/>
                    <a:pt x="317501" y="389146"/>
                    <a:pt x="317050" y="388949"/>
                  </a:cubicBezTo>
                  <a:lnTo>
                    <a:pt x="316344" y="389427"/>
                  </a:lnTo>
                  <a:lnTo>
                    <a:pt x="316129" y="389734"/>
                  </a:lnTo>
                  <a:lnTo>
                    <a:pt x="316032" y="389638"/>
                  </a:lnTo>
                  <a:lnTo>
                    <a:pt x="315972" y="389679"/>
                  </a:lnTo>
                  <a:lnTo>
                    <a:pt x="315972" y="389734"/>
                  </a:lnTo>
                  <a:cubicBezTo>
                    <a:pt x="325233" y="406058"/>
                    <a:pt x="320524" y="407157"/>
                    <a:pt x="308437" y="418301"/>
                  </a:cubicBezTo>
                  <a:cubicBezTo>
                    <a:pt x="304671" y="421754"/>
                    <a:pt x="298235" y="421754"/>
                    <a:pt x="294468" y="417830"/>
                  </a:cubicBezTo>
                  <a:cubicBezTo>
                    <a:pt x="289602" y="412493"/>
                    <a:pt x="283480" y="409354"/>
                    <a:pt x="277830" y="405430"/>
                  </a:cubicBezTo>
                  <a:cubicBezTo>
                    <a:pt x="268569" y="399152"/>
                    <a:pt x="268412" y="395227"/>
                    <a:pt x="277673" y="389263"/>
                  </a:cubicBezTo>
                  <a:cubicBezTo>
                    <a:pt x="280655" y="387379"/>
                    <a:pt x="282852" y="385025"/>
                    <a:pt x="284736" y="382200"/>
                  </a:cubicBezTo>
                  <a:cubicBezTo>
                    <a:pt x="287915" y="377727"/>
                    <a:pt x="291535" y="375284"/>
                    <a:pt x="295993" y="376196"/>
                  </a:cubicBezTo>
                  <a:cubicBezTo>
                    <a:pt x="297479" y="376500"/>
                    <a:pt x="299059" y="377177"/>
                    <a:pt x="300746" y="378276"/>
                  </a:cubicBezTo>
                  <a:cubicBezTo>
                    <a:pt x="301139" y="378590"/>
                    <a:pt x="301570" y="378786"/>
                    <a:pt x="301983" y="378767"/>
                  </a:cubicBezTo>
                  <a:lnTo>
                    <a:pt x="302996" y="378038"/>
                  </a:lnTo>
                  <a:lnTo>
                    <a:pt x="299588" y="370271"/>
                  </a:lnTo>
                  <a:cubicBezTo>
                    <a:pt x="299176" y="367563"/>
                    <a:pt x="299725" y="364777"/>
                    <a:pt x="301845" y="361795"/>
                  </a:cubicBezTo>
                  <a:cubicBezTo>
                    <a:pt x="306239" y="355673"/>
                    <a:pt x="311890" y="353005"/>
                    <a:pt x="319111" y="353790"/>
                  </a:cubicBezTo>
                  <a:close/>
                  <a:moveTo>
                    <a:pt x="388647" y="346911"/>
                  </a:moveTo>
                  <a:cubicBezTo>
                    <a:pt x="394629" y="346315"/>
                    <a:pt x="399396" y="350376"/>
                    <a:pt x="404341" y="354261"/>
                  </a:cubicBezTo>
                  <a:cubicBezTo>
                    <a:pt x="407009" y="356301"/>
                    <a:pt x="409991" y="357871"/>
                    <a:pt x="413444" y="358342"/>
                  </a:cubicBezTo>
                  <a:cubicBezTo>
                    <a:pt x="415014" y="358656"/>
                    <a:pt x="416427" y="358813"/>
                    <a:pt x="416113" y="361324"/>
                  </a:cubicBezTo>
                  <a:cubicBezTo>
                    <a:pt x="416113" y="366190"/>
                    <a:pt x="406852" y="374666"/>
                    <a:pt x="401515" y="376392"/>
                  </a:cubicBezTo>
                  <a:cubicBezTo>
                    <a:pt x="390057" y="380159"/>
                    <a:pt x="383622" y="369957"/>
                    <a:pt x="374361" y="367760"/>
                  </a:cubicBezTo>
                  <a:cubicBezTo>
                    <a:pt x="373419" y="367602"/>
                    <a:pt x="372634" y="366033"/>
                    <a:pt x="372320" y="364934"/>
                  </a:cubicBezTo>
                  <a:cubicBezTo>
                    <a:pt x="371378" y="361795"/>
                    <a:pt x="379541" y="350808"/>
                    <a:pt x="382209" y="349238"/>
                  </a:cubicBezTo>
                  <a:cubicBezTo>
                    <a:pt x="384524" y="347825"/>
                    <a:pt x="386653" y="347109"/>
                    <a:pt x="388647" y="346911"/>
                  </a:cubicBezTo>
                  <a:close/>
                  <a:moveTo>
                    <a:pt x="214417" y="340292"/>
                  </a:moveTo>
                  <a:cubicBezTo>
                    <a:pt x="218027" y="339977"/>
                    <a:pt x="220695" y="341547"/>
                    <a:pt x="222265" y="344529"/>
                  </a:cubicBezTo>
                  <a:cubicBezTo>
                    <a:pt x="224934" y="349552"/>
                    <a:pt x="228701" y="354575"/>
                    <a:pt x="229799" y="359912"/>
                  </a:cubicBezTo>
                  <a:cubicBezTo>
                    <a:pt x="230898" y="365719"/>
                    <a:pt x="225876" y="370271"/>
                    <a:pt x="221794" y="373881"/>
                  </a:cubicBezTo>
                  <a:cubicBezTo>
                    <a:pt x="218027" y="377178"/>
                    <a:pt x="213004" y="378904"/>
                    <a:pt x="209552" y="382514"/>
                  </a:cubicBezTo>
                  <a:cubicBezTo>
                    <a:pt x="207197" y="384869"/>
                    <a:pt x="206098" y="383613"/>
                    <a:pt x="204528" y="381572"/>
                  </a:cubicBezTo>
                  <a:cubicBezTo>
                    <a:pt x="202488" y="378904"/>
                    <a:pt x="200448" y="376236"/>
                    <a:pt x="198250" y="373724"/>
                  </a:cubicBezTo>
                  <a:cubicBezTo>
                    <a:pt x="193071" y="367760"/>
                    <a:pt x="189460" y="361481"/>
                    <a:pt x="193542" y="353476"/>
                  </a:cubicBezTo>
                  <a:cubicBezTo>
                    <a:pt x="197936" y="345000"/>
                    <a:pt x="205470" y="341547"/>
                    <a:pt x="214417" y="340292"/>
                  </a:cubicBezTo>
                  <a:close/>
                  <a:moveTo>
                    <a:pt x="183595" y="333483"/>
                  </a:moveTo>
                  <a:cubicBezTo>
                    <a:pt x="185145" y="334013"/>
                    <a:pt x="186400" y="335112"/>
                    <a:pt x="187263" y="336681"/>
                  </a:cubicBezTo>
                  <a:cubicBezTo>
                    <a:pt x="189618" y="340919"/>
                    <a:pt x="196681" y="344372"/>
                    <a:pt x="191031" y="350965"/>
                  </a:cubicBezTo>
                  <a:cubicBezTo>
                    <a:pt x="189147" y="353162"/>
                    <a:pt x="187107" y="355359"/>
                    <a:pt x="186792" y="358341"/>
                  </a:cubicBezTo>
                  <a:cubicBezTo>
                    <a:pt x="185851" y="366033"/>
                    <a:pt x="178631" y="367288"/>
                    <a:pt x="173765" y="370584"/>
                  </a:cubicBezTo>
                  <a:cubicBezTo>
                    <a:pt x="172509" y="371526"/>
                    <a:pt x="170783" y="371055"/>
                    <a:pt x="170155" y="369485"/>
                  </a:cubicBezTo>
                  <a:cubicBezTo>
                    <a:pt x="168115" y="363835"/>
                    <a:pt x="164975" y="358656"/>
                    <a:pt x="164504" y="354574"/>
                  </a:cubicBezTo>
                  <a:cubicBezTo>
                    <a:pt x="164975" y="342959"/>
                    <a:pt x="169527" y="336681"/>
                    <a:pt x="178160" y="333699"/>
                  </a:cubicBezTo>
                  <a:cubicBezTo>
                    <a:pt x="180200" y="332992"/>
                    <a:pt x="182045" y="332953"/>
                    <a:pt x="183595" y="333483"/>
                  </a:cubicBezTo>
                  <a:close/>
                  <a:moveTo>
                    <a:pt x="455510" y="330873"/>
                  </a:moveTo>
                  <a:cubicBezTo>
                    <a:pt x="462416" y="329618"/>
                    <a:pt x="467596" y="332914"/>
                    <a:pt x="470107" y="337937"/>
                  </a:cubicBezTo>
                  <a:cubicBezTo>
                    <a:pt x="472305" y="342332"/>
                    <a:pt x="469322" y="347355"/>
                    <a:pt x="464928" y="350808"/>
                  </a:cubicBezTo>
                  <a:cubicBezTo>
                    <a:pt x="459120" y="354889"/>
                    <a:pt x="452998" y="356616"/>
                    <a:pt x="445935" y="356302"/>
                  </a:cubicBezTo>
                  <a:cubicBezTo>
                    <a:pt x="444209" y="356302"/>
                    <a:pt x="442482" y="356459"/>
                    <a:pt x="440912" y="356302"/>
                  </a:cubicBezTo>
                  <a:cubicBezTo>
                    <a:pt x="434634" y="355517"/>
                    <a:pt x="433064" y="352848"/>
                    <a:pt x="436674" y="347826"/>
                  </a:cubicBezTo>
                  <a:cubicBezTo>
                    <a:pt x="441697" y="340762"/>
                    <a:pt x="445621" y="332757"/>
                    <a:pt x="455510" y="330873"/>
                  </a:cubicBezTo>
                  <a:close/>
                  <a:moveTo>
                    <a:pt x="278772" y="328676"/>
                  </a:moveTo>
                  <a:cubicBezTo>
                    <a:pt x="282225" y="328833"/>
                    <a:pt x="285207" y="329147"/>
                    <a:pt x="286463" y="333542"/>
                  </a:cubicBezTo>
                  <a:cubicBezTo>
                    <a:pt x="287876" y="338251"/>
                    <a:pt x="292427" y="340291"/>
                    <a:pt x="295724" y="343431"/>
                  </a:cubicBezTo>
                  <a:cubicBezTo>
                    <a:pt x="301531" y="348610"/>
                    <a:pt x="301845" y="352221"/>
                    <a:pt x="296822" y="358185"/>
                  </a:cubicBezTo>
                  <a:cubicBezTo>
                    <a:pt x="295724" y="359441"/>
                    <a:pt x="294468" y="360697"/>
                    <a:pt x="293683" y="362109"/>
                  </a:cubicBezTo>
                  <a:cubicBezTo>
                    <a:pt x="287248" y="374509"/>
                    <a:pt x="278301" y="372312"/>
                    <a:pt x="269197" y="364934"/>
                  </a:cubicBezTo>
                  <a:cubicBezTo>
                    <a:pt x="264959" y="361481"/>
                    <a:pt x="261663" y="356772"/>
                    <a:pt x="258210" y="352535"/>
                  </a:cubicBezTo>
                  <a:cubicBezTo>
                    <a:pt x="257425" y="351750"/>
                    <a:pt x="257111" y="350337"/>
                    <a:pt x="256954" y="349238"/>
                  </a:cubicBezTo>
                  <a:cubicBezTo>
                    <a:pt x="256954" y="341704"/>
                    <a:pt x="271081" y="328519"/>
                    <a:pt x="278772" y="328676"/>
                  </a:cubicBezTo>
                  <a:close/>
                  <a:moveTo>
                    <a:pt x="340828" y="325360"/>
                  </a:moveTo>
                  <a:cubicBezTo>
                    <a:pt x="344205" y="324978"/>
                    <a:pt x="347207" y="327067"/>
                    <a:pt x="350032" y="329775"/>
                  </a:cubicBezTo>
                  <a:cubicBezTo>
                    <a:pt x="356468" y="335739"/>
                    <a:pt x="362275" y="342803"/>
                    <a:pt x="370594" y="346413"/>
                  </a:cubicBezTo>
                  <a:cubicBezTo>
                    <a:pt x="373106" y="347511"/>
                    <a:pt x="372792" y="349081"/>
                    <a:pt x="372164" y="351121"/>
                  </a:cubicBezTo>
                  <a:cubicBezTo>
                    <a:pt x="370123" y="356301"/>
                    <a:pt x="368083" y="361481"/>
                    <a:pt x="364473" y="365719"/>
                  </a:cubicBezTo>
                  <a:cubicBezTo>
                    <a:pt x="358194" y="372939"/>
                    <a:pt x="351915" y="373410"/>
                    <a:pt x="344695" y="367132"/>
                  </a:cubicBezTo>
                  <a:cubicBezTo>
                    <a:pt x="338574" y="361795"/>
                    <a:pt x="331824" y="356929"/>
                    <a:pt x="327587" y="349709"/>
                  </a:cubicBezTo>
                  <a:cubicBezTo>
                    <a:pt x="325860" y="347198"/>
                    <a:pt x="324447" y="344843"/>
                    <a:pt x="323976" y="340919"/>
                  </a:cubicBezTo>
                  <a:cubicBezTo>
                    <a:pt x="325389" y="334170"/>
                    <a:pt x="331353" y="330246"/>
                    <a:pt x="337318" y="326636"/>
                  </a:cubicBezTo>
                  <a:cubicBezTo>
                    <a:pt x="338534" y="325890"/>
                    <a:pt x="339702" y="325488"/>
                    <a:pt x="340828" y="325360"/>
                  </a:cubicBezTo>
                  <a:close/>
                  <a:moveTo>
                    <a:pt x="239538" y="317117"/>
                  </a:moveTo>
                  <a:cubicBezTo>
                    <a:pt x="243916" y="317081"/>
                    <a:pt x="247301" y="319847"/>
                    <a:pt x="249891" y="323497"/>
                  </a:cubicBezTo>
                  <a:cubicBezTo>
                    <a:pt x="253187" y="328205"/>
                    <a:pt x="258210" y="333385"/>
                    <a:pt x="250833" y="340134"/>
                  </a:cubicBezTo>
                  <a:cubicBezTo>
                    <a:pt x="246752" y="343901"/>
                    <a:pt x="248165" y="352063"/>
                    <a:pt x="240473" y="354418"/>
                  </a:cubicBezTo>
                  <a:cubicBezTo>
                    <a:pt x="235450" y="355830"/>
                    <a:pt x="232154" y="355987"/>
                    <a:pt x="229486" y="351278"/>
                  </a:cubicBezTo>
                  <a:cubicBezTo>
                    <a:pt x="225876" y="344686"/>
                    <a:pt x="223835" y="337780"/>
                    <a:pt x="222893" y="331659"/>
                  </a:cubicBezTo>
                  <a:cubicBezTo>
                    <a:pt x="222579" y="322398"/>
                    <a:pt x="228858" y="320671"/>
                    <a:pt x="234822" y="318160"/>
                  </a:cubicBezTo>
                  <a:cubicBezTo>
                    <a:pt x="236510" y="317453"/>
                    <a:pt x="238079" y="317130"/>
                    <a:pt x="239538" y="317117"/>
                  </a:cubicBezTo>
                  <a:close/>
                  <a:moveTo>
                    <a:pt x="203117" y="304504"/>
                  </a:moveTo>
                  <a:cubicBezTo>
                    <a:pt x="212691" y="304504"/>
                    <a:pt x="222580" y="310940"/>
                    <a:pt x="221639" y="317532"/>
                  </a:cubicBezTo>
                  <a:cubicBezTo>
                    <a:pt x="220854" y="323340"/>
                    <a:pt x="218970" y="329461"/>
                    <a:pt x="215674" y="334013"/>
                  </a:cubicBezTo>
                  <a:cubicBezTo>
                    <a:pt x="212064" y="339036"/>
                    <a:pt x="204529" y="336839"/>
                    <a:pt x="199193" y="339978"/>
                  </a:cubicBezTo>
                  <a:cubicBezTo>
                    <a:pt x="196524" y="341547"/>
                    <a:pt x="186949" y="326793"/>
                    <a:pt x="186949" y="321299"/>
                  </a:cubicBezTo>
                  <a:cubicBezTo>
                    <a:pt x="186792" y="314079"/>
                    <a:pt x="196053" y="304504"/>
                    <a:pt x="203117" y="304504"/>
                  </a:cubicBezTo>
                  <a:close/>
                  <a:moveTo>
                    <a:pt x="358194" y="303562"/>
                  </a:moveTo>
                  <a:cubicBezTo>
                    <a:pt x="373576" y="303562"/>
                    <a:pt x="384249" y="311568"/>
                    <a:pt x="392255" y="323810"/>
                  </a:cubicBezTo>
                  <a:cubicBezTo>
                    <a:pt x="394295" y="326950"/>
                    <a:pt x="389743" y="341390"/>
                    <a:pt x="386290" y="343745"/>
                  </a:cubicBezTo>
                  <a:cubicBezTo>
                    <a:pt x="381268" y="347355"/>
                    <a:pt x="373733" y="345629"/>
                    <a:pt x="368553" y="340291"/>
                  </a:cubicBezTo>
                  <a:cubicBezTo>
                    <a:pt x="364472" y="335897"/>
                    <a:pt x="360078" y="331815"/>
                    <a:pt x="355682" y="327735"/>
                  </a:cubicBezTo>
                  <a:cubicBezTo>
                    <a:pt x="351445" y="323810"/>
                    <a:pt x="348933" y="319102"/>
                    <a:pt x="348933" y="312666"/>
                  </a:cubicBezTo>
                  <a:cubicBezTo>
                    <a:pt x="349090" y="307330"/>
                    <a:pt x="351915" y="303562"/>
                    <a:pt x="358194" y="303562"/>
                  </a:cubicBezTo>
                  <a:close/>
                  <a:moveTo>
                    <a:pt x="299648" y="302149"/>
                  </a:moveTo>
                  <a:cubicBezTo>
                    <a:pt x="305612" y="300423"/>
                    <a:pt x="305926" y="307486"/>
                    <a:pt x="310007" y="309370"/>
                  </a:cubicBezTo>
                  <a:cubicBezTo>
                    <a:pt x="315344" y="311881"/>
                    <a:pt x="319425" y="317375"/>
                    <a:pt x="323820" y="321770"/>
                  </a:cubicBezTo>
                  <a:cubicBezTo>
                    <a:pt x="326488" y="324438"/>
                    <a:pt x="327273" y="327578"/>
                    <a:pt x="323663" y="330403"/>
                  </a:cubicBezTo>
                  <a:cubicBezTo>
                    <a:pt x="321309" y="332286"/>
                    <a:pt x="320210" y="334955"/>
                    <a:pt x="319425" y="337780"/>
                  </a:cubicBezTo>
                  <a:cubicBezTo>
                    <a:pt x="318483" y="342018"/>
                    <a:pt x="315344" y="343274"/>
                    <a:pt x="310164" y="343274"/>
                  </a:cubicBezTo>
                  <a:cubicBezTo>
                    <a:pt x="302944" y="340762"/>
                    <a:pt x="293840" y="339507"/>
                    <a:pt x="289602" y="329932"/>
                  </a:cubicBezTo>
                  <a:cubicBezTo>
                    <a:pt x="288503" y="327578"/>
                    <a:pt x="286777" y="325380"/>
                    <a:pt x="285521" y="323182"/>
                  </a:cubicBezTo>
                  <a:cubicBezTo>
                    <a:pt x="282853" y="318631"/>
                    <a:pt x="283481" y="314549"/>
                    <a:pt x="287404" y="310940"/>
                  </a:cubicBezTo>
                  <a:cubicBezTo>
                    <a:pt x="287561" y="310782"/>
                    <a:pt x="287718" y="310626"/>
                    <a:pt x="288032" y="310469"/>
                  </a:cubicBezTo>
                  <a:cubicBezTo>
                    <a:pt x="292271" y="308114"/>
                    <a:pt x="294939" y="303562"/>
                    <a:pt x="299648" y="302149"/>
                  </a:cubicBezTo>
                  <a:close/>
                  <a:moveTo>
                    <a:pt x="437832" y="293242"/>
                  </a:moveTo>
                  <a:cubicBezTo>
                    <a:pt x="441501" y="292889"/>
                    <a:pt x="445307" y="294615"/>
                    <a:pt x="449545" y="298383"/>
                  </a:cubicBezTo>
                  <a:cubicBezTo>
                    <a:pt x="452842" y="301208"/>
                    <a:pt x="455981" y="304190"/>
                    <a:pt x="459434" y="306701"/>
                  </a:cubicBezTo>
                  <a:cubicBezTo>
                    <a:pt x="463515" y="309683"/>
                    <a:pt x="468224" y="311410"/>
                    <a:pt x="473090" y="309213"/>
                  </a:cubicBezTo>
                  <a:cubicBezTo>
                    <a:pt x="481252" y="305603"/>
                    <a:pt x="486118" y="312038"/>
                    <a:pt x="492082" y="314706"/>
                  </a:cubicBezTo>
                  <a:cubicBezTo>
                    <a:pt x="493495" y="315334"/>
                    <a:pt x="492710" y="316590"/>
                    <a:pt x="492396" y="317846"/>
                  </a:cubicBezTo>
                  <a:cubicBezTo>
                    <a:pt x="489570" y="327420"/>
                    <a:pt x="471206" y="333228"/>
                    <a:pt x="463672" y="326792"/>
                  </a:cubicBezTo>
                  <a:cubicBezTo>
                    <a:pt x="461161" y="324752"/>
                    <a:pt x="462887" y="322397"/>
                    <a:pt x="463672" y="320200"/>
                  </a:cubicBezTo>
                  <a:cubicBezTo>
                    <a:pt x="465555" y="315491"/>
                    <a:pt x="465555" y="315491"/>
                    <a:pt x="463201" y="311567"/>
                  </a:cubicBezTo>
                  <a:cubicBezTo>
                    <a:pt x="460062" y="315805"/>
                    <a:pt x="457236" y="320357"/>
                    <a:pt x="453783" y="324124"/>
                  </a:cubicBezTo>
                  <a:cubicBezTo>
                    <a:pt x="446720" y="331972"/>
                    <a:pt x="439814" y="332129"/>
                    <a:pt x="431966" y="325380"/>
                  </a:cubicBezTo>
                  <a:cubicBezTo>
                    <a:pt x="430867" y="324438"/>
                    <a:pt x="429768" y="323496"/>
                    <a:pt x="428670" y="322554"/>
                  </a:cubicBezTo>
                  <a:cubicBezTo>
                    <a:pt x="418467" y="314863"/>
                    <a:pt x="418153" y="311253"/>
                    <a:pt x="426943" y="300580"/>
                  </a:cubicBezTo>
                  <a:cubicBezTo>
                    <a:pt x="430631" y="296028"/>
                    <a:pt x="434163" y="293595"/>
                    <a:pt x="437832" y="293242"/>
                  </a:cubicBezTo>
                  <a:close/>
                  <a:moveTo>
                    <a:pt x="500754" y="282314"/>
                  </a:moveTo>
                  <a:cubicBezTo>
                    <a:pt x="501892" y="282255"/>
                    <a:pt x="503069" y="282608"/>
                    <a:pt x="504168" y="283157"/>
                  </a:cubicBezTo>
                  <a:cubicBezTo>
                    <a:pt x="507935" y="285041"/>
                    <a:pt x="513271" y="286140"/>
                    <a:pt x="513271" y="291320"/>
                  </a:cubicBezTo>
                  <a:cubicBezTo>
                    <a:pt x="513271" y="296342"/>
                    <a:pt x="509348" y="300267"/>
                    <a:pt x="504795" y="302150"/>
                  </a:cubicBezTo>
                  <a:cubicBezTo>
                    <a:pt x="500401" y="304034"/>
                    <a:pt x="495691" y="304975"/>
                    <a:pt x="490983" y="305760"/>
                  </a:cubicBezTo>
                  <a:cubicBezTo>
                    <a:pt x="485960" y="306545"/>
                    <a:pt x="483605" y="302935"/>
                    <a:pt x="486431" y="298697"/>
                  </a:cubicBezTo>
                  <a:cubicBezTo>
                    <a:pt x="488785" y="294930"/>
                    <a:pt x="489727" y="291477"/>
                    <a:pt x="488000" y="286924"/>
                  </a:cubicBezTo>
                  <a:cubicBezTo>
                    <a:pt x="491924" y="286296"/>
                    <a:pt x="495378" y="286610"/>
                    <a:pt x="497575" y="283942"/>
                  </a:cubicBezTo>
                  <a:cubicBezTo>
                    <a:pt x="498517" y="282844"/>
                    <a:pt x="499616" y="282373"/>
                    <a:pt x="500754" y="282314"/>
                  </a:cubicBezTo>
                  <a:close/>
                  <a:moveTo>
                    <a:pt x="323459" y="280170"/>
                  </a:moveTo>
                  <a:cubicBezTo>
                    <a:pt x="326027" y="280214"/>
                    <a:pt x="328724" y="280960"/>
                    <a:pt x="331353" y="282529"/>
                  </a:cubicBezTo>
                  <a:cubicBezTo>
                    <a:pt x="338103" y="286453"/>
                    <a:pt x="342969" y="292575"/>
                    <a:pt x="347991" y="298382"/>
                  </a:cubicBezTo>
                  <a:cubicBezTo>
                    <a:pt x="350189" y="300894"/>
                    <a:pt x="341713" y="319259"/>
                    <a:pt x="338259" y="319887"/>
                  </a:cubicBezTo>
                  <a:cubicBezTo>
                    <a:pt x="327744" y="321770"/>
                    <a:pt x="309065" y="306231"/>
                    <a:pt x="309222" y="295400"/>
                  </a:cubicBezTo>
                  <a:cubicBezTo>
                    <a:pt x="309222" y="286218"/>
                    <a:pt x="315756" y="280038"/>
                    <a:pt x="323459" y="280170"/>
                  </a:cubicBezTo>
                  <a:close/>
                  <a:moveTo>
                    <a:pt x="394433" y="273524"/>
                  </a:moveTo>
                  <a:cubicBezTo>
                    <a:pt x="398219" y="273818"/>
                    <a:pt x="401830" y="276565"/>
                    <a:pt x="406381" y="281744"/>
                  </a:cubicBezTo>
                  <a:cubicBezTo>
                    <a:pt x="409834" y="285669"/>
                    <a:pt x="412817" y="290063"/>
                    <a:pt x="418310" y="291790"/>
                  </a:cubicBezTo>
                  <a:cubicBezTo>
                    <a:pt x="421764" y="292889"/>
                    <a:pt x="422391" y="296342"/>
                    <a:pt x="421293" y="299638"/>
                  </a:cubicBezTo>
                  <a:cubicBezTo>
                    <a:pt x="419566" y="304661"/>
                    <a:pt x="416270" y="308271"/>
                    <a:pt x="411247" y="310155"/>
                  </a:cubicBezTo>
                  <a:cubicBezTo>
                    <a:pt x="405910" y="312039"/>
                    <a:pt x="401358" y="314393"/>
                    <a:pt x="398219" y="319573"/>
                  </a:cubicBezTo>
                  <a:cubicBezTo>
                    <a:pt x="399632" y="319730"/>
                    <a:pt x="400887" y="320201"/>
                    <a:pt x="401358" y="319730"/>
                  </a:cubicBezTo>
                  <a:cubicBezTo>
                    <a:pt x="410776" y="312039"/>
                    <a:pt x="416740" y="319102"/>
                    <a:pt x="423019" y="324595"/>
                  </a:cubicBezTo>
                  <a:cubicBezTo>
                    <a:pt x="426786" y="327892"/>
                    <a:pt x="430239" y="331502"/>
                    <a:pt x="434163" y="334955"/>
                  </a:cubicBezTo>
                  <a:cubicBezTo>
                    <a:pt x="436675" y="337152"/>
                    <a:pt x="436675" y="339193"/>
                    <a:pt x="435576" y="342018"/>
                  </a:cubicBezTo>
                  <a:cubicBezTo>
                    <a:pt x="430553" y="354418"/>
                    <a:pt x="416113" y="356145"/>
                    <a:pt x="405126" y="349081"/>
                  </a:cubicBezTo>
                  <a:cubicBezTo>
                    <a:pt x="395865" y="343117"/>
                    <a:pt x="396022" y="337466"/>
                    <a:pt x="397277" y="328362"/>
                  </a:cubicBezTo>
                  <a:cubicBezTo>
                    <a:pt x="398219" y="321770"/>
                    <a:pt x="393510" y="315334"/>
                    <a:pt x="387860" y="310940"/>
                  </a:cubicBezTo>
                  <a:cubicBezTo>
                    <a:pt x="383936" y="307800"/>
                    <a:pt x="379541" y="305132"/>
                    <a:pt x="375774" y="301836"/>
                  </a:cubicBezTo>
                  <a:cubicBezTo>
                    <a:pt x="369495" y="296499"/>
                    <a:pt x="369495" y="292575"/>
                    <a:pt x="374832" y="286611"/>
                  </a:cubicBezTo>
                  <a:cubicBezTo>
                    <a:pt x="376872" y="284256"/>
                    <a:pt x="379070" y="282058"/>
                    <a:pt x="381424" y="280018"/>
                  </a:cubicBezTo>
                  <a:cubicBezTo>
                    <a:pt x="386683" y="275388"/>
                    <a:pt x="390646" y="273230"/>
                    <a:pt x="394433" y="273524"/>
                  </a:cubicBezTo>
                  <a:close/>
                  <a:moveTo>
                    <a:pt x="233331" y="270954"/>
                  </a:moveTo>
                  <a:cubicBezTo>
                    <a:pt x="235529" y="271425"/>
                    <a:pt x="237570" y="272719"/>
                    <a:pt x="239375" y="274682"/>
                  </a:cubicBezTo>
                  <a:cubicBezTo>
                    <a:pt x="241572" y="277193"/>
                    <a:pt x="242985" y="280332"/>
                    <a:pt x="245182" y="283001"/>
                  </a:cubicBezTo>
                  <a:cubicBezTo>
                    <a:pt x="247850" y="286454"/>
                    <a:pt x="248478" y="289279"/>
                    <a:pt x="245025" y="292890"/>
                  </a:cubicBezTo>
                  <a:cubicBezTo>
                    <a:pt x="242200" y="295714"/>
                    <a:pt x="240630" y="299639"/>
                    <a:pt x="240473" y="304034"/>
                  </a:cubicBezTo>
                  <a:cubicBezTo>
                    <a:pt x="240316" y="306074"/>
                    <a:pt x="243142" y="309527"/>
                    <a:pt x="239846" y="310155"/>
                  </a:cubicBezTo>
                  <a:cubicBezTo>
                    <a:pt x="235450" y="310940"/>
                    <a:pt x="230742" y="315021"/>
                    <a:pt x="226974" y="312980"/>
                  </a:cubicBezTo>
                  <a:cubicBezTo>
                    <a:pt x="221010" y="309684"/>
                    <a:pt x="215202" y="305289"/>
                    <a:pt x="213947" y="297598"/>
                  </a:cubicBezTo>
                  <a:cubicBezTo>
                    <a:pt x="213476" y="295872"/>
                    <a:pt x="213319" y="294145"/>
                    <a:pt x="213005" y="291948"/>
                  </a:cubicBezTo>
                  <a:cubicBezTo>
                    <a:pt x="214260" y="283629"/>
                    <a:pt x="218498" y="276565"/>
                    <a:pt x="226346" y="272170"/>
                  </a:cubicBezTo>
                  <a:cubicBezTo>
                    <a:pt x="228780" y="270836"/>
                    <a:pt x="231134" y="270483"/>
                    <a:pt x="233331" y="270954"/>
                  </a:cubicBezTo>
                  <a:close/>
                  <a:moveTo>
                    <a:pt x="504324" y="268089"/>
                  </a:moveTo>
                  <a:lnTo>
                    <a:pt x="504368" y="268241"/>
                  </a:lnTo>
                  <a:lnTo>
                    <a:pt x="504324" y="268246"/>
                  </a:lnTo>
                  <a:cubicBezTo>
                    <a:pt x="504324" y="268246"/>
                    <a:pt x="504324" y="268089"/>
                    <a:pt x="504324" y="268089"/>
                  </a:cubicBezTo>
                  <a:close/>
                  <a:moveTo>
                    <a:pt x="283142" y="263547"/>
                  </a:moveTo>
                  <a:cubicBezTo>
                    <a:pt x="288336" y="263017"/>
                    <a:pt x="293133" y="265578"/>
                    <a:pt x="297136" y="271228"/>
                  </a:cubicBezTo>
                  <a:cubicBezTo>
                    <a:pt x="298862" y="273583"/>
                    <a:pt x="300275" y="276094"/>
                    <a:pt x="302002" y="278448"/>
                  </a:cubicBezTo>
                  <a:cubicBezTo>
                    <a:pt x="306867" y="284884"/>
                    <a:pt x="304199" y="295714"/>
                    <a:pt x="296822" y="299325"/>
                  </a:cubicBezTo>
                  <a:cubicBezTo>
                    <a:pt x="293840" y="300738"/>
                    <a:pt x="290700" y="302150"/>
                    <a:pt x="287875" y="303876"/>
                  </a:cubicBezTo>
                  <a:cubicBezTo>
                    <a:pt x="283480" y="306545"/>
                    <a:pt x="280969" y="310626"/>
                    <a:pt x="280498" y="315649"/>
                  </a:cubicBezTo>
                  <a:cubicBezTo>
                    <a:pt x="280027" y="320201"/>
                    <a:pt x="278457" y="323497"/>
                    <a:pt x="272964" y="323340"/>
                  </a:cubicBezTo>
                  <a:cubicBezTo>
                    <a:pt x="270452" y="323340"/>
                    <a:pt x="268255" y="324438"/>
                    <a:pt x="266528" y="326322"/>
                  </a:cubicBezTo>
                  <a:cubicBezTo>
                    <a:pt x="261663" y="331345"/>
                    <a:pt x="258052" y="330089"/>
                    <a:pt x="254599" y="324595"/>
                  </a:cubicBezTo>
                  <a:cubicBezTo>
                    <a:pt x="250989" y="318945"/>
                    <a:pt x="247379" y="313137"/>
                    <a:pt x="245339" y="306702"/>
                  </a:cubicBezTo>
                  <a:cubicBezTo>
                    <a:pt x="243298" y="299639"/>
                    <a:pt x="245653" y="294302"/>
                    <a:pt x="251774" y="290849"/>
                  </a:cubicBezTo>
                  <a:cubicBezTo>
                    <a:pt x="257267" y="287866"/>
                    <a:pt x="264645" y="288965"/>
                    <a:pt x="268883" y="293674"/>
                  </a:cubicBezTo>
                  <a:cubicBezTo>
                    <a:pt x="271708" y="296342"/>
                    <a:pt x="273278" y="300110"/>
                    <a:pt x="278928" y="301836"/>
                  </a:cubicBezTo>
                  <a:cubicBezTo>
                    <a:pt x="275318" y="295400"/>
                    <a:pt x="271865" y="290535"/>
                    <a:pt x="270295" y="284727"/>
                  </a:cubicBezTo>
                  <a:cubicBezTo>
                    <a:pt x="267627" y="275780"/>
                    <a:pt x="270295" y="268717"/>
                    <a:pt x="277830" y="265107"/>
                  </a:cubicBezTo>
                  <a:cubicBezTo>
                    <a:pt x="279635" y="264244"/>
                    <a:pt x="281410" y="263724"/>
                    <a:pt x="283142" y="263547"/>
                  </a:cubicBezTo>
                  <a:close/>
                  <a:moveTo>
                    <a:pt x="352975" y="254002"/>
                  </a:moveTo>
                  <a:cubicBezTo>
                    <a:pt x="354819" y="254277"/>
                    <a:pt x="356624" y="255062"/>
                    <a:pt x="358351" y="256004"/>
                  </a:cubicBezTo>
                  <a:cubicBezTo>
                    <a:pt x="366042" y="260398"/>
                    <a:pt x="371379" y="267304"/>
                    <a:pt x="375931" y="274681"/>
                  </a:cubicBezTo>
                  <a:cubicBezTo>
                    <a:pt x="376715" y="275937"/>
                    <a:pt x="377814" y="277350"/>
                    <a:pt x="376087" y="278449"/>
                  </a:cubicBezTo>
                  <a:cubicBezTo>
                    <a:pt x="370908" y="281588"/>
                    <a:pt x="369809" y="287395"/>
                    <a:pt x="367141" y="292104"/>
                  </a:cubicBezTo>
                  <a:cubicBezTo>
                    <a:pt x="365571" y="294929"/>
                    <a:pt x="363374" y="297127"/>
                    <a:pt x="360548" y="298540"/>
                  </a:cubicBezTo>
                  <a:cubicBezTo>
                    <a:pt x="358037" y="299795"/>
                    <a:pt x="355840" y="299639"/>
                    <a:pt x="354584" y="296813"/>
                  </a:cubicBezTo>
                  <a:cubicBezTo>
                    <a:pt x="351759" y="291006"/>
                    <a:pt x="346579" y="288023"/>
                    <a:pt x="341242" y="285041"/>
                  </a:cubicBezTo>
                  <a:cubicBezTo>
                    <a:pt x="337161" y="283157"/>
                    <a:pt x="333708" y="280646"/>
                    <a:pt x="333865" y="274839"/>
                  </a:cubicBezTo>
                  <a:cubicBezTo>
                    <a:pt x="335592" y="266834"/>
                    <a:pt x="339672" y="259613"/>
                    <a:pt x="347364" y="255062"/>
                  </a:cubicBezTo>
                  <a:cubicBezTo>
                    <a:pt x="349247" y="253963"/>
                    <a:pt x="351131" y="253727"/>
                    <a:pt x="352975" y="254002"/>
                  </a:cubicBezTo>
                  <a:close/>
                  <a:moveTo>
                    <a:pt x="255875" y="247705"/>
                  </a:moveTo>
                  <a:cubicBezTo>
                    <a:pt x="258210" y="248156"/>
                    <a:pt x="260329" y="249490"/>
                    <a:pt x="262291" y="251923"/>
                  </a:cubicBezTo>
                  <a:cubicBezTo>
                    <a:pt x="263861" y="253963"/>
                    <a:pt x="265273" y="256474"/>
                    <a:pt x="267471" y="257887"/>
                  </a:cubicBezTo>
                  <a:cubicBezTo>
                    <a:pt x="272650" y="261183"/>
                    <a:pt x="271709" y="264950"/>
                    <a:pt x="268726" y="268874"/>
                  </a:cubicBezTo>
                  <a:cubicBezTo>
                    <a:pt x="265901" y="272641"/>
                    <a:pt x="263861" y="276251"/>
                    <a:pt x="263547" y="281588"/>
                  </a:cubicBezTo>
                  <a:cubicBezTo>
                    <a:pt x="263390" y="285669"/>
                    <a:pt x="258523" y="285825"/>
                    <a:pt x="254757" y="284727"/>
                  </a:cubicBezTo>
                  <a:cubicBezTo>
                    <a:pt x="247379" y="282373"/>
                    <a:pt x="237961" y="269031"/>
                    <a:pt x="237961" y="261183"/>
                  </a:cubicBezTo>
                  <a:cubicBezTo>
                    <a:pt x="238119" y="254434"/>
                    <a:pt x="242199" y="250981"/>
                    <a:pt x="248164" y="248784"/>
                  </a:cubicBezTo>
                  <a:cubicBezTo>
                    <a:pt x="250989" y="247685"/>
                    <a:pt x="253540" y="247254"/>
                    <a:pt x="255875" y="247705"/>
                  </a:cubicBezTo>
                  <a:close/>
                  <a:moveTo>
                    <a:pt x="488915" y="241796"/>
                  </a:moveTo>
                  <a:cubicBezTo>
                    <a:pt x="489903" y="241936"/>
                    <a:pt x="490904" y="242466"/>
                    <a:pt x="491924" y="243604"/>
                  </a:cubicBezTo>
                  <a:cubicBezTo>
                    <a:pt x="496280" y="248783"/>
                    <a:pt x="502313" y="253168"/>
                    <a:pt x="504726" y="259672"/>
                  </a:cubicBezTo>
                  <a:lnTo>
                    <a:pt x="505696" y="266699"/>
                  </a:lnTo>
                  <a:lnTo>
                    <a:pt x="504274" y="267992"/>
                  </a:lnTo>
                  <a:lnTo>
                    <a:pt x="504324" y="267932"/>
                  </a:lnTo>
                  <a:cubicBezTo>
                    <a:pt x="504324" y="267932"/>
                    <a:pt x="504167" y="268089"/>
                    <a:pt x="504167" y="268089"/>
                  </a:cubicBezTo>
                  <a:lnTo>
                    <a:pt x="504274" y="267992"/>
                  </a:lnTo>
                  <a:lnTo>
                    <a:pt x="504272" y="267995"/>
                  </a:lnTo>
                  <a:lnTo>
                    <a:pt x="505697" y="266700"/>
                  </a:lnTo>
                  <a:lnTo>
                    <a:pt x="505696" y="266699"/>
                  </a:lnTo>
                  <a:lnTo>
                    <a:pt x="505894" y="266519"/>
                  </a:lnTo>
                  <a:lnTo>
                    <a:pt x="505893" y="266521"/>
                  </a:lnTo>
                  <a:lnTo>
                    <a:pt x="505895" y="266519"/>
                  </a:lnTo>
                  <a:lnTo>
                    <a:pt x="505852" y="266813"/>
                  </a:lnTo>
                  <a:lnTo>
                    <a:pt x="509131" y="261752"/>
                  </a:lnTo>
                  <a:cubicBezTo>
                    <a:pt x="510485" y="260163"/>
                    <a:pt x="511937" y="258672"/>
                    <a:pt x="513114" y="257102"/>
                  </a:cubicBezTo>
                  <a:cubicBezTo>
                    <a:pt x="514605" y="255061"/>
                    <a:pt x="516763" y="254120"/>
                    <a:pt x="519078" y="254159"/>
                  </a:cubicBezTo>
                  <a:cubicBezTo>
                    <a:pt x="521394" y="254198"/>
                    <a:pt x="523866" y="255218"/>
                    <a:pt x="525985" y="257102"/>
                  </a:cubicBezTo>
                  <a:cubicBezTo>
                    <a:pt x="528967" y="259614"/>
                    <a:pt x="534618" y="261497"/>
                    <a:pt x="534304" y="265264"/>
                  </a:cubicBezTo>
                  <a:cubicBezTo>
                    <a:pt x="533833" y="270130"/>
                    <a:pt x="528653" y="272641"/>
                    <a:pt x="524101" y="274525"/>
                  </a:cubicBezTo>
                  <a:cubicBezTo>
                    <a:pt x="521904" y="275467"/>
                    <a:pt x="519550" y="276252"/>
                    <a:pt x="517195" y="276566"/>
                  </a:cubicBezTo>
                  <a:cubicBezTo>
                    <a:pt x="513114" y="277193"/>
                    <a:pt x="508562" y="278449"/>
                    <a:pt x="505109" y="277350"/>
                  </a:cubicBezTo>
                  <a:cubicBezTo>
                    <a:pt x="501224" y="276056"/>
                    <a:pt x="504491" y="273171"/>
                    <a:pt x="505043" y="270552"/>
                  </a:cubicBezTo>
                  <a:lnTo>
                    <a:pt x="504368" y="268241"/>
                  </a:lnTo>
                  <a:lnTo>
                    <a:pt x="505776" y="268050"/>
                  </a:lnTo>
                  <a:cubicBezTo>
                    <a:pt x="505933" y="267658"/>
                    <a:pt x="505894" y="267069"/>
                    <a:pt x="506051" y="266677"/>
                  </a:cubicBezTo>
                  <a:lnTo>
                    <a:pt x="505842" y="266886"/>
                  </a:lnTo>
                  <a:lnTo>
                    <a:pt x="505679" y="268011"/>
                  </a:lnTo>
                  <a:lnTo>
                    <a:pt x="504194" y="268088"/>
                  </a:lnTo>
                  <a:lnTo>
                    <a:pt x="498830" y="274524"/>
                  </a:lnTo>
                  <a:cubicBezTo>
                    <a:pt x="491767" y="283628"/>
                    <a:pt x="483919" y="284099"/>
                    <a:pt x="475600" y="276094"/>
                  </a:cubicBezTo>
                  <a:cubicBezTo>
                    <a:pt x="473403" y="273896"/>
                    <a:pt x="471990" y="270914"/>
                    <a:pt x="469008" y="269502"/>
                  </a:cubicBezTo>
                  <a:cubicBezTo>
                    <a:pt x="469008" y="275937"/>
                    <a:pt x="472775" y="281117"/>
                    <a:pt x="481565" y="284256"/>
                  </a:cubicBezTo>
                  <a:cubicBezTo>
                    <a:pt x="487215" y="286297"/>
                    <a:pt x="486431" y="288494"/>
                    <a:pt x="484704" y="292732"/>
                  </a:cubicBezTo>
                  <a:cubicBezTo>
                    <a:pt x="482192" y="299167"/>
                    <a:pt x="476542" y="302150"/>
                    <a:pt x="471676" y="305760"/>
                  </a:cubicBezTo>
                  <a:cubicBezTo>
                    <a:pt x="469322" y="307486"/>
                    <a:pt x="466967" y="305760"/>
                    <a:pt x="464927" y="304504"/>
                  </a:cubicBezTo>
                  <a:cubicBezTo>
                    <a:pt x="458962" y="300580"/>
                    <a:pt x="453155" y="296185"/>
                    <a:pt x="447034" y="292261"/>
                  </a:cubicBezTo>
                  <a:cubicBezTo>
                    <a:pt x="443109" y="289593"/>
                    <a:pt x="443423" y="287395"/>
                    <a:pt x="446563" y="284256"/>
                  </a:cubicBezTo>
                  <a:cubicBezTo>
                    <a:pt x="453783" y="277036"/>
                    <a:pt x="460532" y="269659"/>
                    <a:pt x="467595" y="262438"/>
                  </a:cubicBezTo>
                  <a:cubicBezTo>
                    <a:pt x="471206" y="258671"/>
                    <a:pt x="474187" y="254747"/>
                    <a:pt x="473874" y="249255"/>
                  </a:cubicBezTo>
                  <a:cubicBezTo>
                    <a:pt x="473716" y="246900"/>
                    <a:pt x="473874" y="244859"/>
                    <a:pt x="477327" y="245644"/>
                  </a:cubicBezTo>
                  <a:cubicBezTo>
                    <a:pt x="478112" y="245801"/>
                    <a:pt x="479210" y="245487"/>
                    <a:pt x="480152" y="245173"/>
                  </a:cubicBezTo>
                  <a:cubicBezTo>
                    <a:pt x="483095" y="244467"/>
                    <a:pt x="485950" y="241377"/>
                    <a:pt x="488915" y="241796"/>
                  </a:cubicBezTo>
                  <a:close/>
                  <a:moveTo>
                    <a:pt x="307770" y="236816"/>
                  </a:moveTo>
                  <a:cubicBezTo>
                    <a:pt x="311380" y="236855"/>
                    <a:pt x="314715" y="238111"/>
                    <a:pt x="317227" y="240622"/>
                  </a:cubicBezTo>
                  <a:cubicBezTo>
                    <a:pt x="319267" y="242662"/>
                    <a:pt x="320837" y="245017"/>
                    <a:pt x="322563" y="247372"/>
                  </a:cubicBezTo>
                  <a:cubicBezTo>
                    <a:pt x="325703" y="251766"/>
                    <a:pt x="328842" y="256004"/>
                    <a:pt x="336376" y="257416"/>
                  </a:cubicBezTo>
                  <a:cubicBezTo>
                    <a:pt x="332138" y="260869"/>
                    <a:pt x="329941" y="263851"/>
                    <a:pt x="328214" y="267304"/>
                  </a:cubicBezTo>
                  <a:cubicBezTo>
                    <a:pt x="323976" y="275466"/>
                    <a:pt x="314715" y="278135"/>
                    <a:pt x="307024" y="273426"/>
                  </a:cubicBezTo>
                  <a:cubicBezTo>
                    <a:pt x="300118" y="269188"/>
                    <a:pt x="295252" y="262753"/>
                    <a:pt x="291485" y="255690"/>
                  </a:cubicBezTo>
                  <a:cubicBezTo>
                    <a:pt x="288346" y="249725"/>
                    <a:pt x="290543" y="244389"/>
                    <a:pt x="296665" y="240308"/>
                  </a:cubicBezTo>
                  <a:cubicBezTo>
                    <a:pt x="300275" y="237954"/>
                    <a:pt x="304160" y="236776"/>
                    <a:pt x="307770" y="236816"/>
                  </a:cubicBezTo>
                  <a:close/>
                  <a:moveTo>
                    <a:pt x="543251" y="228850"/>
                  </a:moveTo>
                  <a:cubicBezTo>
                    <a:pt x="547489" y="229478"/>
                    <a:pt x="552512" y="232773"/>
                    <a:pt x="554395" y="237012"/>
                  </a:cubicBezTo>
                  <a:cubicBezTo>
                    <a:pt x="555965" y="240621"/>
                    <a:pt x="552826" y="244232"/>
                    <a:pt x="549843" y="246900"/>
                  </a:cubicBezTo>
                  <a:cubicBezTo>
                    <a:pt x="545448" y="250667"/>
                    <a:pt x="540268" y="252237"/>
                    <a:pt x="534618" y="252237"/>
                  </a:cubicBezTo>
                  <a:cubicBezTo>
                    <a:pt x="531792" y="252080"/>
                    <a:pt x="527869" y="252864"/>
                    <a:pt x="526770" y="250039"/>
                  </a:cubicBezTo>
                  <a:cubicBezTo>
                    <a:pt x="525671" y="247214"/>
                    <a:pt x="528497" y="244703"/>
                    <a:pt x="531007" y="243447"/>
                  </a:cubicBezTo>
                  <a:cubicBezTo>
                    <a:pt x="533833" y="242034"/>
                    <a:pt x="533990" y="239209"/>
                    <a:pt x="534618" y="236698"/>
                  </a:cubicBezTo>
                  <a:cubicBezTo>
                    <a:pt x="535874" y="231988"/>
                    <a:pt x="540425" y="228536"/>
                    <a:pt x="543251" y="228850"/>
                  </a:cubicBezTo>
                  <a:close/>
                  <a:moveTo>
                    <a:pt x="377814" y="227280"/>
                  </a:moveTo>
                  <a:cubicBezTo>
                    <a:pt x="382209" y="227280"/>
                    <a:pt x="385819" y="229321"/>
                    <a:pt x="388644" y="232303"/>
                  </a:cubicBezTo>
                  <a:cubicBezTo>
                    <a:pt x="391627" y="235442"/>
                    <a:pt x="394295" y="238895"/>
                    <a:pt x="396806" y="242348"/>
                  </a:cubicBezTo>
                  <a:cubicBezTo>
                    <a:pt x="404026" y="252237"/>
                    <a:pt x="403712" y="254905"/>
                    <a:pt x="394766" y="263380"/>
                  </a:cubicBezTo>
                  <a:cubicBezTo>
                    <a:pt x="389586" y="268404"/>
                    <a:pt x="382209" y="267776"/>
                    <a:pt x="374518" y="261654"/>
                  </a:cubicBezTo>
                  <a:cubicBezTo>
                    <a:pt x="369652" y="257887"/>
                    <a:pt x="366199" y="253021"/>
                    <a:pt x="363844" y="247371"/>
                  </a:cubicBezTo>
                  <a:cubicBezTo>
                    <a:pt x="360235" y="238111"/>
                    <a:pt x="367769" y="227280"/>
                    <a:pt x="377814" y="227280"/>
                  </a:cubicBezTo>
                  <a:close/>
                  <a:moveTo>
                    <a:pt x="443502" y="225201"/>
                  </a:moveTo>
                  <a:cubicBezTo>
                    <a:pt x="447583" y="225318"/>
                    <a:pt x="451507" y="227202"/>
                    <a:pt x="455353" y="230891"/>
                  </a:cubicBezTo>
                  <a:cubicBezTo>
                    <a:pt x="459591" y="235128"/>
                    <a:pt x="462887" y="240308"/>
                    <a:pt x="467909" y="243761"/>
                  </a:cubicBezTo>
                  <a:cubicBezTo>
                    <a:pt x="469008" y="244546"/>
                    <a:pt x="469322" y="245488"/>
                    <a:pt x="469636" y="246744"/>
                  </a:cubicBezTo>
                  <a:cubicBezTo>
                    <a:pt x="470892" y="252708"/>
                    <a:pt x="465712" y="261341"/>
                    <a:pt x="457550" y="265578"/>
                  </a:cubicBezTo>
                  <a:cubicBezTo>
                    <a:pt x="451900" y="268561"/>
                    <a:pt x="446877" y="266677"/>
                    <a:pt x="442482" y="262439"/>
                  </a:cubicBezTo>
                  <a:cubicBezTo>
                    <a:pt x="438401" y="258358"/>
                    <a:pt x="435105" y="253492"/>
                    <a:pt x="429140" y="252080"/>
                  </a:cubicBezTo>
                  <a:lnTo>
                    <a:pt x="429140" y="252237"/>
                  </a:lnTo>
                  <a:lnTo>
                    <a:pt x="429140" y="252237"/>
                  </a:lnTo>
                  <a:lnTo>
                    <a:pt x="429120" y="252239"/>
                  </a:lnTo>
                  <a:lnTo>
                    <a:pt x="428807" y="254792"/>
                  </a:lnTo>
                  <a:cubicBezTo>
                    <a:pt x="429307" y="257102"/>
                    <a:pt x="431926" y="258397"/>
                    <a:pt x="433221" y="260398"/>
                  </a:cubicBezTo>
                  <a:cubicBezTo>
                    <a:pt x="433849" y="261340"/>
                    <a:pt x="435262" y="261654"/>
                    <a:pt x="436360" y="262282"/>
                  </a:cubicBezTo>
                  <a:cubicBezTo>
                    <a:pt x="441540" y="265421"/>
                    <a:pt x="447976" y="268089"/>
                    <a:pt x="446406" y="275624"/>
                  </a:cubicBezTo>
                  <a:cubicBezTo>
                    <a:pt x="444993" y="282844"/>
                    <a:pt x="438715" y="286297"/>
                    <a:pt x="432122" y="288494"/>
                  </a:cubicBezTo>
                  <a:cubicBezTo>
                    <a:pt x="429140" y="289436"/>
                    <a:pt x="426472" y="288965"/>
                    <a:pt x="423960" y="287239"/>
                  </a:cubicBezTo>
                  <a:cubicBezTo>
                    <a:pt x="420978" y="285199"/>
                    <a:pt x="417996" y="282844"/>
                    <a:pt x="414700" y="281745"/>
                  </a:cubicBezTo>
                  <a:cubicBezTo>
                    <a:pt x="408421" y="279705"/>
                    <a:pt x="405910" y="275310"/>
                    <a:pt x="404026" y="269345"/>
                  </a:cubicBezTo>
                  <a:cubicBezTo>
                    <a:pt x="401672" y="261968"/>
                    <a:pt x="402771" y="256003"/>
                    <a:pt x="409049" y="251452"/>
                  </a:cubicBezTo>
                  <a:cubicBezTo>
                    <a:pt x="415013" y="247057"/>
                    <a:pt x="420978" y="245017"/>
                    <a:pt x="426943" y="251452"/>
                  </a:cubicBezTo>
                  <a:lnTo>
                    <a:pt x="427514" y="250976"/>
                  </a:lnTo>
                  <a:lnTo>
                    <a:pt x="427355" y="252296"/>
                  </a:lnTo>
                  <a:lnTo>
                    <a:pt x="427367" y="252294"/>
                  </a:lnTo>
                  <a:lnTo>
                    <a:pt x="427534" y="250960"/>
                  </a:lnTo>
                  <a:lnTo>
                    <a:pt x="427514" y="250976"/>
                  </a:lnTo>
                  <a:lnTo>
                    <a:pt x="427571" y="250510"/>
                  </a:lnTo>
                  <a:lnTo>
                    <a:pt x="427685" y="250567"/>
                  </a:lnTo>
                  <a:lnTo>
                    <a:pt x="424861" y="243967"/>
                  </a:lnTo>
                  <a:cubicBezTo>
                    <a:pt x="423146" y="238110"/>
                    <a:pt x="424942" y="234461"/>
                    <a:pt x="430710" y="230106"/>
                  </a:cubicBezTo>
                  <a:cubicBezTo>
                    <a:pt x="435183" y="226731"/>
                    <a:pt x="439421" y="225083"/>
                    <a:pt x="443502" y="225201"/>
                  </a:cubicBezTo>
                  <a:close/>
                  <a:moveTo>
                    <a:pt x="278772" y="223042"/>
                  </a:moveTo>
                  <a:cubicBezTo>
                    <a:pt x="283010" y="223042"/>
                    <a:pt x="295567" y="235441"/>
                    <a:pt x="293526" y="237482"/>
                  </a:cubicBezTo>
                  <a:cubicBezTo>
                    <a:pt x="287718" y="243447"/>
                    <a:pt x="285207" y="249882"/>
                    <a:pt x="284265" y="257886"/>
                  </a:cubicBezTo>
                  <a:cubicBezTo>
                    <a:pt x="283951" y="261025"/>
                    <a:pt x="275161" y="260398"/>
                    <a:pt x="272493" y="256944"/>
                  </a:cubicBezTo>
                  <a:cubicBezTo>
                    <a:pt x="270296" y="254119"/>
                    <a:pt x="268255" y="251138"/>
                    <a:pt x="266057" y="248313"/>
                  </a:cubicBezTo>
                  <a:cubicBezTo>
                    <a:pt x="261977" y="243289"/>
                    <a:pt x="258680" y="237953"/>
                    <a:pt x="262134" y="231204"/>
                  </a:cubicBezTo>
                  <a:cubicBezTo>
                    <a:pt x="264645" y="226338"/>
                    <a:pt x="271551" y="222885"/>
                    <a:pt x="278772" y="223042"/>
                  </a:cubicBezTo>
                  <a:close/>
                  <a:moveTo>
                    <a:pt x="510250" y="221502"/>
                  </a:moveTo>
                  <a:cubicBezTo>
                    <a:pt x="511721" y="221826"/>
                    <a:pt x="513153" y="222650"/>
                    <a:pt x="514527" y="224298"/>
                  </a:cubicBezTo>
                  <a:cubicBezTo>
                    <a:pt x="517823" y="228222"/>
                    <a:pt x="522061" y="230890"/>
                    <a:pt x="526927" y="232617"/>
                  </a:cubicBezTo>
                  <a:cubicBezTo>
                    <a:pt x="528182" y="233088"/>
                    <a:pt x="530537" y="232774"/>
                    <a:pt x="529909" y="235599"/>
                  </a:cubicBezTo>
                  <a:cubicBezTo>
                    <a:pt x="529124" y="240779"/>
                    <a:pt x="514370" y="253493"/>
                    <a:pt x="509347" y="253178"/>
                  </a:cubicBezTo>
                  <a:cubicBezTo>
                    <a:pt x="507620" y="253022"/>
                    <a:pt x="493023" y="239838"/>
                    <a:pt x="492395" y="238111"/>
                  </a:cubicBezTo>
                  <a:cubicBezTo>
                    <a:pt x="491140" y="234343"/>
                    <a:pt x="496005" y="233402"/>
                    <a:pt x="496005" y="229949"/>
                  </a:cubicBezTo>
                  <a:cubicBezTo>
                    <a:pt x="496005" y="227751"/>
                    <a:pt x="494279" y="223042"/>
                    <a:pt x="496476" y="223356"/>
                  </a:cubicBezTo>
                  <a:cubicBezTo>
                    <a:pt x="501067" y="224063"/>
                    <a:pt x="505835" y="220531"/>
                    <a:pt x="510250" y="221502"/>
                  </a:cubicBezTo>
                  <a:close/>
                  <a:moveTo>
                    <a:pt x="336604" y="211466"/>
                  </a:moveTo>
                  <a:cubicBezTo>
                    <a:pt x="342086" y="210525"/>
                    <a:pt x="347325" y="212761"/>
                    <a:pt x="352387" y="218177"/>
                  </a:cubicBezTo>
                  <a:cubicBezTo>
                    <a:pt x="360392" y="226652"/>
                    <a:pt x="361647" y="235285"/>
                    <a:pt x="355997" y="243918"/>
                  </a:cubicBezTo>
                  <a:cubicBezTo>
                    <a:pt x="354741" y="245959"/>
                    <a:pt x="342812" y="250668"/>
                    <a:pt x="338887" y="250668"/>
                  </a:cubicBezTo>
                  <a:cubicBezTo>
                    <a:pt x="338574" y="250668"/>
                    <a:pt x="338417" y="250668"/>
                    <a:pt x="338103" y="250668"/>
                  </a:cubicBezTo>
                  <a:cubicBezTo>
                    <a:pt x="331039" y="250197"/>
                    <a:pt x="320523" y="239994"/>
                    <a:pt x="318640" y="231675"/>
                  </a:cubicBezTo>
                  <a:cubicBezTo>
                    <a:pt x="317541" y="226967"/>
                    <a:pt x="324133" y="217078"/>
                    <a:pt x="331039" y="213467"/>
                  </a:cubicBezTo>
                  <a:cubicBezTo>
                    <a:pt x="332923" y="212447"/>
                    <a:pt x="334777" y="211780"/>
                    <a:pt x="336604" y="211466"/>
                  </a:cubicBezTo>
                  <a:close/>
                  <a:moveTo>
                    <a:pt x="397324" y="206044"/>
                  </a:moveTo>
                  <a:cubicBezTo>
                    <a:pt x="399317" y="205904"/>
                    <a:pt x="401436" y="206208"/>
                    <a:pt x="403555" y="207032"/>
                  </a:cubicBezTo>
                  <a:cubicBezTo>
                    <a:pt x="412816" y="210485"/>
                    <a:pt x="418467" y="218804"/>
                    <a:pt x="425844" y="224769"/>
                  </a:cubicBezTo>
                  <a:cubicBezTo>
                    <a:pt x="426158" y="225082"/>
                    <a:pt x="426629" y="225396"/>
                    <a:pt x="426629" y="225710"/>
                  </a:cubicBezTo>
                  <a:cubicBezTo>
                    <a:pt x="427257" y="230419"/>
                    <a:pt x="413287" y="243133"/>
                    <a:pt x="408107" y="242819"/>
                  </a:cubicBezTo>
                  <a:cubicBezTo>
                    <a:pt x="398689" y="242034"/>
                    <a:pt x="385505" y="226809"/>
                    <a:pt x="386133" y="217234"/>
                  </a:cubicBezTo>
                  <a:cubicBezTo>
                    <a:pt x="386486" y="210878"/>
                    <a:pt x="391342" y="206463"/>
                    <a:pt x="397324" y="206044"/>
                  </a:cubicBezTo>
                  <a:close/>
                  <a:moveTo>
                    <a:pt x="563499" y="203579"/>
                  </a:moveTo>
                  <a:cubicBezTo>
                    <a:pt x="568522" y="204521"/>
                    <a:pt x="572603" y="206718"/>
                    <a:pt x="574173" y="212055"/>
                  </a:cubicBezTo>
                  <a:cubicBezTo>
                    <a:pt x="575115" y="215194"/>
                    <a:pt x="568365" y="223670"/>
                    <a:pt x="564284" y="224769"/>
                  </a:cubicBezTo>
                  <a:cubicBezTo>
                    <a:pt x="561929" y="225397"/>
                    <a:pt x="559575" y="225554"/>
                    <a:pt x="557221" y="226025"/>
                  </a:cubicBezTo>
                  <a:cubicBezTo>
                    <a:pt x="554238" y="226495"/>
                    <a:pt x="551099" y="228850"/>
                    <a:pt x="548744" y="225240"/>
                  </a:cubicBezTo>
                  <a:cubicBezTo>
                    <a:pt x="546233" y="221473"/>
                    <a:pt x="551727" y="222101"/>
                    <a:pt x="552198" y="219746"/>
                  </a:cubicBezTo>
                  <a:cubicBezTo>
                    <a:pt x="552826" y="216450"/>
                    <a:pt x="554238" y="213311"/>
                    <a:pt x="555180" y="210171"/>
                  </a:cubicBezTo>
                  <a:cubicBezTo>
                    <a:pt x="556279" y="205933"/>
                    <a:pt x="558947" y="203579"/>
                    <a:pt x="563499" y="203579"/>
                  </a:cubicBezTo>
                  <a:close/>
                  <a:moveTo>
                    <a:pt x="468302" y="201205"/>
                  </a:moveTo>
                  <a:cubicBezTo>
                    <a:pt x="469597" y="201421"/>
                    <a:pt x="470813" y="202088"/>
                    <a:pt x="471990" y="203422"/>
                  </a:cubicBezTo>
                  <a:cubicBezTo>
                    <a:pt x="476386" y="208602"/>
                    <a:pt x="481408" y="212997"/>
                    <a:pt x="487530" y="216293"/>
                  </a:cubicBezTo>
                  <a:cubicBezTo>
                    <a:pt x="490198" y="217862"/>
                    <a:pt x="492082" y="220217"/>
                    <a:pt x="491611" y="223199"/>
                  </a:cubicBezTo>
                  <a:cubicBezTo>
                    <a:pt x="491768" y="232146"/>
                    <a:pt x="481408" y="239994"/>
                    <a:pt x="472775" y="237639"/>
                  </a:cubicBezTo>
                  <a:cubicBezTo>
                    <a:pt x="466340" y="235913"/>
                    <a:pt x="461004" y="232303"/>
                    <a:pt x="456608" y="227123"/>
                  </a:cubicBezTo>
                  <a:cubicBezTo>
                    <a:pt x="448760" y="217862"/>
                    <a:pt x="452528" y="205619"/>
                    <a:pt x="464142" y="201695"/>
                  </a:cubicBezTo>
                  <a:cubicBezTo>
                    <a:pt x="465634" y="201224"/>
                    <a:pt x="467007" y="200989"/>
                    <a:pt x="468302" y="201205"/>
                  </a:cubicBezTo>
                  <a:close/>
                  <a:moveTo>
                    <a:pt x="307495" y="190323"/>
                  </a:moveTo>
                  <a:cubicBezTo>
                    <a:pt x="311763" y="191081"/>
                    <a:pt x="314440" y="195260"/>
                    <a:pt x="317384" y="198556"/>
                  </a:cubicBezTo>
                  <a:cubicBezTo>
                    <a:pt x="322249" y="204050"/>
                    <a:pt x="324290" y="210015"/>
                    <a:pt x="318640" y="216293"/>
                  </a:cubicBezTo>
                  <a:cubicBezTo>
                    <a:pt x="318169" y="216764"/>
                    <a:pt x="317698" y="217549"/>
                    <a:pt x="317541" y="218177"/>
                  </a:cubicBezTo>
                  <a:cubicBezTo>
                    <a:pt x="316442" y="228379"/>
                    <a:pt x="308123" y="229635"/>
                    <a:pt x="300746" y="232146"/>
                  </a:cubicBezTo>
                  <a:cubicBezTo>
                    <a:pt x="299804" y="232460"/>
                    <a:pt x="299176" y="233088"/>
                    <a:pt x="298705" y="231675"/>
                  </a:cubicBezTo>
                  <a:cubicBezTo>
                    <a:pt x="296351" y="225397"/>
                    <a:pt x="291171" y="221316"/>
                    <a:pt x="286619" y="216607"/>
                  </a:cubicBezTo>
                  <a:cubicBezTo>
                    <a:pt x="285050" y="215037"/>
                    <a:pt x="284422" y="212997"/>
                    <a:pt x="284422" y="210643"/>
                  </a:cubicBezTo>
                  <a:cubicBezTo>
                    <a:pt x="284422" y="203736"/>
                    <a:pt x="292898" y="194318"/>
                    <a:pt x="302630" y="190865"/>
                  </a:cubicBezTo>
                  <a:cubicBezTo>
                    <a:pt x="304474" y="190198"/>
                    <a:pt x="306073" y="190070"/>
                    <a:pt x="307495" y="190323"/>
                  </a:cubicBezTo>
                  <a:close/>
                  <a:moveTo>
                    <a:pt x="368220" y="187215"/>
                  </a:moveTo>
                  <a:cubicBezTo>
                    <a:pt x="370515" y="187294"/>
                    <a:pt x="372791" y="188039"/>
                    <a:pt x="374989" y="189452"/>
                  </a:cubicBezTo>
                  <a:cubicBezTo>
                    <a:pt x="379697" y="192591"/>
                    <a:pt x="382994" y="196986"/>
                    <a:pt x="386761" y="201224"/>
                  </a:cubicBezTo>
                  <a:cubicBezTo>
                    <a:pt x="387545" y="202009"/>
                    <a:pt x="388644" y="202951"/>
                    <a:pt x="387545" y="204363"/>
                  </a:cubicBezTo>
                  <a:cubicBezTo>
                    <a:pt x="383779" y="208915"/>
                    <a:pt x="382209" y="214095"/>
                    <a:pt x="382209" y="219745"/>
                  </a:cubicBezTo>
                  <a:cubicBezTo>
                    <a:pt x="382209" y="221315"/>
                    <a:pt x="381267" y="221629"/>
                    <a:pt x="379854" y="221629"/>
                  </a:cubicBezTo>
                  <a:cubicBezTo>
                    <a:pt x="378442" y="221472"/>
                    <a:pt x="377029" y="221472"/>
                    <a:pt x="375616" y="221472"/>
                  </a:cubicBezTo>
                  <a:cubicBezTo>
                    <a:pt x="371536" y="221629"/>
                    <a:pt x="364472" y="224297"/>
                    <a:pt x="364472" y="223983"/>
                  </a:cubicBezTo>
                  <a:cubicBezTo>
                    <a:pt x="365571" y="214095"/>
                    <a:pt x="353171" y="210642"/>
                    <a:pt x="353799" y="201224"/>
                  </a:cubicBezTo>
                  <a:cubicBezTo>
                    <a:pt x="354113" y="195731"/>
                    <a:pt x="356624" y="191650"/>
                    <a:pt x="361333" y="188981"/>
                  </a:cubicBezTo>
                  <a:cubicBezTo>
                    <a:pt x="363609" y="187726"/>
                    <a:pt x="365924" y="187137"/>
                    <a:pt x="368220" y="187215"/>
                  </a:cubicBezTo>
                  <a:close/>
                  <a:moveTo>
                    <a:pt x="423882" y="183782"/>
                  </a:moveTo>
                  <a:cubicBezTo>
                    <a:pt x="428551" y="183409"/>
                    <a:pt x="433221" y="185371"/>
                    <a:pt x="437145" y="191336"/>
                  </a:cubicBezTo>
                  <a:cubicBezTo>
                    <a:pt x="439500" y="194789"/>
                    <a:pt x="445307" y="194632"/>
                    <a:pt x="446092" y="199812"/>
                  </a:cubicBezTo>
                  <a:cubicBezTo>
                    <a:pt x="446563" y="202009"/>
                    <a:pt x="447505" y="203893"/>
                    <a:pt x="448133" y="205933"/>
                  </a:cubicBezTo>
                  <a:cubicBezTo>
                    <a:pt x="448447" y="214095"/>
                    <a:pt x="441383" y="215665"/>
                    <a:pt x="436517" y="219118"/>
                  </a:cubicBezTo>
                  <a:cubicBezTo>
                    <a:pt x="432436" y="222100"/>
                    <a:pt x="428669" y="220060"/>
                    <a:pt x="425216" y="217548"/>
                  </a:cubicBezTo>
                  <a:cubicBezTo>
                    <a:pt x="419408" y="213310"/>
                    <a:pt x="414229" y="208131"/>
                    <a:pt x="409363" y="202794"/>
                  </a:cubicBezTo>
                  <a:cubicBezTo>
                    <a:pt x="405282" y="198399"/>
                    <a:pt x="406223" y="194004"/>
                    <a:pt x="410619" y="190237"/>
                  </a:cubicBezTo>
                  <a:cubicBezTo>
                    <a:pt x="414543" y="186862"/>
                    <a:pt x="419212" y="184155"/>
                    <a:pt x="423882" y="183782"/>
                  </a:cubicBezTo>
                  <a:close/>
                  <a:moveTo>
                    <a:pt x="584375" y="178465"/>
                  </a:moveTo>
                  <a:cubicBezTo>
                    <a:pt x="589554" y="177837"/>
                    <a:pt x="590339" y="182075"/>
                    <a:pt x="591124" y="185214"/>
                  </a:cubicBezTo>
                  <a:cubicBezTo>
                    <a:pt x="591124" y="193219"/>
                    <a:pt x="577782" y="202637"/>
                    <a:pt x="571033" y="200125"/>
                  </a:cubicBezTo>
                  <a:cubicBezTo>
                    <a:pt x="569934" y="199811"/>
                    <a:pt x="569620" y="199183"/>
                    <a:pt x="569464" y="198085"/>
                  </a:cubicBezTo>
                  <a:cubicBezTo>
                    <a:pt x="568679" y="191492"/>
                    <a:pt x="577782" y="179250"/>
                    <a:pt x="584375" y="178465"/>
                  </a:cubicBezTo>
                  <a:close/>
                  <a:moveTo>
                    <a:pt x="493141" y="178308"/>
                  </a:moveTo>
                  <a:cubicBezTo>
                    <a:pt x="498242" y="179093"/>
                    <a:pt x="502990" y="181997"/>
                    <a:pt x="506679" y="186941"/>
                  </a:cubicBezTo>
                  <a:cubicBezTo>
                    <a:pt x="510132" y="191650"/>
                    <a:pt x="513428" y="196359"/>
                    <a:pt x="519079" y="198713"/>
                  </a:cubicBezTo>
                  <a:cubicBezTo>
                    <a:pt x="523473" y="200597"/>
                    <a:pt x="527712" y="202010"/>
                    <a:pt x="531165" y="196987"/>
                  </a:cubicBezTo>
                  <a:cubicBezTo>
                    <a:pt x="532734" y="194789"/>
                    <a:pt x="535089" y="194632"/>
                    <a:pt x="536972" y="196202"/>
                  </a:cubicBezTo>
                  <a:cubicBezTo>
                    <a:pt x="541681" y="200283"/>
                    <a:pt x="546390" y="204835"/>
                    <a:pt x="548587" y="210643"/>
                  </a:cubicBezTo>
                  <a:cubicBezTo>
                    <a:pt x="551256" y="217863"/>
                    <a:pt x="538385" y="229792"/>
                    <a:pt x="530694" y="227752"/>
                  </a:cubicBezTo>
                  <a:cubicBezTo>
                    <a:pt x="525985" y="226496"/>
                    <a:pt x="521904" y="223827"/>
                    <a:pt x="518294" y="220688"/>
                  </a:cubicBezTo>
                  <a:cubicBezTo>
                    <a:pt x="515469" y="218177"/>
                    <a:pt x="513428" y="215037"/>
                    <a:pt x="515939" y="210643"/>
                  </a:cubicBezTo>
                  <a:cubicBezTo>
                    <a:pt x="517195" y="207974"/>
                    <a:pt x="517980" y="204678"/>
                    <a:pt x="516724" y="201068"/>
                  </a:cubicBezTo>
                  <a:cubicBezTo>
                    <a:pt x="515939" y="206247"/>
                    <a:pt x="513114" y="210329"/>
                    <a:pt x="509347" y="213781"/>
                  </a:cubicBezTo>
                  <a:cubicBezTo>
                    <a:pt x="502441" y="220061"/>
                    <a:pt x="494750" y="219433"/>
                    <a:pt x="489099" y="212055"/>
                  </a:cubicBezTo>
                  <a:cubicBezTo>
                    <a:pt x="485646" y="207660"/>
                    <a:pt x="481251" y="204207"/>
                    <a:pt x="477013" y="200754"/>
                  </a:cubicBezTo>
                  <a:cubicBezTo>
                    <a:pt x="469322" y="194632"/>
                    <a:pt x="469479" y="188040"/>
                    <a:pt x="477484" y="182389"/>
                  </a:cubicBezTo>
                  <a:cubicBezTo>
                    <a:pt x="482585" y="178858"/>
                    <a:pt x="488040" y="177523"/>
                    <a:pt x="493141" y="178308"/>
                  </a:cubicBezTo>
                  <a:close/>
                  <a:moveTo>
                    <a:pt x="554395" y="174384"/>
                  </a:moveTo>
                  <a:cubicBezTo>
                    <a:pt x="556593" y="172657"/>
                    <a:pt x="566952" y="184586"/>
                    <a:pt x="566795" y="189609"/>
                  </a:cubicBezTo>
                  <a:cubicBezTo>
                    <a:pt x="565382" y="194632"/>
                    <a:pt x="560988" y="198713"/>
                    <a:pt x="555808" y="201695"/>
                  </a:cubicBezTo>
                  <a:cubicBezTo>
                    <a:pt x="551413" y="204206"/>
                    <a:pt x="548588" y="200125"/>
                    <a:pt x="544977" y="198242"/>
                  </a:cubicBezTo>
                  <a:cubicBezTo>
                    <a:pt x="535717" y="193376"/>
                    <a:pt x="541681" y="183801"/>
                    <a:pt x="538071" y="177209"/>
                  </a:cubicBezTo>
                  <a:cubicBezTo>
                    <a:pt x="537600" y="176267"/>
                    <a:pt x="538542" y="175325"/>
                    <a:pt x="539641" y="175639"/>
                  </a:cubicBezTo>
                  <a:cubicBezTo>
                    <a:pt x="544664" y="177052"/>
                    <a:pt x="549215" y="177837"/>
                    <a:pt x="554395" y="174384"/>
                  </a:cubicBezTo>
                  <a:close/>
                  <a:moveTo>
                    <a:pt x="332766" y="167890"/>
                  </a:moveTo>
                  <a:cubicBezTo>
                    <a:pt x="337082" y="167674"/>
                    <a:pt x="341164" y="169518"/>
                    <a:pt x="345009" y="173443"/>
                  </a:cubicBezTo>
                  <a:cubicBezTo>
                    <a:pt x="345794" y="174227"/>
                    <a:pt x="346422" y="175326"/>
                    <a:pt x="347364" y="176111"/>
                  </a:cubicBezTo>
                  <a:cubicBezTo>
                    <a:pt x="353956" y="181605"/>
                    <a:pt x="356781" y="187569"/>
                    <a:pt x="350346" y="195260"/>
                  </a:cubicBezTo>
                  <a:cubicBezTo>
                    <a:pt x="349090" y="196830"/>
                    <a:pt x="348306" y="199341"/>
                    <a:pt x="348463" y="201382"/>
                  </a:cubicBezTo>
                  <a:cubicBezTo>
                    <a:pt x="348776" y="205149"/>
                    <a:pt x="348306" y="207346"/>
                    <a:pt x="342969" y="205149"/>
                  </a:cubicBezTo>
                  <a:cubicBezTo>
                    <a:pt x="331511" y="212369"/>
                    <a:pt x="326644" y="203265"/>
                    <a:pt x="321308" y="195260"/>
                  </a:cubicBezTo>
                  <a:cubicBezTo>
                    <a:pt x="320994" y="194789"/>
                    <a:pt x="320680" y="194476"/>
                    <a:pt x="320366" y="194162"/>
                  </a:cubicBezTo>
                  <a:cubicBezTo>
                    <a:pt x="312361" y="184744"/>
                    <a:pt x="312204" y="180977"/>
                    <a:pt x="319110" y="174698"/>
                  </a:cubicBezTo>
                  <a:cubicBezTo>
                    <a:pt x="323898" y="170382"/>
                    <a:pt x="328449" y="168106"/>
                    <a:pt x="332766" y="167890"/>
                  </a:cubicBezTo>
                  <a:close/>
                  <a:moveTo>
                    <a:pt x="395080" y="166850"/>
                  </a:moveTo>
                  <a:cubicBezTo>
                    <a:pt x="402614" y="168890"/>
                    <a:pt x="407323" y="174698"/>
                    <a:pt x="409677" y="181762"/>
                  </a:cubicBezTo>
                  <a:cubicBezTo>
                    <a:pt x="411090" y="185999"/>
                    <a:pt x="406381" y="188825"/>
                    <a:pt x="404811" y="192435"/>
                  </a:cubicBezTo>
                  <a:cubicBezTo>
                    <a:pt x="403399" y="195260"/>
                    <a:pt x="401986" y="197615"/>
                    <a:pt x="403870" y="200911"/>
                  </a:cubicBezTo>
                  <a:cubicBezTo>
                    <a:pt x="395864" y="202638"/>
                    <a:pt x="390685" y="200283"/>
                    <a:pt x="386604" y="194476"/>
                  </a:cubicBezTo>
                  <a:cubicBezTo>
                    <a:pt x="383935" y="190866"/>
                    <a:pt x="380482" y="187569"/>
                    <a:pt x="377343" y="184430"/>
                  </a:cubicBezTo>
                  <a:cubicBezTo>
                    <a:pt x="373418" y="180663"/>
                    <a:pt x="373576" y="177052"/>
                    <a:pt x="377029" y="173129"/>
                  </a:cubicBezTo>
                  <a:cubicBezTo>
                    <a:pt x="381895" y="167635"/>
                    <a:pt x="387859" y="164966"/>
                    <a:pt x="395080" y="166850"/>
                  </a:cubicBezTo>
                  <a:close/>
                  <a:moveTo>
                    <a:pt x="444366" y="161670"/>
                  </a:moveTo>
                  <a:cubicBezTo>
                    <a:pt x="452999" y="161670"/>
                    <a:pt x="458335" y="167163"/>
                    <a:pt x="463829" y="172814"/>
                  </a:cubicBezTo>
                  <a:cubicBezTo>
                    <a:pt x="466340" y="175483"/>
                    <a:pt x="470892" y="178465"/>
                    <a:pt x="470578" y="180819"/>
                  </a:cubicBezTo>
                  <a:cubicBezTo>
                    <a:pt x="470107" y="185214"/>
                    <a:pt x="468381" y="189766"/>
                    <a:pt x="467439" y="194475"/>
                  </a:cubicBezTo>
                  <a:cubicBezTo>
                    <a:pt x="466811" y="197457"/>
                    <a:pt x="462887" y="198713"/>
                    <a:pt x="461161" y="198242"/>
                  </a:cubicBezTo>
                  <a:cubicBezTo>
                    <a:pt x="455039" y="196829"/>
                    <a:pt x="447662" y="198085"/>
                    <a:pt x="444523" y="189609"/>
                  </a:cubicBezTo>
                  <a:cubicBezTo>
                    <a:pt x="442482" y="183958"/>
                    <a:pt x="438558" y="179250"/>
                    <a:pt x="436204" y="173756"/>
                  </a:cubicBezTo>
                  <a:cubicBezTo>
                    <a:pt x="432750" y="165751"/>
                    <a:pt x="435890" y="161670"/>
                    <a:pt x="444366" y="161670"/>
                  </a:cubicBezTo>
                  <a:close/>
                  <a:moveTo>
                    <a:pt x="508479" y="156655"/>
                  </a:moveTo>
                  <a:cubicBezTo>
                    <a:pt x="509828" y="156481"/>
                    <a:pt x="511231" y="156569"/>
                    <a:pt x="512643" y="156961"/>
                  </a:cubicBezTo>
                  <a:cubicBezTo>
                    <a:pt x="518451" y="158531"/>
                    <a:pt x="523630" y="162769"/>
                    <a:pt x="527398" y="167634"/>
                  </a:cubicBezTo>
                  <a:cubicBezTo>
                    <a:pt x="530223" y="171559"/>
                    <a:pt x="536658" y="173599"/>
                    <a:pt x="536031" y="177366"/>
                  </a:cubicBezTo>
                  <a:cubicBezTo>
                    <a:pt x="535089" y="186313"/>
                    <a:pt x="532577" y="190865"/>
                    <a:pt x="526613" y="192905"/>
                  </a:cubicBezTo>
                  <a:cubicBezTo>
                    <a:pt x="520962" y="194789"/>
                    <a:pt x="516567" y="192434"/>
                    <a:pt x="513585" y="187883"/>
                  </a:cubicBezTo>
                  <a:cubicBezTo>
                    <a:pt x="511074" y="183958"/>
                    <a:pt x="507620" y="181133"/>
                    <a:pt x="504324" y="177994"/>
                  </a:cubicBezTo>
                  <a:cubicBezTo>
                    <a:pt x="500400" y="174541"/>
                    <a:pt x="496476" y="169989"/>
                    <a:pt x="498987" y="164182"/>
                  </a:cubicBezTo>
                  <a:cubicBezTo>
                    <a:pt x="500871" y="160061"/>
                    <a:pt x="504432" y="157177"/>
                    <a:pt x="508479" y="156655"/>
                  </a:cubicBezTo>
                  <a:close/>
                  <a:moveTo>
                    <a:pt x="605702" y="154842"/>
                  </a:moveTo>
                  <a:cubicBezTo>
                    <a:pt x="606624" y="154881"/>
                    <a:pt x="607527" y="155156"/>
                    <a:pt x="608390" y="155862"/>
                  </a:cubicBezTo>
                  <a:cubicBezTo>
                    <a:pt x="610431" y="157588"/>
                    <a:pt x="609018" y="159315"/>
                    <a:pt x="608547" y="161042"/>
                  </a:cubicBezTo>
                  <a:cubicBezTo>
                    <a:pt x="605879" y="169832"/>
                    <a:pt x="602896" y="171872"/>
                    <a:pt x="591438" y="172029"/>
                  </a:cubicBezTo>
                  <a:cubicBezTo>
                    <a:pt x="592851" y="168419"/>
                    <a:pt x="594106" y="165280"/>
                    <a:pt x="595362" y="162298"/>
                  </a:cubicBezTo>
                  <a:cubicBezTo>
                    <a:pt x="596775" y="158844"/>
                    <a:pt x="599286" y="156333"/>
                    <a:pt x="602896" y="155234"/>
                  </a:cubicBezTo>
                  <a:cubicBezTo>
                    <a:pt x="603838" y="154999"/>
                    <a:pt x="604780" y="154803"/>
                    <a:pt x="605702" y="154842"/>
                  </a:cubicBezTo>
                  <a:close/>
                  <a:moveTo>
                    <a:pt x="471603" y="145792"/>
                  </a:moveTo>
                  <a:cubicBezTo>
                    <a:pt x="479682" y="144983"/>
                    <a:pt x="484273" y="148367"/>
                    <a:pt x="488158" y="159786"/>
                  </a:cubicBezTo>
                  <a:cubicBezTo>
                    <a:pt x="489099" y="162455"/>
                    <a:pt x="494750" y="162612"/>
                    <a:pt x="491767" y="167007"/>
                  </a:cubicBezTo>
                  <a:cubicBezTo>
                    <a:pt x="489570" y="170146"/>
                    <a:pt x="487059" y="173128"/>
                    <a:pt x="483291" y="174698"/>
                  </a:cubicBezTo>
                  <a:cubicBezTo>
                    <a:pt x="481251" y="175483"/>
                    <a:pt x="479054" y="175639"/>
                    <a:pt x="477013" y="174855"/>
                  </a:cubicBezTo>
                  <a:cubicBezTo>
                    <a:pt x="466497" y="171088"/>
                    <a:pt x="459748" y="158531"/>
                    <a:pt x="462259" y="147858"/>
                  </a:cubicBezTo>
                  <a:cubicBezTo>
                    <a:pt x="465830" y="146798"/>
                    <a:pt x="468910" y="146062"/>
                    <a:pt x="471603" y="145792"/>
                  </a:cubicBezTo>
                  <a:close/>
                  <a:moveTo>
                    <a:pt x="576105" y="145513"/>
                  </a:moveTo>
                  <a:cubicBezTo>
                    <a:pt x="576585" y="145238"/>
                    <a:pt x="577037" y="145268"/>
                    <a:pt x="577468" y="145817"/>
                  </a:cubicBezTo>
                  <a:cubicBezTo>
                    <a:pt x="581550" y="151154"/>
                    <a:pt x="589555" y="153351"/>
                    <a:pt x="589712" y="161827"/>
                  </a:cubicBezTo>
                  <a:cubicBezTo>
                    <a:pt x="589869" y="167949"/>
                    <a:pt x="579666" y="177994"/>
                    <a:pt x="572289" y="178151"/>
                  </a:cubicBezTo>
                  <a:cubicBezTo>
                    <a:pt x="564127" y="178465"/>
                    <a:pt x="557220" y="172030"/>
                    <a:pt x="557534" y="163240"/>
                  </a:cubicBezTo>
                  <a:cubicBezTo>
                    <a:pt x="557691" y="161984"/>
                    <a:pt x="558162" y="159944"/>
                    <a:pt x="558319" y="157746"/>
                  </a:cubicBezTo>
                  <a:cubicBezTo>
                    <a:pt x="558790" y="153508"/>
                    <a:pt x="559417" y="149898"/>
                    <a:pt x="565382" y="151939"/>
                  </a:cubicBezTo>
                  <a:cubicBezTo>
                    <a:pt x="566795" y="152410"/>
                    <a:pt x="568992" y="150840"/>
                    <a:pt x="570719" y="150369"/>
                  </a:cubicBezTo>
                  <a:cubicBezTo>
                    <a:pt x="572956" y="149898"/>
                    <a:pt x="574662" y="146337"/>
                    <a:pt x="576105" y="145513"/>
                  </a:cubicBezTo>
                  <a:close/>
                  <a:moveTo>
                    <a:pt x="362466" y="142435"/>
                  </a:moveTo>
                  <a:cubicBezTo>
                    <a:pt x="366424" y="143149"/>
                    <a:pt x="369103" y="146445"/>
                    <a:pt x="371693" y="149741"/>
                  </a:cubicBezTo>
                  <a:cubicBezTo>
                    <a:pt x="373262" y="151782"/>
                    <a:pt x="374518" y="154136"/>
                    <a:pt x="376088" y="156334"/>
                  </a:cubicBezTo>
                  <a:cubicBezTo>
                    <a:pt x="379384" y="160885"/>
                    <a:pt x="380482" y="164652"/>
                    <a:pt x="374204" y="168419"/>
                  </a:cubicBezTo>
                  <a:cubicBezTo>
                    <a:pt x="370751" y="170460"/>
                    <a:pt x="368710" y="174541"/>
                    <a:pt x="369181" y="179407"/>
                  </a:cubicBezTo>
                  <a:cubicBezTo>
                    <a:pt x="369652" y="183017"/>
                    <a:pt x="367926" y="185686"/>
                    <a:pt x="363688" y="184273"/>
                  </a:cubicBezTo>
                  <a:cubicBezTo>
                    <a:pt x="358194" y="182703"/>
                    <a:pt x="345166" y="164966"/>
                    <a:pt x="345166" y="159630"/>
                  </a:cubicBezTo>
                  <a:cubicBezTo>
                    <a:pt x="345166" y="153508"/>
                    <a:pt x="351758" y="144404"/>
                    <a:pt x="358037" y="142678"/>
                  </a:cubicBezTo>
                  <a:cubicBezTo>
                    <a:pt x="359685" y="142246"/>
                    <a:pt x="361147" y="142197"/>
                    <a:pt x="362466" y="142435"/>
                  </a:cubicBezTo>
                  <a:close/>
                  <a:moveTo>
                    <a:pt x="419919" y="141795"/>
                  </a:moveTo>
                  <a:cubicBezTo>
                    <a:pt x="421724" y="141775"/>
                    <a:pt x="423569" y="142442"/>
                    <a:pt x="425374" y="143619"/>
                  </a:cubicBezTo>
                  <a:cubicBezTo>
                    <a:pt x="427571" y="145032"/>
                    <a:pt x="429298" y="147073"/>
                    <a:pt x="431338" y="148799"/>
                  </a:cubicBezTo>
                  <a:cubicBezTo>
                    <a:pt x="436361" y="152723"/>
                    <a:pt x="436989" y="156804"/>
                    <a:pt x="433221" y="162141"/>
                  </a:cubicBezTo>
                  <a:cubicBezTo>
                    <a:pt x="431024" y="165280"/>
                    <a:pt x="429769" y="169047"/>
                    <a:pt x="429455" y="172971"/>
                  </a:cubicBezTo>
                  <a:cubicBezTo>
                    <a:pt x="428827" y="179877"/>
                    <a:pt x="428827" y="179877"/>
                    <a:pt x="421449" y="179877"/>
                  </a:cubicBezTo>
                  <a:cubicBezTo>
                    <a:pt x="417996" y="180348"/>
                    <a:pt x="415171" y="178936"/>
                    <a:pt x="413287" y="175639"/>
                  </a:cubicBezTo>
                  <a:cubicBezTo>
                    <a:pt x="412659" y="174541"/>
                    <a:pt x="411875" y="173756"/>
                    <a:pt x="411247" y="172657"/>
                  </a:cubicBezTo>
                  <a:cubicBezTo>
                    <a:pt x="409049" y="169204"/>
                    <a:pt x="402771" y="167948"/>
                    <a:pt x="404183" y="162769"/>
                  </a:cubicBezTo>
                  <a:cubicBezTo>
                    <a:pt x="406067" y="155863"/>
                    <a:pt x="409363" y="149270"/>
                    <a:pt x="414700" y="144090"/>
                  </a:cubicBezTo>
                  <a:cubicBezTo>
                    <a:pt x="416348" y="142521"/>
                    <a:pt x="418114" y="141815"/>
                    <a:pt x="419919" y="141795"/>
                  </a:cubicBezTo>
                  <a:close/>
                  <a:moveTo>
                    <a:pt x="539562" y="136458"/>
                  </a:moveTo>
                  <a:cubicBezTo>
                    <a:pt x="545134" y="137655"/>
                    <a:pt x="550000" y="142128"/>
                    <a:pt x="554081" y="149898"/>
                  </a:cubicBezTo>
                  <a:cubicBezTo>
                    <a:pt x="555179" y="151467"/>
                    <a:pt x="554866" y="153351"/>
                    <a:pt x="555023" y="156019"/>
                  </a:cubicBezTo>
                  <a:cubicBezTo>
                    <a:pt x="554709" y="157903"/>
                    <a:pt x="554395" y="160571"/>
                    <a:pt x="553610" y="163083"/>
                  </a:cubicBezTo>
                  <a:cubicBezTo>
                    <a:pt x="551255" y="171873"/>
                    <a:pt x="543564" y="175168"/>
                    <a:pt x="535716" y="170617"/>
                  </a:cubicBezTo>
                  <a:cubicBezTo>
                    <a:pt x="528339" y="166222"/>
                    <a:pt x="522846" y="159943"/>
                    <a:pt x="518450" y="152566"/>
                  </a:cubicBezTo>
                  <a:cubicBezTo>
                    <a:pt x="516253" y="148799"/>
                    <a:pt x="517038" y="145503"/>
                    <a:pt x="520805" y="142678"/>
                  </a:cubicBezTo>
                  <a:cubicBezTo>
                    <a:pt x="527711" y="137341"/>
                    <a:pt x="533990" y="135261"/>
                    <a:pt x="539562" y="136458"/>
                  </a:cubicBezTo>
                  <a:close/>
                  <a:moveTo>
                    <a:pt x="620652" y="131769"/>
                  </a:moveTo>
                  <a:cubicBezTo>
                    <a:pt x="622084" y="131808"/>
                    <a:pt x="623614" y="132240"/>
                    <a:pt x="625027" y="132632"/>
                  </a:cubicBezTo>
                  <a:cubicBezTo>
                    <a:pt x="625969" y="132789"/>
                    <a:pt x="626440" y="133574"/>
                    <a:pt x="626126" y="134673"/>
                  </a:cubicBezTo>
                  <a:cubicBezTo>
                    <a:pt x="625812" y="137027"/>
                    <a:pt x="615766" y="145660"/>
                    <a:pt x="613726" y="145189"/>
                  </a:cubicBezTo>
                  <a:cubicBezTo>
                    <a:pt x="613098" y="145032"/>
                    <a:pt x="612470" y="144404"/>
                    <a:pt x="612314" y="143933"/>
                  </a:cubicBezTo>
                  <a:cubicBezTo>
                    <a:pt x="611686" y="139538"/>
                    <a:pt x="614354" y="136085"/>
                    <a:pt x="616865" y="133260"/>
                  </a:cubicBezTo>
                  <a:cubicBezTo>
                    <a:pt x="617885" y="132083"/>
                    <a:pt x="619220" y="131730"/>
                    <a:pt x="620652" y="131769"/>
                  </a:cubicBezTo>
                  <a:close/>
                  <a:moveTo>
                    <a:pt x="495848" y="128394"/>
                  </a:moveTo>
                  <a:cubicBezTo>
                    <a:pt x="502912" y="129964"/>
                    <a:pt x="512172" y="140167"/>
                    <a:pt x="512957" y="147544"/>
                  </a:cubicBezTo>
                  <a:cubicBezTo>
                    <a:pt x="513114" y="149271"/>
                    <a:pt x="513428" y="150840"/>
                    <a:pt x="510917" y="151154"/>
                  </a:cubicBezTo>
                  <a:cubicBezTo>
                    <a:pt x="506522" y="151625"/>
                    <a:pt x="502284" y="152410"/>
                    <a:pt x="498674" y="153195"/>
                  </a:cubicBezTo>
                  <a:cubicBezTo>
                    <a:pt x="490983" y="153038"/>
                    <a:pt x="482978" y="145189"/>
                    <a:pt x="482821" y="138283"/>
                  </a:cubicBezTo>
                  <a:cubicBezTo>
                    <a:pt x="482664" y="132005"/>
                    <a:pt x="489256" y="126825"/>
                    <a:pt x="495848" y="128394"/>
                  </a:cubicBezTo>
                  <a:close/>
                  <a:moveTo>
                    <a:pt x="448113" y="124333"/>
                  </a:moveTo>
                  <a:cubicBezTo>
                    <a:pt x="451703" y="124863"/>
                    <a:pt x="455195" y="126668"/>
                    <a:pt x="458021" y="129650"/>
                  </a:cubicBezTo>
                  <a:cubicBezTo>
                    <a:pt x="462887" y="134987"/>
                    <a:pt x="465555" y="140638"/>
                    <a:pt x="462416" y="147701"/>
                  </a:cubicBezTo>
                  <a:cubicBezTo>
                    <a:pt x="459276" y="146602"/>
                    <a:pt x="459433" y="149898"/>
                    <a:pt x="458335" y="151154"/>
                  </a:cubicBezTo>
                  <a:cubicBezTo>
                    <a:pt x="452527" y="158531"/>
                    <a:pt x="443894" y="158531"/>
                    <a:pt x="438087" y="150840"/>
                  </a:cubicBezTo>
                  <a:cubicBezTo>
                    <a:pt x="436517" y="148800"/>
                    <a:pt x="434948" y="146602"/>
                    <a:pt x="433849" y="144248"/>
                  </a:cubicBezTo>
                  <a:cubicBezTo>
                    <a:pt x="431023" y="137969"/>
                    <a:pt x="432907" y="129964"/>
                    <a:pt x="437616" y="126668"/>
                  </a:cubicBezTo>
                  <a:cubicBezTo>
                    <a:pt x="440834" y="124549"/>
                    <a:pt x="444522" y="123803"/>
                    <a:pt x="448113" y="124333"/>
                  </a:cubicBezTo>
                  <a:close/>
                  <a:moveTo>
                    <a:pt x="591909" y="123215"/>
                  </a:moveTo>
                  <a:cubicBezTo>
                    <a:pt x="596147" y="123057"/>
                    <a:pt x="607448" y="134202"/>
                    <a:pt x="607448" y="138754"/>
                  </a:cubicBezTo>
                  <a:cubicBezTo>
                    <a:pt x="607448" y="145033"/>
                    <a:pt x="604152" y="149270"/>
                    <a:pt x="598501" y="151311"/>
                  </a:cubicBezTo>
                  <a:cubicBezTo>
                    <a:pt x="592536" y="153509"/>
                    <a:pt x="588927" y="150055"/>
                    <a:pt x="585787" y="145660"/>
                  </a:cubicBezTo>
                  <a:cubicBezTo>
                    <a:pt x="579823" y="137342"/>
                    <a:pt x="581235" y="128551"/>
                    <a:pt x="589240" y="124313"/>
                  </a:cubicBezTo>
                  <a:cubicBezTo>
                    <a:pt x="590025" y="123842"/>
                    <a:pt x="590967" y="123215"/>
                    <a:pt x="591909" y="123215"/>
                  </a:cubicBezTo>
                  <a:close/>
                  <a:moveTo>
                    <a:pt x="392470" y="122449"/>
                  </a:moveTo>
                  <a:cubicBezTo>
                    <a:pt x="395158" y="123097"/>
                    <a:pt x="397591" y="124706"/>
                    <a:pt x="399789" y="127296"/>
                  </a:cubicBezTo>
                  <a:cubicBezTo>
                    <a:pt x="401358" y="129179"/>
                    <a:pt x="402457" y="131377"/>
                    <a:pt x="404184" y="132946"/>
                  </a:cubicBezTo>
                  <a:cubicBezTo>
                    <a:pt x="409364" y="138126"/>
                    <a:pt x="410462" y="142207"/>
                    <a:pt x="402614" y="146131"/>
                  </a:cubicBezTo>
                  <a:cubicBezTo>
                    <a:pt x="399475" y="147701"/>
                    <a:pt x="399004" y="151625"/>
                    <a:pt x="398376" y="154921"/>
                  </a:cubicBezTo>
                  <a:cubicBezTo>
                    <a:pt x="397120" y="159944"/>
                    <a:pt x="393667" y="161671"/>
                    <a:pt x="388174" y="161828"/>
                  </a:cubicBezTo>
                  <a:cubicBezTo>
                    <a:pt x="387860" y="161828"/>
                    <a:pt x="386918" y="161671"/>
                    <a:pt x="385976" y="161513"/>
                  </a:cubicBezTo>
                  <a:cubicBezTo>
                    <a:pt x="380639" y="159944"/>
                    <a:pt x="373419" y="147544"/>
                    <a:pt x="372948" y="138754"/>
                  </a:cubicBezTo>
                  <a:cubicBezTo>
                    <a:pt x="372634" y="131848"/>
                    <a:pt x="376558" y="126197"/>
                    <a:pt x="383622" y="123372"/>
                  </a:cubicBezTo>
                  <a:cubicBezTo>
                    <a:pt x="386839" y="122116"/>
                    <a:pt x="389782" y="121802"/>
                    <a:pt x="392470" y="122449"/>
                  </a:cubicBezTo>
                  <a:close/>
                  <a:moveTo>
                    <a:pt x="559504" y="113449"/>
                  </a:moveTo>
                  <a:cubicBezTo>
                    <a:pt x="561871" y="113689"/>
                    <a:pt x="564127" y="114503"/>
                    <a:pt x="566011" y="115994"/>
                  </a:cubicBezTo>
                  <a:cubicBezTo>
                    <a:pt x="570562" y="119448"/>
                    <a:pt x="575586" y="123058"/>
                    <a:pt x="577155" y="129650"/>
                  </a:cubicBezTo>
                  <a:cubicBezTo>
                    <a:pt x="576056" y="133104"/>
                    <a:pt x="575429" y="136714"/>
                    <a:pt x="573859" y="140010"/>
                  </a:cubicBezTo>
                  <a:cubicBezTo>
                    <a:pt x="570405" y="147073"/>
                    <a:pt x="563813" y="148643"/>
                    <a:pt x="557692" y="143620"/>
                  </a:cubicBezTo>
                  <a:cubicBezTo>
                    <a:pt x="552669" y="139382"/>
                    <a:pt x="548273" y="134673"/>
                    <a:pt x="543722" y="129964"/>
                  </a:cubicBezTo>
                  <a:cubicBezTo>
                    <a:pt x="542152" y="128394"/>
                    <a:pt x="541681" y="126354"/>
                    <a:pt x="542309" y="124000"/>
                  </a:cubicBezTo>
                  <a:cubicBezTo>
                    <a:pt x="544311" y="117172"/>
                    <a:pt x="552404" y="112728"/>
                    <a:pt x="559504" y="113449"/>
                  </a:cubicBezTo>
                  <a:close/>
                  <a:moveTo>
                    <a:pt x="635544" y="109245"/>
                  </a:moveTo>
                  <a:cubicBezTo>
                    <a:pt x="637271" y="108931"/>
                    <a:pt x="637428" y="109873"/>
                    <a:pt x="637585" y="111286"/>
                  </a:cubicBezTo>
                  <a:cubicBezTo>
                    <a:pt x="638056" y="115209"/>
                    <a:pt x="633503" y="121801"/>
                    <a:pt x="630364" y="121801"/>
                  </a:cubicBezTo>
                  <a:cubicBezTo>
                    <a:pt x="628637" y="121801"/>
                    <a:pt x="628637" y="121017"/>
                    <a:pt x="628637" y="119604"/>
                  </a:cubicBezTo>
                  <a:cubicBezTo>
                    <a:pt x="629108" y="115366"/>
                    <a:pt x="632719" y="109559"/>
                    <a:pt x="635544" y="109245"/>
                  </a:cubicBezTo>
                  <a:close/>
                  <a:moveTo>
                    <a:pt x="474666" y="106574"/>
                  </a:moveTo>
                  <a:cubicBezTo>
                    <a:pt x="477749" y="106596"/>
                    <a:pt x="480192" y="109245"/>
                    <a:pt x="482193" y="112071"/>
                  </a:cubicBezTo>
                  <a:cubicBezTo>
                    <a:pt x="485803" y="117407"/>
                    <a:pt x="488628" y="122587"/>
                    <a:pt x="482350" y="128238"/>
                  </a:cubicBezTo>
                  <a:cubicBezTo>
                    <a:pt x="480152" y="130121"/>
                    <a:pt x="479211" y="133575"/>
                    <a:pt x="477641" y="136243"/>
                  </a:cubicBezTo>
                  <a:cubicBezTo>
                    <a:pt x="477013" y="137342"/>
                    <a:pt x="477013" y="139382"/>
                    <a:pt x="474816" y="138911"/>
                  </a:cubicBezTo>
                  <a:cubicBezTo>
                    <a:pt x="471519" y="138597"/>
                    <a:pt x="456765" y="124314"/>
                    <a:pt x="457550" y="121332"/>
                  </a:cubicBezTo>
                  <a:cubicBezTo>
                    <a:pt x="459591" y="114425"/>
                    <a:pt x="465712" y="110815"/>
                    <a:pt x="471363" y="107519"/>
                  </a:cubicBezTo>
                  <a:cubicBezTo>
                    <a:pt x="472540" y="106851"/>
                    <a:pt x="473639" y="106567"/>
                    <a:pt x="474666" y="106574"/>
                  </a:cubicBezTo>
                  <a:close/>
                  <a:moveTo>
                    <a:pt x="526989" y="105995"/>
                  </a:moveTo>
                  <a:cubicBezTo>
                    <a:pt x="532882" y="105929"/>
                    <a:pt x="539327" y="108225"/>
                    <a:pt x="542153" y="111757"/>
                  </a:cubicBezTo>
                  <a:cubicBezTo>
                    <a:pt x="542937" y="112699"/>
                    <a:pt x="543879" y="113954"/>
                    <a:pt x="542466" y="114739"/>
                  </a:cubicBezTo>
                  <a:cubicBezTo>
                    <a:pt x="537758" y="117093"/>
                    <a:pt x="537758" y="122273"/>
                    <a:pt x="535560" y="126197"/>
                  </a:cubicBezTo>
                  <a:cubicBezTo>
                    <a:pt x="531165" y="134203"/>
                    <a:pt x="514841" y="135615"/>
                    <a:pt x="508562" y="128865"/>
                  </a:cubicBezTo>
                  <a:cubicBezTo>
                    <a:pt x="506836" y="126825"/>
                    <a:pt x="507777" y="124942"/>
                    <a:pt x="508248" y="122901"/>
                  </a:cubicBezTo>
                  <a:cubicBezTo>
                    <a:pt x="508091" y="115838"/>
                    <a:pt x="513114" y="109873"/>
                    <a:pt x="521434" y="106890"/>
                  </a:cubicBezTo>
                  <a:cubicBezTo>
                    <a:pt x="523121" y="106302"/>
                    <a:pt x="525024" y="106018"/>
                    <a:pt x="526989" y="105995"/>
                  </a:cubicBezTo>
                  <a:close/>
                  <a:moveTo>
                    <a:pt x="608748" y="105968"/>
                  </a:moveTo>
                  <a:cubicBezTo>
                    <a:pt x="610087" y="106096"/>
                    <a:pt x="611411" y="106498"/>
                    <a:pt x="612628" y="107204"/>
                  </a:cubicBezTo>
                  <a:cubicBezTo>
                    <a:pt x="614511" y="108303"/>
                    <a:pt x="616552" y="109088"/>
                    <a:pt x="618435" y="110187"/>
                  </a:cubicBezTo>
                  <a:cubicBezTo>
                    <a:pt x="621418" y="112070"/>
                    <a:pt x="626755" y="112698"/>
                    <a:pt x="624557" y="118192"/>
                  </a:cubicBezTo>
                  <a:cubicBezTo>
                    <a:pt x="622517" y="123057"/>
                    <a:pt x="619377" y="127452"/>
                    <a:pt x="614982" y="127923"/>
                  </a:cubicBezTo>
                  <a:cubicBezTo>
                    <a:pt x="602111" y="127923"/>
                    <a:pt x="594891" y="119761"/>
                    <a:pt x="598815" y="111443"/>
                  </a:cubicBezTo>
                  <a:cubicBezTo>
                    <a:pt x="600581" y="107675"/>
                    <a:pt x="604730" y="105586"/>
                    <a:pt x="608748" y="105968"/>
                  </a:cubicBezTo>
                  <a:close/>
                  <a:moveTo>
                    <a:pt x="412247" y="103496"/>
                  </a:moveTo>
                  <a:cubicBezTo>
                    <a:pt x="417446" y="102574"/>
                    <a:pt x="422940" y="103752"/>
                    <a:pt x="426315" y="107519"/>
                  </a:cubicBezTo>
                  <a:cubicBezTo>
                    <a:pt x="429611" y="111286"/>
                    <a:pt x="432122" y="115838"/>
                    <a:pt x="435261" y="119762"/>
                  </a:cubicBezTo>
                  <a:cubicBezTo>
                    <a:pt x="436988" y="121959"/>
                    <a:pt x="436046" y="123058"/>
                    <a:pt x="434163" y="124314"/>
                  </a:cubicBezTo>
                  <a:cubicBezTo>
                    <a:pt x="431651" y="126197"/>
                    <a:pt x="430082" y="129022"/>
                    <a:pt x="429140" y="132005"/>
                  </a:cubicBezTo>
                  <a:cubicBezTo>
                    <a:pt x="428198" y="134516"/>
                    <a:pt x="428512" y="138441"/>
                    <a:pt x="424588" y="135144"/>
                  </a:cubicBezTo>
                  <a:cubicBezTo>
                    <a:pt x="410305" y="139068"/>
                    <a:pt x="407636" y="125570"/>
                    <a:pt x="400102" y="119448"/>
                  </a:cubicBezTo>
                  <a:cubicBezTo>
                    <a:pt x="397905" y="117721"/>
                    <a:pt x="398690" y="114582"/>
                    <a:pt x="399945" y="112070"/>
                  </a:cubicBezTo>
                  <a:cubicBezTo>
                    <a:pt x="402143" y="107440"/>
                    <a:pt x="407048" y="104419"/>
                    <a:pt x="412247" y="103496"/>
                  </a:cubicBezTo>
                  <a:close/>
                  <a:moveTo>
                    <a:pt x="500871" y="88840"/>
                  </a:moveTo>
                  <a:cubicBezTo>
                    <a:pt x="508405" y="89311"/>
                    <a:pt x="510917" y="95276"/>
                    <a:pt x="514056" y="100299"/>
                  </a:cubicBezTo>
                  <a:cubicBezTo>
                    <a:pt x="516725" y="104694"/>
                    <a:pt x="511859" y="105793"/>
                    <a:pt x="509975" y="108147"/>
                  </a:cubicBezTo>
                  <a:cubicBezTo>
                    <a:pt x="506836" y="111914"/>
                    <a:pt x="502284" y="114426"/>
                    <a:pt x="502598" y="120547"/>
                  </a:cubicBezTo>
                  <a:cubicBezTo>
                    <a:pt x="502755" y="124000"/>
                    <a:pt x="499930" y="123530"/>
                    <a:pt x="498203" y="121646"/>
                  </a:cubicBezTo>
                  <a:cubicBezTo>
                    <a:pt x="493494" y="116623"/>
                    <a:pt x="488942" y="111443"/>
                    <a:pt x="484390" y="106263"/>
                  </a:cubicBezTo>
                  <a:cubicBezTo>
                    <a:pt x="482663" y="104223"/>
                    <a:pt x="482192" y="101868"/>
                    <a:pt x="483919" y="99671"/>
                  </a:cubicBezTo>
                  <a:cubicBezTo>
                    <a:pt x="488157" y="93706"/>
                    <a:pt x="494436" y="90724"/>
                    <a:pt x="500871" y="88840"/>
                  </a:cubicBezTo>
                  <a:close/>
                  <a:moveTo>
                    <a:pt x="626597" y="86486"/>
                  </a:moveTo>
                  <a:cubicBezTo>
                    <a:pt x="630678" y="87584"/>
                    <a:pt x="636956" y="87428"/>
                    <a:pt x="637584" y="93549"/>
                  </a:cubicBezTo>
                  <a:cubicBezTo>
                    <a:pt x="638369" y="100926"/>
                    <a:pt x="632091" y="107048"/>
                    <a:pt x="623458" y="107361"/>
                  </a:cubicBezTo>
                  <a:cubicBezTo>
                    <a:pt x="619691" y="106890"/>
                    <a:pt x="614668" y="107048"/>
                    <a:pt x="614354" y="100612"/>
                  </a:cubicBezTo>
                  <a:cubicBezTo>
                    <a:pt x="614197" y="95276"/>
                    <a:pt x="622202" y="85387"/>
                    <a:pt x="626597" y="86486"/>
                  </a:cubicBezTo>
                  <a:close/>
                  <a:moveTo>
                    <a:pt x="443107" y="82986"/>
                  </a:moveTo>
                  <a:cubicBezTo>
                    <a:pt x="445964" y="83092"/>
                    <a:pt x="448839" y="83857"/>
                    <a:pt x="451429" y="85387"/>
                  </a:cubicBezTo>
                  <a:cubicBezTo>
                    <a:pt x="457707" y="88997"/>
                    <a:pt x="461004" y="95276"/>
                    <a:pt x="464771" y="101083"/>
                  </a:cubicBezTo>
                  <a:cubicBezTo>
                    <a:pt x="466340" y="103438"/>
                    <a:pt x="465555" y="106263"/>
                    <a:pt x="462573" y="106891"/>
                  </a:cubicBezTo>
                  <a:cubicBezTo>
                    <a:pt x="457079" y="108147"/>
                    <a:pt x="454254" y="112071"/>
                    <a:pt x="451115" y="116151"/>
                  </a:cubicBezTo>
                  <a:cubicBezTo>
                    <a:pt x="447505" y="121017"/>
                    <a:pt x="443267" y="121488"/>
                    <a:pt x="438872" y="117407"/>
                  </a:cubicBezTo>
                  <a:cubicBezTo>
                    <a:pt x="432750" y="111443"/>
                    <a:pt x="427413" y="104850"/>
                    <a:pt x="426001" y="97003"/>
                  </a:cubicBezTo>
                  <a:cubicBezTo>
                    <a:pt x="426119" y="88291"/>
                    <a:pt x="434536" y="82670"/>
                    <a:pt x="443107" y="82986"/>
                  </a:cubicBezTo>
                  <a:close/>
                  <a:moveTo>
                    <a:pt x="547920" y="82954"/>
                  </a:moveTo>
                  <a:cubicBezTo>
                    <a:pt x="550746" y="82169"/>
                    <a:pt x="553767" y="82405"/>
                    <a:pt x="556436" y="83817"/>
                  </a:cubicBezTo>
                  <a:cubicBezTo>
                    <a:pt x="559889" y="85701"/>
                    <a:pt x="562871" y="88055"/>
                    <a:pt x="565069" y="91194"/>
                  </a:cubicBezTo>
                  <a:cubicBezTo>
                    <a:pt x="565226" y="92921"/>
                    <a:pt x="563970" y="93392"/>
                    <a:pt x="563028" y="94020"/>
                  </a:cubicBezTo>
                  <a:cubicBezTo>
                    <a:pt x="560831" y="95904"/>
                    <a:pt x="559261" y="98258"/>
                    <a:pt x="559104" y="101397"/>
                  </a:cubicBezTo>
                  <a:cubicBezTo>
                    <a:pt x="558790" y="107676"/>
                    <a:pt x="555023" y="108147"/>
                    <a:pt x="550000" y="106107"/>
                  </a:cubicBezTo>
                  <a:cubicBezTo>
                    <a:pt x="547332" y="105008"/>
                    <a:pt x="544821" y="103281"/>
                    <a:pt x="543094" y="101083"/>
                  </a:cubicBezTo>
                  <a:cubicBezTo>
                    <a:pt x="539954" y="97316"/>
                    <a:pt x="536815" y="93392"/>
                    <a:pt x="540582" y="88213"/>
                  </a:cubicBezTo>
                  <a:cubicBezTo>
                    <a:pt x="542466" y="85544"/>
                    <a:pt x="545095" y="83739"/>
                    <a:pt x="547920" y="82954"/>
                  </a:cubicBezTo>
                  <a:close/>
                  <a:moveTo>
                    <a:pt x="651555" y="80835"/>
                  </a:moveTo>
                  <a:cubicBezTo>
                    <a:pt x="653595" y="90410"/>
                    <a:pt x="649200" y="94962"/>
                    <a:pt x="641351" y="99200"/>
                  </a:cubicBezTo>
                  <a:cubicBezTo>
                    <a:pt x="643392" y="91823"/>
                    <a:pt x="644648" y="85230"/>
                    <a:pt x="651555" y="80835"/>
                  </a:cubicBezTo>
                  <a:close/>
                  <a:moveTo>
                    <a:pt x="597716" y="75185"/>
                  </a:moveTo>
                  <a:cubicBezTo>
                    <a:pt x="601640" y="75656"/>
                    <a:pt x="613726" y="84759"/>
                    <a:pt x="613726" y="87742"/>
                  </a:cubicBezTo>
                  <a:cubicBezTo>
                    <a:pt x="613569" y="93079"/>
                    <a:pt x="610273" y="97003"/>
                    <a:pt x="606349" y="100456"/>
                  </a:cubicBezTo>
                  <a:cubicBezTo>
                    <a:pt x="603053" y="103438"/>
                    <a:pt x="599129" y="103281"/>
                    <a:pt x="595676" y="100927"/>
                  </a:cubicBezTo>
                  <a:cubicBezTo>
                    <a:pt x="590653" y="97788"/>
                    <a:pt x="587200" y="93079"/>
                    <a:pt x="585159" y="87585"/>
                  </a:cubicBezTo>
                  <a:cubicBezTo>
                    <a:pt x="583119" y="82562"/>
                    <a:pt x="591595" y="74557"/>
                    <a:pt x="597716" y="75185"/>
                  </a:cubicBezTo>
                  <a:close/>
                  <a:moveTo>
                    <a:pt x="528653" y="69220"/>
                  </a:moveTo>
                  <a:cubicBezTo>
                    <a:pt x="534618" y="69220"/>
                    <a:pt x="537600" y="73144"/>
                    <a:pt x="540268" y="77696"/>
                  </a:cubicBezTo>
                  <a:cubicBezTo>
                    <a:pt x="543093" y="82248"/>
                    <a:pt x="538385" y="83347"/>
                    <a:pt x="536815" y="85858"/>
                  </a:cubicBezTo>
                  <a:cubicBezTo>
                    <a:pt x="535559" y="87899"/>
                    <a:pt x="533205" y="89939"/>
                    <a:pt x="533205" y="91979"/>
                  </a:cubicBezTo>
                  <a:cubicBezTo>
                    <a:pt x="533362" y="98886"/>
                    <a:pt x="528339" y="98729"/>
                    <a:pt x="523944" y="99671"/>
                  </a:cubicBezTo>
                  <a:cubicBezTo>
                    <a:pt x="519079" y="100769"/>
                    <a:pt x="517823" y="96845"/>
                    <a:pt x="515782" y="94020"/>
                  </a:cubicBezTo>
                  <a:cubicBezTo>
                    <a:pt x="507306" y="81934"/>
                    <a:pt x="507463" y="81934"/>
                    <a:pt x="519550" y="73458"/>
                  </a:cubicBezTo>
                  <a:cubicBezTo>
                    <a:pt x="525828" y="69220"/>
                    <a:pt x="525828" y="69220"/>
                    <a:pt x="528653" y="69220"/>
                  </a:cubicBezTo>
                  <a:close/>
                  <a:moveTo>
                    <a:pt x="475915" y="66708"/>
                  </a:moveTo>
                  <a:cubicBezTo>
                    <a:pt x="482978" y="66708"/>
                    <a:pt x="493337" y="77225"/>
                    <a:pt x="493024" y="84288"/>
                  </a:cubicBezTo>
                  <a:cubicBezTo>
                    <a:pt x="492867" y="87585"/>
                    <a:pt x="490041" y="89154"/>
                    <a:pt x="487216" y="89939"/>
                  </a:cubicBezTo>
                  <a:cubicBezTo>
                    <a:pt x="482036" y="91509"/>
                    <a:pt x="478112" y="94177"/>
                    <a:pt x="476543" y="99671"/>
                  </a:cubicBezTo>
                  <a:cubicBezTo>
                    <a:pt x="475601" y="102967"/>
                    <a:pt x="473874" y="101398"/>
                    <a:pt x="472305" y="100456"/>
                  </a:cubicBezTo>
                  <a:cubicBezTo>
                    <a:pt x="469322" y="98729"/>
                    <a:pt x="467439" y="95904"/>
                    <a:pt x="465398" y="93236"/>
                  </a:cubicBezTo>
                  <a:cubicBezTo>
                    <a:pt x="463514" y="90724"/>
                    <a:pt x="461945" y="88056"/>
                    <a:pt x="459905" y="85701"/>
                  </a:cubicBezTo>
                  <a:cubicBezTo>
                    <a:pt x="452999" y="77539"/>
                    <a:pt x="453626" y="74714"/>
                    <a:pt x="463514" y="69691"/>
                  </a:cubicBezTo>
                  <a:cubicBezTo>
                    <a:pt x="467439" y="67650"/>
                    <a:pt x="471520" y="66394"/>
                    <a:pt x="475915" y="66708"/>
                  </a:cubicBezTo>
                  <a:close/>
                  <a:moveTo>
                    <a:pt x="573701" y="63413"/>
                  </a:moveTo>
                  <a:cubicBezTo>
                    <a:pt x="579038" y="62785"/>
                    <a:pt x="581235" y="67023"/>
                    <a:pt x="584061" y="70162"/>
                  </a:cubicBezTo>
                  <a:cubicBezTo>
                    <a:pt x="586886" y="73145"/>
                    <a:pt x="583590" y="75028"/>
                    <a:pt x="582491" y="77068"/>
                  </a:cubicBezTo>
                  <a:cubicBezTo>
                    <a:pt x="576997" y="87114"/>
                    <a:pt x="578567" y="93707"/>
                    <a:pt x="588456" y="101241"/>
                  </a:cubicBezTo>
                  <a:cubicBezTo>
                    <a:pt x="597089" y="107676"/>
                    <a:pt x="597560" y="111601"/>
                    <a:pt x="590967" y="119449"/>
                  </a:cubicBezTo>
                  <a:cubicBezTo>
                    <a:pt x="588456" y="122431"/>
                    <a:pt x="585473" y="123372"/>
                    <a:pt x="582020" y="121646"/>
                  </a:cubicBezTo>
                  <a:cubicBezTo>
                    <a:pt x="576370" y="118821"/>
                    <a:pt x="571033" y="115367"/>
                    <a:pt x="566795" y="110659"/>
                  </a:cubicBezTo>
                  <a:cubicBezTo>
                    <a:pt x="561458" y="104694"/>
                    <a:pt x="562714" y="99357"/>
                    <a:pt x="570091" y="95747"/>
                  </a:cubicBezTo>
                  <a:cubicBezTo>
                    <a:pt x="571661" y="94962"/>
                    <a:pt x="573231" y="94491"/>
                    <a:pt x="574643" y="93707"/>
                  </a:cubicBezTo>
                  <a:cubicBezTo>
                    <a:pt x="575742" y="93079"/>
                    <a:pt x="577782" y="92922"/>
                    <a:pt x="577468" y="90881"/>
                  </a:cubicBezTo>
                  <a:cubicBezTo>
                    <a:pt x="577154" y="89155"/>
                    <a:pt x="576213" y="88056"/>
                    <a:pt x="574015" y="87899"/>
                  </a:cubicBezTo>
                  <a:cubicBezTo>
                    <a:pt x="571347" y="87742"/>
                    <a:pt x="568992" y="86486"/>
                    <a:pt x="566795" y="84760"/>
                  </a:cubicBezTo>
                  <a:cubicBezTo>
                    <a:pt x="562557" y="81621"/>
                    <a:pt x="558790" y="77696"/>
                    <a:pt x="560673" y="72046"/>
                  </a:cubicBezTo>
                  <a:cubicBezTo>
                    <a:pt x="562714" y="66552"/>
                    <a:pt x="567737" y="64041"/>
                    <a:pt x="573701" y="63413"/>
                  </a:cubicBezTo>
                  <a:close/>
                  <a:moveTo>
                    <a:pt x="654026" y="62313"/>
                  </a:moveTo>
                  <a:cubicBezTo>
                    <a:pt x="654772" y="62588"/>
                    <a:pt x="655478" y="63255"/>
                    <a:pt x="655949" y="64040"/>
                  </a:cubicBezTo>
                  <a:cubicBezTo>
                    <a:pt x="658303" y="67650"/>
                    <a:pt x="658617" y="70790"/>
                    <a:pt x="653908" y="72987"/>
                  </a:cubicBezTo>
                  <a:cubicBezTo>
                    <a:pt x="652966" y="69691"/>
                    <a:pt x="648571" y="67022"/>
                    <a:pt x="651868" y="62941"/>
                  </a:cubicBezTo>
                  <a:cubicBezTo>
                    <a:pt x="652496" y="62156"/>
                    <a:pt x="653280" y="62039"/>
                    <a:pt x="654026" y="62313"/>
                  </a:cubicBezTo>
                  <a:close/>
                  <a:moveTo>
                    <a:pt x="618749" y="56350"/>
                  </a:moveTo>
                  <a:cubicBezTo>
                    <a:pt x="625185" y="57291"/>
                    <a:pt x="630678" y="62471"/>
                    <a:pt x="638212" y="59332"/>
                  </a:cubicBezTo>
                  <a:cubicBezTo>
                    <a:pt x="643863" y="57134"/>
                    <a:pt x="649514" y="64512"/>
                    <a:pt x="647787" y="70476"/>
                  </a:cubicBezTo>
                  <a:cubicBezTo>
                    <a:pt x="646688" y="74086"/>
                    <a:pt x="645432" y="77853"/>
                    <a:pt x="643549" y="81150"/>
                  </a:cubicBezTo>
                  <a:cubicBezTo>
                    <a:pt x="641823" y="84289"/>
                    <a:pt x="639311" y="86486"/>
                    <a:pt x="635230" y="84289"/>
                  </a:cubicBezTo>
                  <a:cubicBezTo>
                    <a:pt x="631777" y="82248"/>
                    <a:pt x="628794" y="80051"/>
                    <a:pt x="631306" y="75185"/>
                  </a:cubicBezTo>
                  <a:cubicBezTo>
                    <a:pt x="633347" y="71261"/>
                    <a:pt x="634288" y="67023"/>
                    <a:pt x="629736" y="61844"/>
                  </a:cubicBezTo>
                  <a:cubicBezTo>
                    <a:pt x="629579" y="64354"/>
                    <a:pt x="629579" y="65139"/>
                    <a:pt x="629579" y="66081"/>
                  </a:cubicBezTo>
                  <a:cubicBezTo>
                    <a:pt x="629108" y="72360"/>
                    <a:pt x="629265" y="78952"/>
                    <a:pt x="621260" y="80992"/>
                  </a:cubicBezTo>
                  <a:cubicBezTo>
                    <a:pt x="616395" y="82248"/>
                    <a:pt x="603367" y="76441"/>
                    <a:pt x="600855" y="72046"/>
                  </a:cubicBezTo>
                  <a:cubicBezTo>
                    <a:pt x="600384" y="71104"/>
                    <a:pt x="599913" y="69692"/>
                    <a:pt x="600070" y="68593"/>
                  </a:cubicBezTo>
                  <a:cubicBezTo>
                    <a:pt x="600855" y="61373"/>
                    <a:pt x="611843" y="55251"/>
                    <a:pt x="618749" y="56350"/>
                  </a:cubicBezTo>
                  <a:close/>
                  <a:moveTo>
                    <a:pt x="552669" y="50542"/>
                  </a:moveTo>
                  <a:cubicBezTo>
                    <a:pt x="558947" y="50542"/>
                    <a:pt x="561615" y="55251"/>
                    <a:pt x="564598" y="59175"/>
                  </a:cubicBezTo>
                  <a:cubicBezTo>
                    <a:pt x="566324" y="61373"/>
                    <a:pt x="564127" y="62000"/>
                    <a:pt x="562714" y="62785"/>
                  </a:cubicBezTo>
                  <a:cubicBezTo>
                    <a:pt x="559261" y="64825"/>
                    <a:pt x="556749" y="67337"/>
                    <a:pt x="555494" y="71418"/>
                  </a:cubicBezTo>
                  <a:cubicBezTo>
                    <a:pt x="553924" y="76912"/>
                    <a:pt x="548431" y="78481"/>
                    <a:pt x="544664" y="74243"/>
                  </a:cubicBezTo>
                  <a:cubicBezTo>
                    <a:pt x="541838" y="70947"/>
                    <a:pt x="539955" y="66709"/>
                    <a:pt x="537443" y="62942"/>
                  </a:cubicBezTo>
                  <a:cubicBezTo>
                    <a:pt x="535403" y="59960"/>
                    <a:pt x="537286" y="56192"/>
                    <a:pt x="540582" y="54309"/>
                  </a:cubicBezTo>
                  <a:cubicBezTo>
                    <a:pt x="544350" y="52112"/>
                    <a:pt x="548587" y="50856"/>
                    <a:pt x="552669" y="50542"/>
                  </a:cubicBezTo>
                  <a:close/>
                  <a:moveTo>
                    <a:pt x="499812" y="46579"/>
                  </a:moveTo>
                  <a:cubicBezTo>
                    <a:pt x="502912" y="46500"/>
                    <a:pt x="506051" y="47246"/>
                    <a:pt x="509190" y="48658"/>
                  </a:cubicBezTo>
                  <a:cubicBezTo>
                    <a:pt x="515940" y="51640"/>
                    <a:pt x="517039" y="58704"/>
                    <a:pt x="519550" y="64354"/>
                  </a:cubicBezTo>
                  <a:cubicBezTo>
                    <a:pt x="520649" y="66709"/>
                    <a:pt x="517667" y="68592"/>
                    <a:pt x="515783" y="69848"/>
                  </a:cubicBezTo>
                  <a:cubicBezTo>
                    <a:pt x="511231" y="72517"/>
                    <a:pt x="508092" y="76283"/>
                    <a:pt x="506051" y="81149"/>
                  </a:cubicBezTo>
                  <a:cubicBezTo>
                    <a:pt x="504953" y="83818"/>
                    <a:pt x="502912" y="87271"/>
                    <a:pt x="499772" y="84131"/>
                  </a:cubicBezTo>
                  <a:cubicBezTo>
                    <a:pt x="493023" y="77068"/>
                    <a:pt x="488314" y="68435"/>
                    <a:pt x="485332" y="60901"/>
                  </a:cubicBezTo>
                  <a:cubicBezTo>
                    <a:pt x="485018" y="54623"/>
                    <a:pt x="487373" y="51640"/>
                    <a:pt x="490669" y="49443"/>
                  </a:cubicBezTo>
                  <a:cubicBezTo>
                    <a:pt x="493651" y="47560"/>
                    <a:pt x="496712" y="46657"/>
                    <a:pt x="499812" y="46579"/>
                  </a:cubicBezTo>
                  <a:close/>
                  <a:moveTo>
                    <a:pt x="590182" y="46146"/>
                  </a:moveTo>
                  <a:cubicBezTo>
                    <a:pt x="593164" y="46146"/>
                    <a:pt x="602425" y="52739"/>
                    <a:pt x="602425" y="54936"/>
                  </a:cubicBezTo>
                  <a:cubicBezTo>
                    <a:pt x="602425" y="56820"/>
                    <a:pt x="592379" y="67650"/>
                    <a:pt x="590653" y="67650"/>
                  </a:cubicBezTo>
                  <a:cubicBezTo>
                    <a:pt x="587671" y="67650"/>
                    <a:pt x="579666" y="58703"/>
                    <a:pt x="579509" y="55250"/>
                  </a:cubicBezTo>
                  <a:cubicBezTo>
                    <a:pt x="579509" y="51483"/>
                    <a:pt x="585473" y="46303"/>
                    <a:pt x="590182" y="46146"/>
                  </a:cubicBezTo>
                  <a:close/>
                  <a:moveTo>
                    <a:pt x="572328" y="36317"/>
                  </a:moveTo>
                  <a:cubicBezTo>
                    <a:pt x="576174" y="36140"/>
                    <a:pt x="580059" y="37671"/>
                    <a:pt x="583120" y="40967"/>
                  </a:cubicBezTo>
                  <a:cubicBezTo>
                    <a:pt x="583747" y="41595"/>
                    <a:pt x="584375" y="42380"/>
                    <a:pt x="585160" y="43322"/>
                  </a:cubicBezTo>
                  <a:cubicBezTo>
                    <a:pt x="580294" y="45519"/>
                    <a:pt x="575742" y="47559"/>
                    <a:pt x="574643" y="53524"/>
                  </a:cubicBezTo>
                  <a:cubicBezTo>
                    <a:pt x="574016" y="56820"/>
                    <a:pt x="571033" y="57291"/>
                    <a:pt x="568522" y="54937"/>
                  </a:cubicBezTo>
                  <a:cubicBezTo>
                    <a:pt x="566010" y="52739"/>
                    <a:pt x="563656" y="50385"/>
                    <a:pt x="561459" y="47717"/>
                  </a:cubicBezTo>
                  <a:cubicBezTo>
                    <a:pt x="559889" y="45833"/>
                    <a:pt x="560046" y="43792"/>
                    <a:pt x="561772" y="41909"/>
                  </a:cubicBezTo>
                  <a:cubicBezTo>
                    <a:pt x="564676" y="38377"/>
                    <a:pt x="568483" y="36494"/>
                    <a:pt x="572328" y="36317"/>
                  </a:cubicBezTo>
                  <a:close/>
                  <a:moveTo>
                    <a:pt x="658460" y="34689"/>
                  </a:moveTo>
                  <a:cubicBezTo>
                    <a:pt x="662855" y="34846"/>
                    <a:pt x="663953" y="37671"/>
                    <a:pt x="663797" y="42694"/>
                  </a:cubicBezTo>
                  <a:cubicBezTo>
                    <a:pt x="660344" y="45990"/>
                    <a:pt x="665680" y="55250"/>
                    <a:pt x="656419" y="56349"/>
                  </a:cubicBezTo>
                  <a:cubicBezTo>
                    <a:pt x="653280" y="56663"/>
                    <a:pt x="647943" y="57134"/>
                    <a:pt x="648257" y="51013"/>
                  </a:cubicBezTo>
                  <a:cubicBezTo>
                    <a:pt x="648571" y="42223"/>
                    <a:pt x="653280" y="34689"/>
                    <a:pt x="658460" y="34689"/>
                  </a:cubicBezTo>
                  <a:close/>
                  <a:moveTo>
                    <a:pt x="641113" y="33931"/>
                  </a:moveTo>
                  <a:cubicBezTo>
                    <a:pt x="643990" y="33923"/>
                    <a:pt x="645432" y="36455"/>
                    <a:pt x="645903" y="39868"/>
                  </a:cubicBezTo>
                  <a:cubicBezTo>
                    <a:pt x="647159" y="47403"/>
                    <a:pt x="643392" y="53054"/>
                    <a:pt x="637113" y="53838"/>
                  </a:cubicBezTo>
                  <a:cubicBezTo>
                    <a:pt x="629579" y="54780"/>
                    <a:pt x="623458" y="51484"/>
                    <a:pt x="622830" y="46304"/>
                  </a:cubicBezTo>
                  <a:cubicBezTo>
                    <a:pt x="622359" y="40496"/>
                    <a:pt x="627853" y="36258"/>
                    <a:pt x="637741" y="34846"/>
                  </a:cubicBezTo>
                  <a:cubicBezTo>
                    <a:pt x="639036" y="34218"/>
                    <a:pt x="640154" y="33933"/>
                    <a:pt x="641113" y="33931"/>
                  </a:cubicBezTo>
                  <a:close/>
                  <a:moveTo>
                    <a:pt x="527241" y="32491"/>
                  </a:moveTo>
                  <a:cubicBezTo>
                    <a:pt x="533048" y="32491"/>
                    <a:pt x="541053" y="38299"/>
                    <a:pt x="542937" y="43636"/>
                  </a:cubicBezTo>
                  <a:cubicBezTo>
                    <a:pt x="543722" y="45833"/>
                    <a:pt x="542623" y="46775"/>
                    <a:pt x="541367" y="47717"/>
                  </a:cubicBezTo>
                  <a:cubicBezTo>
                    <a:pt x="537129" y="50542"/>
                    <a:pt x="534932" y="54623"/>
                    <a:pt x="533990" y="59646"/>
                  </a:cubicBezTo>
                  <a:cubicBezTo>
                    <a:pt x="533519" y="61843"/>
                    <a:pt x="533048" y="64512"/>
                    <a:pt x="530066" y="65140"/>
                  </a:cubicBezTo>
                  <a:cubicBezTo>
                    <a:pt x="527241" y="65611"/>
                    <a:pt x="525357" y="64041"/>
                    <a:pt x="524102" y="61843"/>
                  </a:cubicBezTo>
                  <a:cubicBezTo>
                    <a:pt x="520805" y="56507"/>
                    <a:pt x="517352" y="51327"/>
                    <a:pt x="514841" y="45676"/>
                  </a:cubicBezTo>
                  <a:cubicBezTo>
                    <a:pt x="512172" y="40025"/>
                    <a:pt x="519706" y="32491"/>
                    <a:pt x="527241" y="32491"/>
                  </a:cubicBezTo>
                  <a:close/>
                  <a:moveTo>
                    <a:pt x="614982" y="29509"/>
                  </a:moveTo>
                  <a:cubicBezTo>
                    <a:pt x="615924" y="29666"/>
                    <a:pt x="616866" y="30293"/>
                    <a:pt x="617494" y="30764"/>
                  </a:cubicBezTo>
                  <a:cubicBezTo>
                    <a:pt x="619848" y="32805"/>
                    <a:pt x="622045" y="35787"/>
                    <a:pt x="619534" y="38142"/>
                  </a:cubicBezTo>
                  <a:cubicBezTo>
                    <a:pt x="615453" y="41595"/>
                    <a:pt x="621574" y="51954"/>
                    <a:pt x="611529" y="50699"/>
                  </a:cubicBezTo>
                  <a:cubicBezTo>
                    <a:pt x="606192" y="50856"/>
                    <a:pt x="602426" y="48972"/>
                    <a:pt x="600385" y="44734"/>
                  </a:cubicBezTo>
                  <a:cubicBezTo>
                    <a:pt x="598815" y="41281"/>
                    <a:pt x="599914" y="37985"/>
                    <a:pt x="602582" y="35474"/>
                  </a:cubicBezTo>
                  <a:cubicBezTo>
                    <a:pt x="606035" y="32177"/>
                    <a:pt x="609489" y="28567"/>
                    <a:pt x="614982" y="29509"/>
                  </a:cubicBezTo>
                  <a:close/>
                  <a:moveTo>
                    <a:pt x="559840" y="23294"/>
                  </a:moveTo>
                  <a:cubicBezTo>
                    <a:pt x="561478" y="23554"/>
                    <a:pt x="563067" y="24211"/>
                    <a:pt x="564598" y="25271"/>
                  </a:cubicBezTo>
                  <a:cubicBezTo>
                    <a:pt x="565854" y="26056"/>
                    <a:pt x="566795" y="27155"/>
                    <a:pt x="567894" y="28253"/>
                  </a:cubicBezTo>
                  <a:cubicBezTo>
                    <a:pt x="567109" y="29352"/>
                    <a:pt x="566481" y="30451"/>
                    <a:pt x="565697" y="31392"/>
                  </a:cubicBezTo>
                  <a:cubicBezTo>
                    <a:pt x="562244" y="35160"/>
                    <a:pt x="558947" y="38769"/>
                    <a:pt x="555337" y="42380"/>
                  </a:cubicBezTo>
                  <a:cubicBezTo>
                    <a:pt x="551884" y="45990"/>
                    <a:pt x="548430" y="44263"/>
                    <a:pt x="546076" y="41281"/>
                  </a:cubicBezTo>
                  <a:cubicBezTo>
                    <a:pt x="543879" y="38613"/>
                    <a:pt x="540111" y="35945"/>
                    <a:pt x="544036" y="31549"/>
                  </a:cubicBezTo>
                  <a:cubicBezTo>
                    <a:pt x="549569" y="25310"/>
                    <a:pt x="554925" y="22514"/>
                    <a:pt x="559840" y="23294"/>
                  </a:cubicBezTo>
                  <a:close/>
                  <a:moveTo>
                    <a:pt x="595737" y="20403"/>
                  </a:moveTo>
                  <a:cubicBezTo>
                    <a:pt x="597706" y="20120"/>
                    <a:pt x="599600" y="20287"/>
                    <a:pt x="601169" y="21033"/>
                  </a:cubicBezTo>
                  <a:cubicBezTo>
                    <a:pt x="602582" y="21818"/>
                    <a:pt x="604465" y="22289"/>
                    <a:pt x="604465" y="24800"/>
                  </a:cubicBezTo>
                  <a:cubicBezTo>
                    <a:pt x="603524" y="25899"/>
                    <a:pt x="602425" y="27154"/>
                    <a:pt x="601326" y="28410"/>
                  </a:cubicBezTo>
                  <a:cubicBezTo>
                    <a:pt x="598815" y="30921"/>
                    <a:pt x="595519" y="32962"/>
                    <a:pt x="594263" y="36415"/>
                  </a:cubicBezTo>
                  <a:cubicBezTo>
                    <a:pt x="593478" y="38612"/>
                    <a:pt x="593164" y="42066"/>
                    <a:pt x="589868" y="40339"/>
                  </a:cubicBezTo>
                  <a:cubicBezTo>
                    <a:pt x="586258" y="38612"/>
                    <a:pt x="582177" y="36415"/>
                    <a:pt x="582648" y="31549"/>
                  </a:cubicBezTo>
                  <a:cubicBezTo>
                    <a:pt x="583237" y="26134"/>
                    <a:pt x="589829" y="21249"/>
                    <a:pt x="595737" y="20403"/>
                  </a:cubicBezTo>
                  <a:close/>
                  <a:moveTo>
                    <a:pt x="650141" y="17580"/>
                  </a:moveTo>
                  <a:cubicBezTo>
                    <a:pt x="653594" y="17737"/>
                    <a:pt x="656419" y="20562"/>
                    <a:pt x="657832" y="23544"/>
                  </a:cubicBezTo>
                  <a:cubicBezTo>
                    <a:pt x="656733" y="28096"/>
                    <a:pt x="655007" y="32020"/>
                    <a:pt x="649984" y="32020"/>
                  </a:cubicBezTo>
                  <a:cubicBezTo>
                    <a:pt x="645903" y="32020"/>
                    <a:pt x="644333" y="28567"/>
                    <a:pt x="644176" y="25114"/>
                  </a:cubicBezTo>
                  <a:cubicBezTo>
                    <a:pt x="643863" y="21190"/>
                    <a:pt x="645903" y="17580"/>
                    <a:pt x="650141" y="17580"/>
                  </a:cubicBezTo>
                  <a:close/>
                  <a:moveTo>
                    <a:pt x="629580" y="15696"/>
                  </a:moveTo>
                  <a:cubicBezTo>
                    <a:pt x="633190" y="14754"/>
                    <a:pt x="638370" y="20719"/>
                    <a:pt x="638213" y="25270"/>
                  </a:cubicBezTo>
                  <a:cubicBezTo>
                    <a:pt x="638056" y="33746"/>
                    <a:pt x="630522" y="27782"/>
                    <a:pt x="628167" y="30764"/>
                  </a:cubicBezTo>
                  <a:cubicBezTo>
                    <a:pt x="623458" y="31392"/>
                    <a:pt x="621418" y="29038"/>
                    <a:pt x="621574" y="25427"/>
                  </a:cubicBezTo>
                  <a:cubicBezTo>
                    <a:pt x="621731" y="20248"/>
                    <a:pt x="624870" y="16952"/>
                    <a:pt x="629580" y="15696"/>
                  </a:cubicBezTo>
                  <a:close/>
                  <a:moveTo>
                    <a:pt x="583589" y="11301"/>
                  </a:moveTo>
                  <a:cubicBezTo>
                    <a:pt x="586415" y="11144"/>
                    <a:pt x="589397" y="11615"/>
                    <a:pt x="590653" y="14126"/>
                  </a:cubicBezTo>
                  <a:cubicBezTo>
                    <a:pt x="592065" y="17109"/>
                    <a:pt x="588299" y="17737"/>
                    <a:pt x="586886" y="19306"/>
                  </a:cubicBezTo>
                  <a:cubicBezTo>
                    <a:pt x="584217" y="22446"/>
                    <a:pt x="581392" y="25271"/>
                    <a:pt x="578567" y="28410"/>
                  </a:cubicBezTo>
                  <a:cubicBezTo>
                    <a:pt x="576055" y="31236"/>
                    <a:pt x="574329" y="31236"/>
                    <a:pt x="572132" y="27468"/>
                  </a:cubicBezTo>
                  <a:cubicBezTo>
                    <a:pt x="567108" y="17894"/>
                    <a:pt x="571347" y="11458"/>
                    <a:pt x="583589" y="11301"/>
                  </a:cubicBezTo>
                  <a:close/>
                  <a:moveTo>
                    <a:pt x="616670" y="7573"/>
                  </a:moveTo>
                  <a:cubicBezTo>
                    <a:pt x="618985" y="7534"/>
                    <a:pt x="621261" y="8633"/>
                    <a:pt x="623458" y="11458"/>
                  </a:cubicBezTo>
                  <a:cubicBezTo>
                    <a:pt x="621261" y="15853"/>
                    <a:pt x="613256" y="16010"/>
                    <a:pt x="615139" y="23388"/>
                  </a:cubicBezTo>
                  <a:cubicBezTo>
                    <a:pt x="615453" y="24329"/>
                    <a:pt x="613884" y="24643"/>
                    <a:pt x="612942" y="24329"/>
                  </a:cubicBezTo>
                  <a:cubicBezTo>
                    <a:pt x="609331" y="23074"/>
                    <a:pt x="607762" y="20091"/>
                    <a:pt x="606506" y="16952"/>
                  </a:cubicBezTo>
                  <a:cubicBezTo>
                    <a:pt x="605250" y="13813"/>
                    <a:pt x="607448" y="12086"/>
                    <a:pt x="609645" y="10517"/>
                  </a:cubicBezTo>
                  <a:cubicBezTo>
                    <a:pt x="612000" y="8790"/>
                    <a:pt x="614354" y="7613"/>
                    <a:pt x="616670" y="7573"/>
                  </a:cubicBezTo>
                  <a:close/>
                  <a:moveTo>
                    <a:pt x="657204" y="6278"/>
                  </a:moveTo>
                  <a:cubicBezTo>
                    <a:pt x="661757" y="6749"/>
                    <a:pt x="663012" y="10046"/>
                    <a:pt x="664111" y="13028"/>
                  </a:cubicBezTo>
                  <a:cubicBezTo>
                    <a:pt x="665053" y="15697"/>
                    <a:pt x="662698" y="16952"/>
                    <a:pt x="660501" y="17110"/>
                  </a:cubicBezTo>
                  <a:cubicBezTo>
                    <a:pt x="654850" y="17581"/>
                    <a:pt x="656734" y="12086"/>
                    <a:pt x="655007" y="9418"/>
                  </a:cubicBezTo>
                  <a:cubicBezTo>
                    <a:pt x="653437" y="7220"/>
                    <a:pt x="656420" y="7220"/>
                    <a:pt x="657204" y="6278"/>
                  </a:cubicBezTo>
                  <a:close/>
                  <a:moveTo>
                    <a:pt x="603524" y="2668"/>
                  </a:moveTo>
                  <a:cubicBezTo>
                    <a:pt x="605878" y="2355"/>
                    <a:pt x="608232" y="2983"/>
                    <a:pt x="606820" y="6122"/>
                  </a:cubicBezTo>
                  <a:cubicBezTo>
                    <a:pt x="604623" y="10988"/>
                    <a:pt x="597559" y="12087"/>
                    <a:pt x="593007" y="8319"/>
                  </a:cubicBezTo>
                  <a:cubicBezTo>
                    <a:pt x="596303" y="5965"/>
                    <a:pt x="599442" y="3296"/>
                    <a:pt x="603524" y="2668"/>
                  </a:cubicBezTo>
                  <a:close/>
                  <a:moveTo>
                    <a:pt x="633660" y="0"/>
                  </a:moveTo>
                  <a:cubicBezTo>
                    <a:pt x="637270" y="628"/>
                    <a:pt x="635387" y="3139"/>
                    <a:pt x="635701" y="4709"/>
                  </a:cubicBezTo>
                  <a:cubicBezTo>
                    <a:pt x="636015" y="6749"/>
                    <a:pt x="635073" y="9418"/>
                    <a:pt x="637741" y="10203"/>
                  </a:cubicBezTo>
                  <a:cubicBezTo>
                    <a:pt x="640253" y="10988"/>
                    <a:pt x="640724" y="8476"/>
                    <a:pt x="641979" y="7220"/>
                  </a:cubicBezTo>
                  <a:cubicBezTo>
                    <a:pt x="643706" y="5493"/>
                    <a:pt x="645276" y="2041"/>
                    <a:pt x="648258" y="4552"/>
                  </a:cubicBezTo>
                  <a:cubicBezTo>
                    <a:pt x="650298" y="6435"/>
                    <a:pt x="649984" y="9732"/>
                    <a:pt x="648415" y="11772"/>
                  </a:cubicBezTo>
                  <a:cubicBezTo>
                    <a:pt x="646531" y="14126"/>
                    <a:pt x="642607" y="16795"/>
                    <a:pt x="640880" y="15068"/>
                  </a:cubicBezTo>
                  <a:cubicBezTo>
                    <a:pt x="638055" y="12400"/>
                    <a:pt x="635230" y="11929"/>
                    <a:pt x="631934" y="11301"/>
                  </a:cubicBezTo>
                  <a:cubicBezTo>
                    <a:pt x="629423" y="10830"/>
                    <a:pt x="627225" y="9418"/>
                    <a:pt x="627853" y="6278"/>
                  </a:cubicBezTo>
                  <a:cubicBezTo>
                    <a:pt x="628324" y="2983"/>
                    <a:pt x="631149" y="1413"/>
                    <a:pt x="633660" y="0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67236D-A5E0-4516-92E1-B6084491B702}"/>
                </a:ext>
              </a:extLst>
            </p:cNvPr>
            <p:cNvSpPr/>
            <p:nvPr/>
          </p:nvSpPr>
          <p:spPr>
            <a:xfrm>
              <a:off x="3971538" y="1796352"/>
              <a:ext cx="1022540" cy="798649"/>
            </a:xfrm>
            <a:custGeom>
              <a:avLst/>
              <a:gdLst>
                <a:gd name="connsiteX0" fmla="*/ 190194 w 1022540"/>
                <a:gd name="connsiteY0" fmla="*/ 699176 h 798649"/>
                <a:gd name="connsiteX1" fmla="*/ 211540 w 1022540"/>
                <a:gd name="connsiteY1" fmla="*/ 699490 h 798649"/>
                <a:gd name="connsiteX2" fmla="*/ 210128 w 1022540"/>
                <a:gd name="connsiteY2" fmla="*/ 702473 h 798649"/>
                <a:gd name="connsiteX3" fmla="*/ 151895 w 1022540"/>
                <a:gd name="connsiteY3" fmla="*/ 731354 h 798649"/>
                <a:gd name="connsiteX4" fmla="*/ 114224 w 1022540"/>
                <a:gd name="connsiteY4" fmla="*/ 733237 h 798649"/>
                <a:gd name="connsiteX5" fmla="*/ 86285 w 1022540"/>
                <a:gd name="connsiteY5" fmla="*/ 723976 h 798649"/>
                <a:gd name="connsiteX6" fmla="*/ 62898 w 1022540"/>
                <a:gd name="connsiteY6" fmla="*/ 716599 h 798649"/>
                <a:gd name="connsiteX7" fmla="*/ 71531 w 1022540"/>
                <a:gd name="connsiteY7" fmla="*/ 715343 h 798649"/>
                <a:gd name="connsiteX8" fmla="*/ 112498 w 1022540"/>
                <a:gd name="connsiteY8" fmla="*/ 714873 h 798649"/>
                <a:gd name="connsiteX9" fmla="*/ 128822 w 1022540"/>
                <a:gd name="connsiteY9" fmla="*/ 717541 h 798649"/>
                <a:gd name="connsiteX10" fmla="*/ 158017 w 1022540"/>
                <a:gd name="connsiteY10" fmla="*/ 709693 h 798649"/>
                <a:gd name="connsiteX11" fmla="*/ 190194 w 1022540"/>
                <a:gd name="connsiteY11" fmla="*/ 699176 h 798649"/>
                <a:gd name="connsiteX12" fmla="*/ 133727 w 1022540"/>
                <a:gd name="connsiteY12" fmla="*/ 683695 h 798649"/>
                <a:gd name="connsiteX13" fmla="*/ 146402 w 1022540"/>
                <a:gd name="connsiteY13" fmla="*/ 685991 h 798649"/>
                <a:gd name="connsiteX14" fmla="*/ 164452 w 1022540"/>
                <a:gd name="connsiteY14" fmla="*/ 691014 h 798649"/>
                <a:gd name="connsiteX15" fmla="*/ 168376 w 1022540"/>
                <a:gd name="connsiteY15" fmla="*/ 693839 h 798649"/>
                <a:gd name="connsiteX16" fmla="*/ 165237 w 1022540"/>
                <a:gd name="connsiteY16" fmla="*/ 697292 h 798649"/>
                <a:gd name="connsiteX17" fmla="*/ 150169 w 1022540"/>
                <a:gd name="connsiteY17" fmla="*/ 708279 h 798649"/>
                <a:gd name="connsiteX18" fmla="*/ 129450 w 1022540"/>
                <a:gd name="connsiteY18" fmla="*/ 713146 h 798649"/>
                <a:gd name="connsiteX19" fmla="*/ 97760 w 1022540"/>
                <a:gd name="connsiteY19" fmla="*/ 710517 h 798649"/>
                <a:gd name="connsiteX20" fmla="*/ 97273 w 1022540"/>
                <a:gd name="connsiteY20" fmla="*/ 710477 h 798649"/>
                <a:gd name="connsiteX21" fmla="*/ 96645 w 1022540"/>
                <a:gd name="connsiteY21" fmla="*/ 709535 h 798649"/>
                <a:gd name="connsiteX22" fmla="*/ 110615 w 1022540"/>
                <a:gd name="connsiteY22" fmla="*/ 702629 h 798649"/>
                <a:gd name="connsiteX23" fmla="*/ 124584 w 1022540"/>
                <a:gd name="connsiteY23" fmla="*/ 692583 h 798649"/>
                <a:gd name="connsiteX24" fmla="*/ 133727 w 1022540"/>
                <a:gd name="connsiteY24" fmla="*/ 683695 h 798649"/>
                <a:gd name="connsiteX25" fmla="*/ 108750 w 1022540"/>
                <a:gd name="connsiteY25" fmla="*/ 675004 h 798649"/>
                <a:gd name="connsiteX26" fmla="*/ 120817 w 1022540"/>
                <a:gd name="connsiteY26" fmla="*/ 677673 h 798649"/>
                <a:gd name="connsiteX27" fmla="*/ 121602 w 1022540"/>
                <a:gd name="connsiteY27" fmla="*/ 682852 h 798649"/>
                <a:gd name="connsiteX28" fmla="*/ 81419 w 1022540"/>
                <a:gd name="connsiteY28" fmla="*/ 700746 h 798649"/>
                <a:gd name="connsiteX29" fmla="*/ 58189 w 1022540"/>
                <a:gd name="connsiteY29" fmla="*/ 700746 h 798649"/>
                <a:gd name="connsiteX30" fmla="*/ 75298 w 1022540"/>
                <a:gd name="connsiteY30" fmla="*/ 691642 h 798649"/>
                <a:gd name="connsiteX31" fmla="*/ 96802 w 1022540"/>
                <a:gd name="connsiteY31" fmla="*/ 678928 h 798649"/>
                <a:gd name="connsiteX32" fmla="*/ 108750 w 1022540"/>
                <a:gd name="connsiteY32" fmla="*/ 675004 h 798649"/>
                <a:gd name="connsiteX33" fmla="*/ 917708 w 1022540"/>
                <a:gd name="connsiteY33" fmla="*/ 510980 h 798649"/>
                <a:gd name="connsiteX34" fmla="*/ 924457 w 1022540"/>
                <a:gd name="connsiteY34" fmla="*/ 552890 h 798649"/>
                <a:gd name="connsiteX35" fmla="*/ 923515 w 1022540"/>
                <a:gd name="connsiteY35" fmla="*/ 553832 h 798649"/>
                <a:gd name="connsiteX36" fmla="*/ 914568 w 1022540"/>
                <a:gd name="connsiteY36" fmla="*/ 523851 h 798649"/>
                <a:gd name="connsiteX37" fmla="*/ 917708 w 1022540"/>
                <a:gd name="connsiteY37" fmla="*/ 510980 h 798649"/>
                <a:gd name="connsiteX38" fmla="*/ 994322 w 1022540"/>
                <a:gd name="connsiteY38" fmla="*/ 490261 h 798649"/>
                <a:gd name="connsiteX39" fmla="*/ 994986 w 1022540"/>
                <a:gd name="connsiteY39" fmla="*/ 490925 h 798649"/>
                <a:gd name="connsiteX40" fmla="*/ 993990 w 1022540"/>
                <a:gd name="connsiteY40" fmla="*/ 490925 h 798649"/>
                <a:gd name="connsiteX41" fmla="*/ 981119 w 1022540"/>
                <a:gd name="connsiteY41" fmla="*/ 481001 h 798649"/>
                <a:gd name="connsiteX42" fmla="*/ 989124 w 1022540"/>
                <a:gd name="connsiteY42" fmla="*/ 489006 h 798649"/>
                <a:gd name="connsiteX43" fmla="*/ 1003565 w 1022540"/>
                <a:gd name="connsiteY43" fmla="*/ 521968 h 798649"/>
                <a:gd name="connsiteX44" fmla="*/ 1012826 w 1022540"/>
                <a:gd name="connsiteY44" fmla="*/ 529031 h 798649"/>
                <a:gd name="connsiteX45" fmla="*/ 1008273 w 1022540"/>
                <a:gd name="connsiteY45" fmla="*/ 519142 h 798649"/>
                <a:gd name="connsiteX46" fmla="*/ 996972 w 1022540"/>
                <a:gd name="connsiteY46" fmla="*/ 500778 h 798649"/>
                <a:gd name="connsiteX47" fmla="*/ 996502 w 1022540"/>
                <a:gd name="connsiteY47" fmla="*/ 491831 h 798649"/>
                <a:gd name="connsiteX48" fmla="*/ 1018005 w 1022540"/>
                <a:gd name="connsiteY48" fmla="*/ 524479 h 798649"/>
                <a:gd name="connsiteX49" fmla="*/ 1001053 w 1022540"/>
                <a:gd name="connsiteY49" fmla="*/ 550378 h 798649"/>
                <a:gd name="connsiteX50" fmla="*/ 981747 w 1022540"/>
                <a:gd name="connsiteY50" fmla="*/ 552732 h 798649"/>
                <a:gd name="connsiteX51" fmla="*/ 970446 w 1022540"/>
                <a:gd name="connsiteY51" fmla="*/ 547082 h 798649"/>
                <a:gd name="connsiteX52" fmla="*/ 958517 w 1022540"/>
                <a:gd name="connsiteY52" fmla="*/ 528246 h 798649"/>
                <a:gd name="connsiteX53" fmla="*/ 940623 w 1022540"/>
                <a:gd name="connsiteY53" fmla="*/ 491046 h 798649"/>
                <a:gd name="connsiteX54" fmla="*/ 944076 w 1022540"/>
                <a:gd name="connsiteY54" fmla="*/ 486495 h 798649"/>
                <a:gd name="connsiteX55" fmla="*/ 981119 w 1022540"/>
                <a:gd name="connsiteY55" fmla="*/ 481001 h 798649"/>
                <a:gd name="connsiteX56" fmla="*/ 469800 w 1022540"/>
                <a:gd name="connsiteY56" fmla="*/ 446136 h 798649"/>
                <a:gd name="connsiteX57" fmla="*/ 496582 w 1022540"/>
                <a:gd name="connsiteY57" fmla="*/ 446469 h 798649"/>
                <a:gd name="connsiteX58" fmla="*/ 558738 w 1022540"/>
                <a:gd name="connsiteY58" fmla="*/ 448039 h 798649"/>
                <a:gd name="connsiteX59" fmla="*/ 605199 w 1022540"/>
                <a:gd name="connsiteY59" fmla="*/ 454003 h 798649"/>
                <a:gd name="connsiteX60" fmla="*/ 674419 w 1022540"/>
                <a:gd name="connsiteY60" fmla="*/ 464990 h 798649"/>
                <a:gd name="connsiteX61" fmla="*/ 789314 w 1022540"/>
                <a:gd name="connsiteY61" fmla="*/ 491046 h 798649"/>
                <a:gd name="connsiteX62" fmla="*/ 828240 w 1022540"/>
                <a:gd name="connsiteY62" fmla="*/ 504545 h 798649"/>
                <a:gd name="connsiteX63" fmla="*/ 853511 w 1022540"/>
                <a:gd name="connsiteY63" fmla="*/ 526676 h 798649"/>
                <a:gd name="connsiteX64" fmla="*/ 851157 w 1022540"/>
                <a:gd name="connsiteY64" fmla="*/ 531699 h 798649"/>
                <a:gd name="connsiteX65" fmla="*/ 830124 w 1022540"/>
                <a:gd name="connsiteY65" fmla="*/ 536565 h 798649"/>
                <a:gd name="connsiteX66" fmla="*/ 769066 w 1022540"/>
                <a:gd name="connsiteY66" fmla="*/ 532955 h 798649"/>
                <a:gd name="connsiteX67" fmla="*/ 708322 w 1022540"/>
                <a:gd name="connsiteY67" fmla="*/ 523851 h 798649"/>
                <a:gd name="connsiteX68" fmla="*/ 554186 w 1022540"/>
                <a:gd name="connsiteY68" fmla="*/ 489947 h 798649"/>
                <a:gd name="connsiteX69" fmla="*/ 528288 w 1022540"/>
                <a:gd name="connsiteY69" fmla="*/ 487279 h 798649"/>
                <a:gd name="connsiteX70" fmla="*/ 363793 w 1022540"/>
                <a:gd name="connsiteY70" fmla="*/ 503446 h 798649"/>
                <a:gd name="connsiteX71" fmla="*/ 322355 w 1022540"/>
                <a:gd name="connsiteY71" fmla="*/ 518357 h 798649"/>
                <a:gd name="connsiteX72" fmla="*/ 338051 w 1022540"/>
                <a:gd name="connsiteY72" fmla="*/ 516317 h 798649"/>
                <a:gd name="connsiteX73" fmla="*/ 367245 w 1022540"/>
                <a:gd name="connsiteY73" fmla="*/ 508469 h 798649"/>
                <a:gd name="connsiteX74" fmla="*/ 483868 w 1022540"/>
                <a:gd name="connsiteY74" fmla="*/ 491831 h 798649"/>
                <a:gd name="connsiteX75" fmla="*/ 602844 w 1022540"/>
                <a:gd name="connsiteY75" fmla="*/ 505172 h 798649"/>
                <a:gd name="connsiteX76" fmla="*/ 705183 w 1022540"/>
                <a:gd name="connsiteY76" fmla="*/ 528403 h 798649"/>
                <a:gd name="connsiteX77" fmla="*/ 709107 w 1022540"/>
                <a:gd name="connsiteY77" fmla="*/ 529030 h 798649"/>
                <a:gd name="connsiteX78" fmla="*/ 636905 w 1022540"/>
                <a:gd name="connsiteY78" fmla="*/ 519613 h 798649"/>
                <a:gd name="connsiteX79" fmla="*/ 569568 w 1022540"/>
                <a:gd name="connsiteY79" fmla="*/ 506428 h 798649"/>
                <a:gd name="connsiteX80" fmla="*/ 474450 w 1022540"/>
                <a:gd name="connsiteY80" fmla="*/ 505957 h 798649"/>
                <a:gd name="connsiteX81" fmla="*/ 345271 w 1022540"/>
                <a:gd name="connsiteY81" fmla="*/ 526676 h 798649"/>
                <a:gd name="connsiteX82" fmla="*/ 248897 w 1022540"/>
                <a:gd name="connsiteY82" fmla="*/ 549278 h 798649"/>
                <a:gd name="connsiteX83" fmla="*/ 170887 w 1022540"/>
                <a:gd name="connsiteY83" fmla="*/ 573607 h 798649"/>
                <a:gd name="connsiteX84" fmla="*/ 126153 w 1022540"/>
                <a:gd name="connsiteY84" fmla="*/ 584595 h 798649"/>
                <a:gd name="connsiteX85" fmla="*/ 83460 w 1022540"/>
                <a:gd name="connsiteY85" fmla="*/ 579729 h 798649"/>
                <a:gd name="connsiteX86" fmla="*/ 66508 w 1022540"/>
                <a:gd name="connsiteY86" fmla="*/ 576590 h 798649"/>
                <a:gd name="connsiteX87" fmla="*/ 17222 w 1022540"/>
                <a:gd name="connsiteY87" fmla="*/ 576747 h 798649"/>
                <a:gd name="connsiteX88" fmla="*/ 7177 w 1022540"/>
                <a:gd name="connsiteY88" fmla="*/ 575962 h 798649"/>
                <a:gd name="connsiteX89" fmla="*/ 113 w 1022540"/>
                <a:gd name="connsiteY89" fmla="*/ 573764 h 798649"/>
                <a:gd name="connsiteX90" fmla="*/ 5450 w 1022540"/>
                <a:gd name="connsiteY90" fmla="*/ 566858 h 798649"/>
                <a:gd name="connsiteX91" fmla="*/ 41865 w 1022540"/>
                <a:gd name="connsiteY91" fmla="*/ 555400 h 798649"/>
                <a:gd name="connsiteX92" fmla="*/ 88168 w 1022540"/>
                <a:gd name="connsiteY92" fmla="*/ 559795 h 798649"/>
                <a:gd name="connsiteX93" fmla="*/ 122386 w 1022540"/>
                <a:gd name="connsiteY93" fmla="*/ 562777 h 798649"/>
                <a:gd name="connsiteX94" fmla="*/ 155191 w 1022540"/>
                <a:gd name="connsiteY94" fmla="*/ 557911 h 798649"/>
                <a:gd name="connsiteX95" fmla="*/ 170573 w 1022540"/>
                <a:gd name="connsiteY95" fmla="*/ 554458 h 798649"/>
                <a:gd name="connsiteX96" fmla="*/ 225510 w 1022540"/>
                <a:gd name="connsiteY96" fmla="*/ 532013 h 798649"/>
                <a:gd name="connsiteX97" fmla="*/ 360496 w 1022540"/>
                <a:gd name="connsiteY97" fmla="*/ 473937 h 798649"/>
                <a:gd name="connsiteX98" fmla="*/ 443372 w 1022540"/>
                <a:gd name="connsiteY98" fmla="*/ 449451 h 798649"/>
                <a:gd name="connsiteX99" fmla="*/ 469800 w 1022540"/>
                <a:gd name="connsiteY99" fmla="*/ 446136 h 798649"/>
                <a:gd name="connsiteX100" fmla="*/ 651345 w 1022540"/>
                <a:gd name="connsiteY100" fmla="*/ 434540 h 798649"/>
                <a:gd name="connsiteX101" fmla="*/ 708322 w 1022540"/>
                <a:gd name="connsiteY101" fmla="*/ 436737 h 798649"/>
                <a:gd name="connsiteX102" fmla="*/ 803283 w 1022540"/>
                <a:gd name="connsiteY102" fmla="*/ 451805 h 798649"/>
                <a:gd name="connsiteX103" fmla="*/ 815683 w 1022540"/>
                <a:gd name="connsiteY103" fmla="*/ 455887 h 798649"/>
                <a:gd name="connsiteX104" fmla="*/ 885217 w 1022540"/>
                <a:gd name="connsiteY104" fmla="*/ 470798 h 798649"/>
                <a:gd name="connsiteX105" fmla="*/ 911743 w 1022540"/>
                <a:gd name="connsiteY105" fmla="*/ 471583 h 798649"/>
                <a:gd name="connsiteX106" fmla="*/ 934974 w 1022540"/>
                <a:gd name="connsiteY106" fmla="*/ 490889 h 798649"/>
                <a:gd name="connsiteX107" fmla="*/ 949100 w 1022540"/>
                <a:gd name="connsiteY107" fmla="*/ 521025 h 798649"/>
                <a:gd name="connsiteX108" fmla="*/ 955064 w 1022540"/>
                <a:gd name="connsiteY108" fmla="*/ 536251 h 798649"/>
                <a:gd name="connsiteX109" fmla="*/ 961029 w 1022540"/>
                <a:gd name="connsiteY109" fmla="*/ 566544 h 798649"/>
                <a:gd name="connsiteX110" fmla="*/ 950356 w 1022540"/>
                <a:gd name="connsiteY110" fmla="*/ 574549 h 798649"/>
                <a:gd name="connsiteX111" fmla="*/ 935915 w 1022540"/>
                <a:gd name="connsiteY111" fmla="*/ 574392 h 798649"/>
                <a:gd name="connsiteX112" fmla="*/ 874073 w 1022540"/>
                <a:gd name="connsiteY112" fmla="*/ 605627 h 798649"/>
                <a:gd name="connsiteX113" fmla="*/ 862144 w 1022540"/>
                <a:gd name="connsiteY113" fmla="*/ 617242 h 798649"/>
                <a:gd name="connsiteX114" fmla="*/ 787273 w 1022540"/>
                <a:gd name="connsiteY114" fmla="*/ 663546 h 798649"/>
                <a:gd name="connsiteX115" fmla="*/ 681795 w 1022540"/>
                <a:gd name="connsiteY115" fmla="*/ 703414 h 798649"/>
                <a:gd name="connsiteX116" fmla="*/ 559837 w 1022540"/>
                <a:gd name="connsiteY116" fmla="*/ 734649 h 798649"/>
                <a:gd name="connsiteX117" fmla="*/ 455458 w 1022540"/>
                <a:gd name="connsiteY117" fmla="*/ 750973 h 798649"/>
                <a:gd name="connsiteX118" fmla="*/ 384669 w 1022540"/>
                <a:gd name="connsiteY118" fmla="*/ 750188 h 798649"/>
                <a:gd name="connsiteX119" fmla="*/ 279191 w 1022540"/>
                <a:gd name="connsiteY119" fmla="*/ 736846 h 798649"/>
                <a:gd name="connsiteX120" fmla="*/ 271657 w 1022540"/>
                <a:gd name="connsiteY120" fmla="*/ 734178 h 798649"/>
                <a:gd name="connsiteX121" fmla="*/ 307758 w 1022540"/>
                <a:gd name="connsiteY121" fmla="*/ 725388 h 798649"/>
                <a:gd name="connsiteX122" fmla="*/ 289079 w 1022540"/>
                <a:gd name="connsiteY122" fmla="*/ 720522 h 798649"/>
                <a:gd name="connsiteX123" fmla="*/ 254862 w 1022540"/>
                <a:gd name="connsiteY123" fmla="*/ 729469 h 798649"/>
                <a:gd name="connsiteX124" fmla="*/ 235556 w 1022540"/>
                <a:gd name="connsiteY124" fmla="*/ 744695 h 798649"/>
                <a:gd name="connsiteX125" fmla="*/ 189095 w 1022540"/>
                <a:gd name="connsiteY125" fmla="*/ 766198 h 798649"/>
                <a:gd name="connsiteX126" fmla="*/ 160371 w 1022540"/>
                <a:gd name="connsiteY126" fmla="*/ 781266 h 798649"/>
                <a:gd name="connsiteX127" fmla="*/ 148756 w 1022540"/>
                <a:gd name="connsiteY127" fmla="*/ 792097 h 798649"/>
                <a:gd name="connsiteX128" fmla="*/ 116579 w 1022540"/>
                <a:gd name="connsiteY128" fmla="*/ 793666 h 798649"/>
                <a:gd name="connsiteX129" fmla="*/ 107005 w 1022540"/>
                <a:gd name="connsiteY129" fmla="*/ 788643 h 798649"/>
                <a:gd name="connsiteX130" fmla="*/ 82048 w 1022540"/>
                <a:gd name="connsiteY130" fmla="*/ 787859 h 798649"/>
                <a:gd name="connsiteX131" fmla="*/ 52853 w 1022540"/>
                <a:gd name="connsiteY131" fmla="*/ 784563 h 798649"/>
                <a:gd name="connsiteX132" fmla="*/ 50655 w 1022540"/>
                <a:gd name="connsiteY132" fmla="*/ 780481 h 798649"/>
                <a:gd name="connsiteX133" fmla="*/ 54579 w 1022540"/>
                <a:gd name="connsiteY133" fmla="*/ 779226 h 798649"/>
                <a:gd name="connsiteX134" fmla="*/ 64468 w 1022540"/>
                <a:gd name="connsiteY134" fmla="*/ 777185 h 798649"/>
                <a:gd name="connsiteX135" fmla="*/ 102139 w 1022540"/>
                <a:gd name="connsiteY135" fmla="*/ 778755 h 798649"/>
                <a:gd name="connsiteX136" fmla="*/ 123015 w 1022540"/>
                <a:gd name="connsiteY136" fmla="*/ 777970 h 798649"/>
                <a:gd name="connsiteX137" fmla="*/ 152680 w 1022540"/>
                <a:gd name="connsiteY137" fmla="*/ 755368 h 798649"/>
                <a:gd name="connsiteX138" fmla="*/ 211227 w 1022540"/>
                <a:gd name="connsiteY138" fmla="*/ 713302 h 798649"/>
                <a:gd name="connsiteX139" fmla="*/ 264279 w 1022540"/>
                <a:gd name="connsiteY139" fmla="*/ 701216 h 798649"/>
                <a:gd name="connsiteX140" fmla="*/ 431443 w 1022540"/>
                <a:gd name="connsiteY140" fmla="*/ 703571 h 798649"/>
                <a:gd name="connsiteX141" fmla="*/ 702985 w 1022540"/>
                <a:gd name="connsiteY141" fmla="*/ 641257 h 798649"/>
                <a:gd name="connsiteX142" fmla="*/ 827455 w 1022540"/>
                <a:gd name="connsiteY142" fmla="*/ 584437 h 798649"/>
                <a:gd name="connsiteX143" fmla="*/ 912842 w 1022540"/>
                <a:gd name="connsiteY143" fmla="*/ 554929 h 798649"/>
                <a:gd name="connsiteX144" fmla="*/ 918807 w 1022540"/>
                <a:gd name="connsiteY144" fmla="*/ 557440 h 798649"/>
                <a:gd name="connsiteX145" fmla="*/ 930892 w 1022540"/>
                <a:gd name="connsiteY145" fmla="*/ 567329 h 798649"/>
                <a:gd name="connsiteX146" fmla="*/ 935288 w 1022540"/>
                <a:gd name="connsiteY146" fmla="*/ 563719 h 798649"/>
                <a:gd name="connsiteX147" fmla="*/ 934032 w 1022540"/>
                <a:gd name="connsiteY147" fmla="*/ 559638 h 798649"/>
                <a:gd name="connsiteX148" fmla="*/ 930735 w 1022540"/>
                <a:gd name="connsiteY148" fmla="*/ 532954 h 798649"/>
                <a:gd name="connsiteX149" fmla="*/ 929166 w 1022540"/>
                <a:gd name="connsiteY149" fmla="*/ 513177 h 798649"/>
                <a:gd name="connsiteX150" fmla="*/ 919591 w 1022540"/>
                <a:gd name="connsiteY150" fmla="*/ 488221 h 798649"/>
                <a:gd name="connsiteX151" fmla="*/ 914255 w 1022540"/>
                <a:gd name="connsiteY151" fmla="*/ 481471 h 798649"/>
                <a:gd name="connsiteX152" fmla="*/ 909546 w 1022540"/>
                <a:gd name="connsiteY152" fmla="*/ 481000 h 798649"/>
                <a:gd name="connsiteX153" fmla="*/ 908604 w 1022540"/>
                <a:gd name="connsiteY153" fmla="*/ 484924 h 798649"/>
                <a:gd name="connsiteX154" fmla="*/ 907976 w 1022540"/>
                <a:gd name="connsiteY154" fmla="*/ 524478 h 798649"/>
                <a:gd name="connsiteX155" fmla="*/ 908447 w 1022540"/>
                <a:gd name="connsiteY155" fmla="*/ 537349 h 798649"/>
                <a:gd name="connsiteX156" fmla="*/ 902169 w 1022540"/>
                <a:gd name="connsiteY156" fmla="*/ 546296 h 798649"/>
                <a:gd name="connsiteX157" fmla="*/ 877055 w 1022540"/>
                <a:gd name="connsiteY157" fmla="*/ 553045 h 798649"/>
                <a:gd name="connsiteX158" fmla="*/ 866695 w 1022540"/>
                <a:gd name="connsiteY158" fmla="*/ 548336 h 798649"/>
                <a:gd name="connsiteX159" fmla="*/ 849273 w 1022540"/>
                <a:gd name="connsiteY159" fmla="*/ 510195 h 798649"/>
                <a:gd name="connsiteX160" fmla="*/ 847389 w 1022540"/>
                <a:gd name="connsiteY160" fmla="*/ 503603 h 798649"/>
                <a:gd name="connsiteX161" fmla="*/ 854296 w 1022540"/>
                <a:gd name="connsiteY161" fmla="*/ 502818 h 798649"/>
                <a:gd name="connsiteX162" fmla="*/ 892594 w 1022540"/>
                <a:gd name="connsiteY162" fmla="*/ 504074 h 798649"/>
                <a:gd name="connsiteX163" fmla="*/ 902640 w 1022540"/>
                <a:gd name="connsiteY163" fmla="*/ 501248 h 798649"/>
                <a:gd name="connsiteX164" fmla="*/ 895105 w 1022540"/>
                <a:gd name="connsiteY164" fmla="*/ 498737 h 798649"/>
                <a:gd name="connsiteX165" fmla="*/ 832792 w 1022540"/>
                <a:gd name="connsiteY165" fmla="*/ 493400 h 798649"/>
                <a:gd name="connsiteX166" fmla="*/ 722605 w 1022540"/>
                <a:gd name="connsiteY166" fmla="*/ 468914 h 798649"/>
                <a:gd name="connsiteX167" fmla="*/ 634080 w 1022540"/>
                <a:gd name="connsiteY167" fmla="*/ 454317 h 798649"/>
                <a:gd name="connsiteX168" fmla="*/ 587305 w 1022540"/>
                <a:gd name="connsiteY168" fmla="*/ 443643 h 798649"/>
                <a:gd name="connsiteX169" fmla="*/ 618227 w 1022540"/>
                <a:gd name="connsiteY169" fmla="*/ 437679 h 798649"/>
                <a:gd name="connsiteX170" fmla="*/ 651345 w 1022540"/>
                <a:gd name="connsiteY170" fmla="*/ 434540 h 798649"/>
                <a:gd name="connsiteX171" fmla="*/ 120659 w 1022540"/>
                <a:gd name="connsiteY171" fmla="*/ 408798 h 798649"/>
                <a:gd name="connsiteX172" fmla="*/ 122386 w 1022540"/>
                <a:gd name="connsiteY172" fmla="*/ 409426 h 798649"/>
                <a:gd name="connsiteX173" fmla="*/ 122229 w 1022540"/>
                <a:gd name="connsiteY173" fmla="*/ 463578 h 798649"/>
                <a:gd name="connsiteX174" fmla="*/ 120345 w 1022540"/>
                <a:gd name="connsiteY174" fmla="*/ 491673 h 798649"/>
                <a:gd name="connsiteX175" fmla="*/ 97586 w 1022540"/>
                <a:gd name="connsiteY175" fmla="*/ 542843 h 798649"/>
                <a:gd name="connsiteX176" fmla="*/ 75297 w 1022540"/>
                <a:gd name="connsiteY176" fmla="*/ 543000 h 798649"/>
                <a:gd name="connsiteX177" fmla="*/ 74984 w 1022540"/>
                <a:gd name="connsiteY177" fmla="*/ 538605 h 798649"/>
                <a:gd name="connsiteX178" fmla="*/ 105591 w 1022540"/>
                <a:gd name="connsiteY178" fmla="*/ 441760 h 798649"/>
                <a:gd name="connsiteX179" fmla="*/ 120659 w 1022540"/>
                <a:gd name="connsiteY179" fmla="*/ 408798 h 798649"/>
                <a:gd name="connsiteX180" fmla="*/ 804382 w 1022540"/>
                <a:gd name="connsiteY180" fmla="*/ 201610 h 798649"/>
                <a:gd name="connsiteX181" fmla="*/ 776443 w 1022540"/>
                <a:gd name="connsiteY181" fmla="*/ 229078 h 798649"/>
                <a:gd name="connsiteX182" fmla="*/ 704869 w 1022540"/>
                <a:gd name="connsiteY182" fmla="*/ 296571 h 798649"/>
                <a:gd name="connsiteX183" fmla="*/ 560151 w 1022540"/>
                <a:gd name="connsiteY183" fmla="*/ 407699 h 798649"/>
                <a:gd name="connsiteX184" fmla="*/ 521068 w 1022540"/>
                <a:gd name="connsiteY184" fmla="*/ 428262 h 798649"/>
                <a:gd name="connsiteX185" fmla="*/ 498622 w 1022540"/>
                <a:gd name="connsiteY185" fmla="*/ 433284 h 798649"/>
                <a:gd name="connsiteX186" fmla="*/ 503174 w 1022540"/>
                <a:gd name="connsiteY186" fmla="*/ 429047 h 798649"/>
                <a:gd name="connsiteX187" fmla="*/ 666099 w 1022540"/>
                <a:gd name="connsiteY187" fmla="*/ 321214 h 798649"/>
                <a:gd name="connsiteX188" fmla="*/ 697649 w 1022540"/>
                <a:gd name="connsiteY188" fmla="*/ 292490 h 798649"/>
                <a:gd name="connsiteX189" fmla="*/ 703456 w 1022540"/>
                <a:gd name="connsiteY189" fmla="*/ 280718 h 798649"/>
                <a:gd name="connsiteX190" fmla="*/ 698120 w 1022540"/>
                <a:gd name="connsiteY190" fmla="*/ 283543 h 798649"/>
                <a:gd name="connsiteX191" fmla="*/ 587305 w 1022540"/>
                <a:gd name="connsiteY191" fmla="*/ 368930 h 798649"/>
                <a:gd name="connsiteX192" fmla="*/ 487007 w 1022540"/>
                <a:gd name="connsiteY192" fmla="*/ 430930 h 798649"/>
                <a:gd name="connsiteX193" fmla="*/ 474607 w 1022540"/>
                <a:gd name="connsiteY193" fmla="*/ 434226 h 798649"/>
                <a:gd name="connsiteX194" fmla="*/ 394086 w 1022540"/>
                <a:gd name="connsiteY194" fmla="*/ 446469 h 798649"/>
                <a:gd name="connsiteX195" fmla="*/ 329889 w 1022540"/>
                <a:gd name="connsiteY195" fmla="*/ 470641 h 798649"/>
                <a:gd name="connsiteX196" fmla="*/ 317646 w 1022540"/>
                <a:gd name="connsiteY196" fmla="*/ 475193 h 798649"/>
                <a:gd name="connsiteX197" fmla="*/ 249839 w 1022540"/>
                <a:gd name="connsiteY197" fmla="*/ 505487 h 798649"/>
                <a:gd name="connsiteX198" fmla="*/ 216249 w 1022540"/>
                <a:gd name="connsiteY198" fmla="*/ 520712 h 798649"/>
                <a:gd name="connsiteX199" fmla="*/ 250153 w 1022540"/>
                <a:gd name="connsiteY199" fmla="*/ 494342 h 798649"/>
                <a:gd name="connsiteX200" fmla="*/ 295829 w 1022540"/>
                <a:gd name="connsiteY200" fmla="*/ 466403 h 798649"/>
                <a:gd name="connsiteX201" fmla="*/ 349509 w 1022540"/>
                <a:gd name="connsiteY201" fmla="*/ 436738 h 798649"/>
                <a:gd name="connsiteX202" fmla="*/ 553872 w 1022540"/>
                <a:gd name="connsiteY202" fmla="*/ 335341 h 798649"/>
                <a:gd name="connsiteX203" fmla="*/ 664687 w 1022540"/>
                <a:gd name="connsiteY203" fmla="*/ 267063 h 798649"/>
                <a:gd name="connsiteX204" fmla="*/ 723547 w 1022540"/>
                <a:gd name="connsiteY204" fmla="*/ 233159 h 798649"/>
                <a:gd name="connsiteX205" fmla="*/ 774559 w 1022540"/>
                <a:gd name="connsiteY205" fmla="*/ 213068 h 798649"/>
                <a:gd name="connsiteX206" fmla="*/ 793395 w 1022540"/>
                <a:gd name="connsiteY206" fmla="*/ 203964 h 798649"/>
                <a:gd name="connsiteX207" fmla="*/ 804382 w 1022540"/>
                <a:gd name="connsiteY207" fmla="*/ 201610 h 798649"/>
                <a:gd name="connsiteX208" fmla="*/ 950512 w 1022540"/>
                <a:gd name="connsiteY208" fmla="*/ 185914 h 798649"/>
                <a:gd name="connsiteX209" fmla="*/ 973272 w 1022540"/>
                <a:gd name="connsiteY209" fmla="*/ 192192 h 798649"/>
                <a:gd name="connsiteX210" fmla="*/ 992265 w 1022540"/>
                <a:gd name="connsiteY210" fmla="*/ 225782 h 798649"/>
                <a:gd name="connsiteX211" fmla="*/ 987869 w 1022540"/>
                <a:gd name="connsiteY211" fmla="*/ 233316 h 798649"/>
                <a:gd name="connsiteX212" fmla="*/ 983004 w 1022540"/>
                <a:gd name="connsiteY212" fmla="*/ 227195 h 798649"/>
                <a:gd name="connsiteX213" fmla="*/ 957419 w 1022540"/>
                <a:gd name="connsiteY213" fmla="*/ 195489 h 798649"/>
                <a:gd name="connsiteX214" fmla="*/ 950512 w 1022540"/>
                <a:gd name="connsiteY214" fmla="*/ 185914 h 798649"/>
                <a:gd name="connsiteX215" fmla="*/ 814741 w 1022540"/>
                <a:gd name="connsiteY215" fmla="*/ 124071 h 798649"/>
                <a:gd name="connsiteX216" fmla="*/ 852412 w 1022540"/>
                <a:gd name="connsiteY216" fmla="*/ 135058 h 798649"/>
                <a:gd name="connsiteX217" fmla="*/ 831222 w 1022540"/>
                <a:gd name="connsiteY217" fmla="*/ 138982 h 798649"/>
                <a:gd name="connsiteX218" fmla="*/ 768595 w 1022540"/>
                <a:gd name="connsiteY218" fmla="*/ 155620 h 798649"/>
                <a:gd name="connsiteX219" fmla="*/ 718524 w 1022540"/>
                <a:gd name="connsiteY219" fmla="*/ 181205 h 798649"/>
                <a:gd name="connsiteX220" fmla="*/ 715385 w 1022540"/>
                <a:gd name="connsiteY220" fmla="*/ 184030 h 798649"/>
                <a:gd name="connsiteX221" fmla="*/ 728727 w 1022540"/>
                <a:gd name="connsiteY221" fmla="*/ 178850 h 798649"/>
                <a:gd name="connsiteX222" fmla="*/ 775501 w 1022540"/>
                <a:gd name="connsiteY222" fmla="*/ 158602 h 798649"/>
                <a:gd name="connsiteX223" fmla="*/ 797005 w 1022540"/>
                <a:gd name="connsiteY223" fmla="*/ 152481 h 798649"/>
                <a:gd name="connsiteX224" fmla="*/ 857906 w 1022540"/>
                <a:gd name="connsiteY224" fmla="*/ 143534 h 798649"/>
                <a:gd name="connsiteX225" fmla="*/ 876741 w 1022540"/>
                <a:gd name="connsiteY225" fmla="*/ 139453 h 798649"/>
                <a:gd name="connsiteX226" fmla="*/ 926027 w 1022540"/>
                <a:gd name="connsiteY226" fmla="*/ 140395 h 798649"/>
                <a:gd name="connsiteX227" fmla="*/ 938583 w 1022540"/>
                <a:gd name="connsiteY227" fmla="*/ 160643 h 798649"/>
                <a:gd name="connsiteX228" fmla="*/ 941723 w 1022540"/>
                <a:gd name="connsiteY228" fmla="*/ 177751 h 798649"/>
                <a:gd name="connsiteX229" fmla="*/ 937328 w 1022540"/>
                <a:gd name="connsiteY229" fmla="*/ 181990 h 798649"/>
                <a:gd name="connsiteX230" fmla="*/ 812230 w 1022540"/>
                <a:gd name="connsiteY230" fmla="*/ 184344 h 798649"/>
                <a:gd name="connsiteX231" fmla="*/ 765142 w 1022540"/>
                <a:gd name="connsiteY231" fmla="*/ 206475 h 798649"/>
                <a:gd name="connsiteX232" fmla="*/ 722919 w 1022540"/>
                <a:gd name="connsiteY232" fmla="*/ 227194 h 798649"/>
                <a:gd name="connsiteX233" fmla="*/ 676616 w 1022540"/>
                <a:gd name="connsiteY233" fmla="*/ 253721 h 798649"/>
                <a:gd name="connsiteX234" fmla="*/ 622778 w 1022540"/>
                <a:gd name="connsiteY234" fmla="*/ 290450 h 798649"/>
                <a:gd name="connsiteX235" fmla="*/ 556227 w 1022540"/>
                <a:gd name="connsiteY235" fmla="*/ 319958 h 798649"/>
                <a:gd name="connsiteX236" fmla="*/ 537077 w 1022540"/>
                <a:gd name="connsiteY236" fmla="*/ 326551 h 798649"/>
                <a:gd name="connsiteX237" fmla="*/ 532526 w 1022540"/>
                <a:gd name="connsiteY237" fmla="*/ 326237 h 798649"/>
                <a:gd name="connsiteX238" fmla="*/ 534252 w 1022540"/>
                <a:gd name="connsiteY238" fmla="*/ 322626 h 798649"/>
                <a:gd name="connsiteX239" fmla="*/ 595624 w 1022540"/>
                <a:gd name="connsiteY239" fmla="*/ 254819 h 798649"/>
                <a:gd name="connsiteX240" fmla="*/ 654955 w 1022540"/>
                <a:gd name="connsiteY240" fmla="*/ 180106 h 798649"/>
                <a:gd name="connsiteX241" fmla="*/ 667512 w 1022540"/>
                <a:gd name="connsiteY241" fmla="*/ 169746 h 798649"/>
                <a:gd name="connsiteX242" fmla="*/ 781623 w 1022540"/>
                <a:gd name="connsiteY242" fmla="*/ 132076 h 798649"/>
                <a:gd name="connsiteX243" fmla="*/ 814741 w 1022540"/>
                <a:gd name="connsiteY243" fmla="*/ 124071 h 798649"/>
                <a:gd name="connsiteX244" fmla="*/ 189409 w 1022540"/>
                <a:gd name="connsiteY244" fmla="*/ 13100 h 798649"/>
                <a:gd name="connsiteX245" fmla="*/ 190073 w 1022540"/>
                <a:gd name="connsiteY245" fmla="*/ 13100 h 798649"/>
                <a:gd name="connsiteX246" fmla="*/ 189761 w 1022540"/>
                <a:gd name="connsiteY246" fmla="*/ 13412 h 798649"/>
                <a:gd name="connsiteX247" fmla="*/ 191137 w 1022540"/>
                <a:gd name="connsiteY247" fmla="*/ 14512 h 798649"/>
                <a:gd name="connsiteX248" fmla="*/ 190511 w 1022540"/>
                <a:gd name="connsiteY248" fmla="*/ 15138 h 798649"/>
                <a:gd name="connsiteX249" fmla="*/ 191293 w 1022540"/>
                <a:gd name="connsiteY249" fmla="*/ 14512 h 798649"/>
                <a:gd name="connsiteX250" fmla="*/ 234143 w 1022540"/>
                <a:gd name="connsiteY250" fmla="*/ 38684 h 798649"/>
                <a:gd name="connsiteX251" fmla="*/ 243247 w 1022540"/>
                <a:gd name="connsiteY251" fmla="*/ 49985 h 798649"/>
                <a:gd name="connsiteX252" fmla="*/ 251880 w 1022540"/>
                <a:gd name="connsiteY252" fmla="*/ 78395 h 798649"/>
                <a:gd name="connsiteX253" fmla="*/ 259728 w 1022540"/>
                <a:gd name="connsiteY253" fmla="*/ 93306 h 798649"/>
                <a:gd name="connsiteX254" fmla="*/ 258315 w 1022540"/>
                <a:gd name="connsiteY254" fmla="*/ 69919 h 798649"/>
                <a:gd name="connsiteX255" fmla="*/ 255176 w 1022540"/>
                <a:gd name="connsiteY255" fmla="*/ 52183 h 798649"/>
                <a:gd name="connsiteX256" fmla="*/ 260042 w 1022540"/>
                <a:gd name="connsiteY256" fmla="*/ 47631 h 798649"/>
                <a:gd name="connsiteX257" fmla="*/ 297399 w 1022540"/>
                <a:gd name="connsiteY257" fmla="*/ 98015 h 798649"/>
                <a:gd name="connsiteX258" fmla="*/ 286098 w 1022540"/>
                <a:gd name="connsiteY258" fmla="*/ 173828 h 798649"/>
                <a:gd name="connsiteX259" fmla="*/ 285941 w 1022540"/>
                <a:gd name="connsiteY259" fmla="*/ 180891 h 798649"/>
                <a:gd name="connsiteX260" fmla="*/ 288766 w 1022540"/>
                <a:gd name="connsiteY260" fmla="*/ 176025 h 798649"/>
                <a:gd name="connsiteX261" fmla="*/ 301323 w 1022540"/>
                <a:gd name="connsiteY261" fmla="*/ 95975 h 798649"/>
                <a:gd name="connsiteX262" fmla="*/ 293004 w 1022540"/>
                <a:gd name="connsiteY262" fmla="*/ 59089 h 798649"/>
                <a:gd name="connsiteX263" fmla="*/ 295515 w 1022540"/>
                <a:gd name="connsiteY263" fmla="*/ 51084 h 798649"/>
                <a:gd name="connsiteX264" fmla="*/ 328477 w 1022540"/>
                <a:gd name="connsiteY264" fmla="*/ 40097 h 798649"/>
                <a:gd name="connsiteX265" fmla="*/ 353434 w 1022540"/>
                <a:gd name="connsiteY265" fmla="*/ 51555 h 798649"/>
                <a:gd name="connsiteX266" fmla="*/ 377449 w 1022540"/>
                <a:gd name="connsiteY266" fmla="*/ 114967 h 798649"/>
                <a:gd name="connsiteX267" fmla="*/ 377449 w 1022540"/>
                <a:gd name="connsiteY267" fmla="*/ 127995 h 798649"/>
                <a:gd name="connsiteX268" fmla="*/ 372426 w 1022540"/>
                <a:gd name="connsiteY268" fmla="*/ 134587 h 798649"/>
                <a:gd name="connsiteX269" fmla="*/ 355475 w 1022540"/>
                <a:gd name="connsiteY269" fmla="*/ 153422 h 798649"/>
                <a:gd name="connsiteX270" fmla="*/ 347470 w 1022540"/>
                <a:gd name="connsiteY270" fmla="*/ 161584 h 798649"/>
                <a:gd name="connsiteX271" fmla="*/ 327221 w 1022540"/>
                <a:gd name="connsiteY271" fmla="*/ 180263 h 798649"/>
                <a:gd name="connsiteX272" fmla="*/ 322199 w 1022540"/>
                <a:gd name="connsiteY272" fmla="*/ 187954 h 798649"/>
                <a:gd name="connsiteX273" fmla="*/ 288138 w 1022540"/>
                <a:gd name="connsiteY273" fmla="*/ 224997 h 798649"/>
                <a:gd name="connsiteX274" fmla="*/ 286098 w 1022540"/>
                <a:gd name="connsiteY274" fmla="*/ 227979 h 798649"/>
                <a:gd name="connsiteX275" fmla="*/ 265536 w 1022540"/>
                <a:gd name="connsiteY275" fmla="*/ 247599 h 798649"/>
                <a:gd name="connsiteX276" fmla="*/ 258315 w 1022540"/>
                <a:gd name="connsiteY276" fmla="*/ 259214 h 798649"/>
                <a:gd name="connsiteX277" fmla="*/ 246543 w 1022540"/>
                <a:gd name="connsiteY277" fmla="*/ 276637 h 798649"/>
                <a:gd name="connsiteX278" fmla="*/ 234614 w 1022540"/>
                <a:gd name="connsiteY278" fmla="*/ 293118 h 798649"/>
                <a:gd name="connsiteX279" fmla="*/ 231475 w 1022540"/>
                <a:gd name="connsiteY279" fmla="*/ 298298 h 798649"/>
                <a:gd name="connsiteX280" fmla="*/ 211541 w 1022540"/>
                <a:gd name="connsiteY280" fmla="*/ 321371 h 798649"/>
                <a:gd name="connsiteX281" fmla="*/ 210756 w 1022540"/>
                <a:gd name="connsiteY281" fmla="*/ 324196 h 798649"/>
                <a:gd name="connsiteX282" fmla="*/ 205105 w 1022540"/>
                <a:gd name="connsiteY282" fmla="*/ 328591 h 798649"/>
                <a:gd name="connsiteX283" fmla="*/ 203536 w 1022540"/>
                <a:gd name="connsiteY283" fmla="*/ 322469 h 798649"/>
                <a:gd name="connsiteX284" fmla="*/ 236027 w 1022540"/>
                <a:gd name="connsiteY284" fmla="*/ 244774 h 798649"/>
                <a:gd name="connsiteX285" fmla="*/ 242776 w 1022540"/>
                <a:gd name="connsiteY285" fmla="*/ 235356 h 798649"/>
                <a:gd name="connsiteX286" fmla="*/ 243247 w 1022540"/>
                <a:gd name="connsiteY286" fmla="*/ 230019 h 798649"/>
                <a:gd name="connsiteX287" fmla="*/ 238068 w 1022540"/>
                <a:gd name="connsiteY287" fmla="*/ 230647 h 798649"/>
                <a:gd name="connsiteX288" fmla="*/ 225353 w 1022540"/>
                <a:gd name="connsiteY288" fmla="*/ 243361 h 798649"/>
                <a:gd name="connsiteX289" fmla="*/ 192863 w 1022540"/>
                <a:gd name="connsiteY289" fmla="*/ 311639 h 798649"/>
                <a:gd name="connsiteX290" fmla="*/ 156918 w 1022540"/>
                <a:gd name="connsiteY290" fmla="*/ 448195 h 798649"/>
                <a:gd name="connsiteX291" fmla="*/ 129764 w 1022540"/>
                <a:gd name="connsiteY291" fmla="*/ 543628 h 798649"/>
                <a:gd name="connsiteX292" fmla="*/ 112655 w 1022540"/>
                <a:gd name="connsiteY292" fmla="*/ 550063 h 798649"/>
                <a:gd name="connsiteX293" fmla="*/ 112027 w 1022540"/>
                <a:gd name="connsiteY293" fmla="*/ 545825 h 798649"/>
                <a:gd name="connsiteX294" fmla="*/ 130078 w 1022540"/>
                <a:gd name="connsiteY294" fmla="*/ 450550 h 798649"/>
                <a:gd name="connsiteX295" fmla="*/ 142007 w 1022540"/>
                <a:gd name="connsiteY295" fmla="*/ 283072 h 798649"/>
                <a:gd name="connsiteX296" fmla="*/ 163040 w 1022540"/>
                <a:gd name="connsiteY296" fmla="*/ 212440 h 798649"/>
                <a:gd name="connsiteX297" fmla="*/ 187840 w 1022540"/>
                <a:gd name="connsiteY297" fmla="*/ 160172 h 798649"/>
                <a:gd name="connsiteX298" fmla="*/ 200397 w 1022540"/>
                <a:gd name="connsiteY298" fmla="*/ 36015 h 798649"/>
                <a:gd name="connsiteX299" fmla="*/ 190508 w 1022540"/>
                <a:gd name="connsiteY299" fmla="*/ 15140 h 798649"/>
                <a:gd name="connsiteX300" fmla="*/ 190351 w 1022540"/>
                <a:gd name="connsiteY300" fmla="*/ 15297 h 798649"/>
                <a:gd name="connsiteX301" fmla="*/ 189567 w 1022540"/>
                <a:gd name="connsiteY301" fmla="*/ 13258 h 798649"/>
                <a:gd name="connsiteX302" fmla="*/ 137710 w 1022540"/>
                <a:gd name="connsiteY302" fmla="*/ 366 h 798649"/>
                <a:gd name="connsiteX303" fmla="*/ 165551 w 1022540"/>
                <a:gd name="connsiteY303" fmla="*/ 699 h 798649"/>
                <a:gd name="connsiteX304" fmla="*/ 180776 w 1022540"/>
                <a:gd name="connsiteY304" fmla="*/ 15453 h 798649"/>
                <a:gd name="connsiteX305" fmla="*/ 178892 w 1022540"/>
                <a:gd name="connsiteY305" fmla="*/ 91737 h 798649"/>
                <a:gd name="connsiteX306" fmla="*/ 168533 w 1022540"/>
                <a:gd name="connsiteY306" fmla="*/ 98800 h 798649"/>
                <a:gd name="connsiteX307" fmla="*/ 97587 w 1022540"/>
                <a:gd name="connsiteY307" fmla="*/ 138197 h 798649"/>
                <a:gd name="connsiteX308" fmla="*/ 75612 w 1022540"/>
                <a:gd name="connsiteY308" fmla="*/ 149498 h 798649"/>
                <a:gd name="connsiteX309" fmla="*/ 49556 w 1022540"/>
                <a:gd name="connsiteY309" fmla="*/ 166764 h 798649"/>
                <a:gd name="connsiteX310" fmla="*/ 39197 w 1022540"/>
                <a:gd name="connsiteY310" fmla="*/ 186698 h 798649"/>
                <a:gd name="connsiteX311" fmla="*/ 21147 w 1022540"/>
                <a:gd name="connsiteY311" fmla="*/ 209457 h 798649"/>
                <a:gd name="connsiteX312" fmla="*/ 20990 w 1022540"/>
                <a:gd name="connsiteY312" fmla="*/ 197685 h 798649"/>
                <a:gd name="connsiteX313" fmla="*/ 29309 w 1022540"/>
                <a:gd name="connsiteY313" fmla="*/ 146987 h 798649"/>
                <a:gd name="connsiteX314" fmla="*/ 62741 w 1022540"/>
                <a:gd name="connsiteY314" fmla="*/ 94876 h 798649"/>
                <a:gd name="connsiteX315" fmla="*/ 86756 w 1022540"/>
                <a:gd name="connsiteY315" fmla="*/ 53125 h 798649"/>
                <a:gd name="connsiteX316" fmla="*/ 89739 w 1022540"/>
                <a:gd name="connsiteY316" fmla="*/ 28796 h 798649"/>
                <a:gd name="connsiteX317" fmla="*/ 110457 w 1022540"/>
                <a:gd name="connsiteY317" fmla="*/ 5565 h 798649"/>
                <a:gd name="connsiteX318" fmla="*/ 137710 w 1022540"/>
                <a:gd name="connsiteY318" fmla="*/ 366 h 7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1022540" h="798649">
                  <a:moveTo>
                    <a:pt x="190194" y="699176"/>
                  </a:moveTo>
                  <a:cubicBezTo>
                    <a:pt x="196786" y="700589"/>
                    <a:pt x="204006" y="699490"/>
                    <a:pt x="211540" y="699490"/>
                  </a:cubicBezTo>
                  <a:cubicBezTo>
                    <a:pt x="210756" y="701217"/>
                    <a:pt x="210599" y="702159"/>
                    <a:pt x="210128" y="702473"/>
                  </a:cubicBezTo>
                  <a:cubicBezTo>
                    <a:pt x="190821" y="712204"/>
                    <a:pt x="171515" y="722250"/>
                    <a:pt x="151895" y="731354"/>
                  </a:cubicBezTo>
                  <a:cubicBezTo>
                    <a:pt x="139809" y="736847"/>
                    <a:pt x="126781" y="734807"/>
                    <a:pt x="114224" y="733237"/>
                  </a:cubicBezTo>
                  <a:cubicBezTo>
                    <a:pt x="104336" y="731981"/>
                    <a:pt x="95232" y="728214"/>
                    <a:pt x="86285" y="723976"/>
                  </a:cubicBezTo>
                  <a:cubicBezTo>
                    <a:pt x="79222" y="720366"/>
                    <a:pt x="71688" y="718012"/>
                    <a:pt x="62898" y="716599"/>
                  </a:cubicBezTo>
                  <a:cubicBezTo>
                    <a:pt x="66351" y="714873"/>
                    <a:pt x="69019" y="715343"/>
                    <a:pt x="71531" y="715343"/>
                  </a:cubicBezTo>
                  <a:cubicBezTo>
                    <a:pt x="85187" y="715657"/>
                    <a:pt x="98842" y="718326"/>
                    <a:pt x="112498" y="714873"/>
                  </a:cubicBezTo>
                  <a:cubicBezTo>
                    <a:pt x="117835" y="713460"/>
                    <a:pt x="123328" y="716285"/>
                    <a:pt x="128822" y="717541"/>
                  </a:cubicBezTo>
                  <a:cubicBezTo>
                    <a:pt x="139966" y="719896"/>
                    <a:pt x="149384" y="718012"/>
                    <a:pt x="158017" y="709693"/>
                  </a:cubicBezTo>
                  <a:cubicBezTo>
                    <a:pt x="166650" y="701217"/>
                    <a:pt x="177009" y="696194"/>
                    <a:pt x="190194" y="699176"/>
                  </a:cubicBezTo>
                  <a:close/>
                  <a:moveTo>
                    <a:pt x="133727" y="683695"/>
                  </a:moveTo>
                  <a:cubicBezTo>
                    <a:pt x="137337" y="682616"/>
                    <a:pt x="141536" y="683401"/>
                    <a:pt x="146402" y="685991"/>
                  </a:cubicBezTo>
                  <a:cubicBezTo>
                    <a:pt x="152052" y="688973"/>
                    <a:pt x="158645" y="688816"/>
                    <a:pt x="164452" y="691014"/>
                  </a:cubicBezTo>
                  <a:cubicBezTo>
                    <a:pt x="166022" y="691642"/>
                    <a:pt x="168062" y="691799"/>
                    <a:pt x="168376" y="693839"/>
                  </a:cubicBezTo>
                  <a:cubicBezTo>
                    <a:pt x="168690" y="696036"/>
                    <a:pt x="166650" y="696664"/>
                    <a:pt x="165237" y="697292"/>
                  </a:cubicBezTo>
                  <a:cubicBezTo>
                    <a:pt x="159273" y="699804"/>
                    <a:pt x="154721" y="704042"/>
                    <a:pt x="150169" y="708279"/>
                  </a:cubicBezTo>
                  <a:cubicBezTo>
                    <a:pt x="144361" y="713773"/>
                    <a:pt x="137141" y="715971"/>
                    <a:pt x="129450" y="713146"/>
                  </a:cubicBezTo>
                  <a:lnTo>
                    <a:pt x="97760" y="710517"/>
                  </a:lnTo>
                  <a:lnTo>
                    <a:pt x="97273" y="710477"/>
                  </a:lnTo>
                  <a:cubicBezTo>
                    <a:pt x="97116" y="710006"/>
                    <a:pt x="96959" y="709849"/>
                    <a:pt x="96645" y="709535"/>
                  </a:cubicBezTo>
                  <a:cubicBezTo>
                    <a:pt x="100255" y="704983"/>
                    <a:pt x="105278" y="703571"/>
                    <a:pt x="110615" y="702629"/>
                  </a:cubicBezTo>
                  <a:cubicBezTo>
                    <a:pt x="116893" y="701530"/>
                    <a:pt x="121602" y="698548"/>
                    <a:pt x="124584" y="692583"/>
                  </a:cubicBezTo>
                  <a:cubicBezTo>
                    <a:pt x="127096" y="687717"/>
                    <a:pt x="130117" y="684774"/>
                    <a:pt x="133727" y="683695"/>
                  </a:cubicBezTo>
                  <a:close/>
                  <a:moveTo>
                    <a:pt x="108750" y="675004"/>
                  </a:moveTo>
                  <a:cubicBezTo>
                    <a:pt x="112733" y="675043"/>
                    <a:pt x="116736" y="676181"/>
                    <a:pt x="120817" y="677673"/>
                  </a:cubicBezTo>
                  <a:cubicBezTo>
                    <a:pt x="124270" y="678928"/>
                    <a:pt x="124113" y="681283"/>
                    <a:pt x="121602" y="682852"/>
                  </a:cubicBezTo>
                  <a:cubicBezTo>
                    <a:pt x="109045" y="690544"/>
                    <a:pt x="97587" y="700903"/>
                    <a:pt x="81419" y="700746"/>
                  </a:cubicBezTo>
                  <a:cubicBezTo>
                    <a:pt x="73414" y="700589"/>
                    <a:pt x="65566" y="700746"/>
                    <a:pt x="58189" y="700746"/>
                  </a:cubicBezTo>
                  <a:cubicBezTo>
                    <a:pt x="63525" y="698392"/>
                    <a:pt x="68392" y="693840"/>
                    <a:pt x="75298" y="691642"/>
                  </a:cubicBezTo>
                  <a:cubicBezTo>
                    <a:pt x="82989" y="689131"/>
                    <a:pt x="90052" y="683794"/>
                    <a:pt x="96802" y="678928"/>
                  </a:cubicBezTo>
                  <a:cubicBezTo>
                    <a:pt x="100804" y="676024"/>
                    <a:pt x="104768" y="674965"/>
                    <a:pt x="108750" y="675004"/>
                  </a:cubicBezTo>
                  <a:close/>
                  <a:moveTo>
                    <a:pt x="917708" y="510980"/>
                  </a:moveTo>
                  <a:cubicBezTo>
                    <a:pt x="921004" y="526049"/>
                    <a:pt x="917237" y="540489"/>
                    <a:pt x="924457" y="552890"/>
                  </a:cubicBezTo>
                  <a:cubicBezTo>
                    <a:pt x="924143" y="553204"/>
                    <a:pt x="923829" y="553518"/>
                    <a:pt x="923515" y="553832"/>
                  </a:cubicBezTo>
                  <a:cubicBezTo>
                    <a:pt x="912214" y="544728"/>
                    <a:pt x="910173" y="537664"/>
                    <a:pt x="914568" y="523851"/>
                  </a:cubicBezTo>
                  <a:cubicBezTo>
                    <a:pt x="915667" y="520241"/>
                    <a:pt x="916295" y="516631"/>
                    <a:pt x="917708" y="510980"/>
                  </a:cubicBezTo>
                  <a:close/>
                  <a:moveTo>
                    <a:pt x="994322" y="490261"/>
                  </a:moveTo>
                  <a:lnTo>
                    <a:pt x="994986" y="490925"/>
                  </a:lnTo>
                  <a:lnTo>
                    <a:pt x="993990" y="490925"/>
                  </a:lnTo>
                  <a:close/>
                  <a:moveTo>
                    <a:pt x="981119" y="481001"/>
                  </a:moveTo>
                  <a:cubicBezTo>
                    <a:pt x="985985" y="481158"/>
                    <a:pt x="988026" y="484768"/>
                    <a:pt x="989124" y="489006"/>
                  </a:cubicBezTo>
                  <a:cubicBezTo>
                    <a:pt x="992263" y="500778"/>
                    <a:pt x="996815" y="511922"/>
                    <a:pt x="1003565" y="521968"/>
                  </a:cubicBezTo>
                  <a:cubicBezTo>
                    <a:pt x="1005919" y="525421"/>
                    <a:pt x="1009372" y="531543"/>
                    <a:pt x="1012826" y="529031"/>
                  </a:cubicBezTo>
                  <a:cubicBezTo>
                    <a:pt x="1016279" y="526519"/>
                    <a:pt x="1010471" y="522282"/>
                    <a:pt x="1008273" y="519142"/>
                  </a:cubicBezTo>
                  <a:cubicBezTo>
                    <a:pt x="1004036" y="513178"/>
                    <a:pt x="999484" y="507527"/>
                    <a:pt x="996972" y="500778"/>
                  </a:cubicBezTo>
                  <a:cubicBezTo>
                    <a:pt x="996031" y="498424"/>
                    <a:pt x="994147" y="496069"/>
                    <a:pt x="996502" y="491831"/>
                  </a:cubicBezTo>
                  <a:cubicBezTo>
                    <a:pt x="1004193" y="503132"/>
                    <a:pt x="1013140" y="512550"/>
                    <a:pt x="1018005" y="524479"/>
                  </a:cubicBezTo>
                  <a:cubicBezTo>
                    <a:pt x="1026638" y="545669"/>
                    <a:pt x="1023970" y="549750"/>
                    <a:pt x="1001053" y="550378"/>
                  </a:cubicBezTo>
                  <a:cubicBezTo>
                    <a:pt x="994461" y="550535"/>
                    <a:pt x="988026" y="550849"/>
                    <a:pt x="981747" y="552732"/>
                  </a:cubicBezTo>
                  <a:cubicBezTo>
                    <a:pt x="976254" y="554459"/>
                    <a:pt x="972172" y="552732"/>
                    <a:pt x="970446" y="547082"/>
                  </a:cubicBezTo>
                  <a:cubicBezTo>
                    <a:pt x="968092" y="539862"/>
                    <a:pt x="963853" y="533583"/>
                    <a:pt x="958517" y="528246"/>
                  </a:cubicBezTo>
                  <a:cubicBezTo>
                    <a:pt x="948000" y="517887"/>
                    <a:pt x="945332" y="504074"/>
                    <a:pt x="940623" y="491046"/>
                  </a:cubicBezTo>
                  <a:cubicBezTo>
                    <a:pt x="939681" y="488221"/>
                    <a:pt x="942036" y="487123"/>
                    <a:pt x="944076" y="486495"/>
                  </a:cubicBezTo>
                  <a:cubicBezTo>
                    <a:pt x="956005" y="482570"/>
                    <a:pt x="968406" y="480687"/>
                    <a:pt x="981119" y="481001"/>
                  </a:cubicBezTo>
                  <a:close/>
                  <a:moveTo>
                    <a:pt x="469800" y="446136"/>
                  </a:moveTo>
                  <a:cubicBezTo>
                    <a:pt x="478649" y="445371"/>
                    <a:pt x="487557" y="445214"/>
                    <a:pt x="496582" y="446469"/>
                  </a:cubicBezTo>
                  <a:cubicBezTo>
                    <a:pt x="517143" y="449294"/>
                    <a:pt x="538019" y="448039"/>
                    <a:pt x="558738" y="448039"/>
                  </a:cubicBezTo>
                  <a:cubicBezTo>
                    <a:pt x="574591" y="448039"/>
                    <a:pt x="589974" y="449922"/>
                    <a:pt x="605199" y="454003"/>
                  </a:cubicBezTo>
                  <a:cubicBezTo>
                    <a:pt x="627801" y="460125"/>
                    <a:pt x="651188" y="462008"/>
                    <a:pt x="674419" y="464990"/>
                  </a:cubicBezTo>
                  <a:cubicBezTo>
                    <a:pt x="713502" y="470013"/>
                    <a:pt x="751486" y="480373"/>
                    <a:pt x="789314" y="491046"/>
                  </a:cubicBezTo>
                  <a:cubicBezTo>
                    <a:pt x="802499" y="494813"/>
                    <a:pt x="815526" y="499208"/>
                    <a:pt x="828240" y="504545"/>
                  </a:cubicBezTo>
                  <a:cubicBezTo>
                    <a:pt x="839227" y="509097"/>
                    <a:pt x="846448" y="517730"/>
                    <a:pt x="853511" y="526676"/>
                  </a:cubicBezTo>
                  <a:cubicBezTo>
                    <a:pt x="856179" y="529972"/>
                    <a:pt x="853511" y="530914"/>
                    <a:pt x="851157" y="531699"/>
                  </a:cubicBezTo>
                  <a:cubicBezTo>
                    <a:pt x="844407" y="534210"/>
                    <a:pt x="837344" y="536094"/>
                    <a:pt x="830124" y="536565"/>
                  </a:cubicBezTo>
                  <a:cubicBezTo>
                    <a:pt x="809562" y="538134"/>
                    <a:pt x="789471" y="537977"/>
                    <a:pt x="769066" y="532955"/>
                  </a:cubicBezTo>
                  <a:cubicBezTo>
                    <a:pt x="749289" y="528089"/>
                    <a:pt x="728413" y="528089"/>
                    <a:pt x="708322" y="523851"/>
                  </a:cubicBezTo>
                  <a:cubicBezTo>
                    <a:pt x="656839" y="513177"/>
                    <a:pt x="605513" y="501249"/>
                    <a:pt x="554186" y="489947"/>
                  </a:cubicBezTo>
                  <a:cubicBezTo>
                    <a:pt x="545710" y="488064"/>
                    <a:pt x="537077" y="487593"/>
                    <a:pt x="528288" y="487279"/>
                  </a:cubicBezTo>
                  <a:cubicBezTo>
                    <a:pt x="472724" y="485396"/>
                    <a:pt x="417944" y="491831"/>
                    <a:pt x="363793" y="503446"/>
                  </a:cubicBezTo>
                  <a:cubicBezTo>
                    <a:pt x="349352" y="506585"/>
                    <a:pt x="335539" y="511451"/>
                    <a:pt x="322355" y="518357"/>
                  </a:cubicBezTo>
                  <a:cubicBezTo>
                    <a:pt x="327691" y="518514"/>
                    <a:pt x="333185" y="518514"/>
                    <a:pt x="338051" y="516317"/>
                  </a:cubicBezTo>
                  <a:cubicBezTo>
                    <a:pt x="347312" y="511922"/>
                    <a:pt x="357200" y="510038"/>
                    <a:pt x="367245" y="508469"/>
                  </a:cubicBezTo>
                  <a:cubicBezTo>
                    <a:pt x="406015" y="502190"/>
                    <a:pt x="444627" y="494185"/>
                    <a:pt x="483868" y="491831"/>
                  </a:cubicBezTo>
                  <a:cubicBezTo>
                    <a:pt x="524364" y="489476"/>
                    <a:pt x="563761" y="496853"/>
                    <a:pt x="602844" y="505172"/>
                  </a:cubicBezTo>
                  <a:cubicBezTo>
                    <a:pt x="637061" y="512550"/>
                    <a:pt x="671122" y="520712"/>
                    <a:pt x="705183" y="528403"/>
                  </a:cubicBezTo>
                  <a:cubicBezTo>
                    <a:pt x="706909" y="528089"/>
                    <a:pt x="708008" y="528560"/>
                    <a:pt x="709107" y="529030"/>
                  </a:cubicBezTo>
                  <a:cubicBezTo>
                    <a:pt x="684778" y="528089"/>
                    <a:pt x="660920" y="523223"/>
                    <a:pt x="636905" y="519613"/>
                  </a:cubicBezTo>
                  <a:cubicBezTo>
                    <a:pt x="614302" y="516160"/>
                    <a:pt x="592014" y="510352"/>
                    <a:pt x="569568" y="506428"/>
                  </a:cubicBezTo>
                  <a:cubicBezTo>
                    <a:pt x="538176" y="501092"/>
                    <a:pt x="506313" y="501720"/>
                    <a:pt x="474450" y="505957"/>
                  </a:cubicBezTo>
                  <a:cubicBezTo>
                    <a:pt x="431129" y="511765"/>
                    <a:pt x="387965" y="518043"/>
                    <a:pt x="345271" y="526676"/>
                  </a:cubicBezTo>
                  <a:cubicBezTo>
                    <a:pt x="312937" y="533269"/>
                    <a:pt x="280603" y="539390"/>
                    <a:pt x="248897" y="549278"/>
                  </a:cubicBezTo>
                  <a:cubicBezTo>
                    <a:pt x="222998" y="557283"/>
                    <a:pt x="197100" y="566073"/>
                    <a:pt x="170887" y="573607"/>
                  </a:cubicBezTo>
                  <a:cubicBezTo>
                    <a:pt x="156133" y="578002"/>
                    <a:pt x="141535" y="582868"/>
                    <a:pt x="126153" y="584595"/>
                  </a:cubicBezTo>
                  <a:cubicBezTo>
                    <a:pt x="111556" y="586321"/>
                    <a:pt x="97272" y="585850"/>
                    <a:pt x="83460" y="579729"/>
                  </a:cubicBezTo>
                  <a:cubicBezTo>
                    <a:pt x="78123" y="577374"/>
                    <a:pt x="72472" y="576433"/>
                    <a:pt x="66508" y="576590"/>
                  </a:cubicBezTo>
                  <a:cubicBezTo>
                    <a:pt x="50027" y="576747"/>
                    <a:pt x="33703" y="576747"/>
                    <a:pt x="17222" y="576747"/>
                  </a:cubicBezTo>
                  <a:cubicBezTo>
                    <a:pt x="13926" y="576747"/>
                    <a:pt x="10472" y="576590"/>
                    <a:pt x="7177" y="575962"/>
                  </a:cubicBezTo>
                  <a:cubicBezTo>
                    <a:pt x="4665" y="575491"/>
                    <a:pt x="741" y="576433"/>
                    <a:pt x="113" y="573764"/>
                  </a:cubicBezTo>
                  <a:cubicBezTo>
                    <a:pt x="-672" y="570468"/>
                    <a:pt x="2781" y="568271"/>
                    <a:pt x="5450" y="566858"/>
                  </a:cubicBezTo>
                  <a:cubicBezTo>
                    <a:pt x="16751" y="560580"/>
                    <a:pt x="29308" y="557597"/>
                    <a:pt x="41865" y="555400"/>
                  </a:cubicBezTo>
                  <a:cubicBezTo>
                    <a:pt x="57561" y="552575"/>
                    <a:pt x="72943" y="554615"/>
                    <a:pt x="88168" y="559795"/>
                  </a:cubicBezTo>
                  <a:cubicBezTo>
                    <a:pt x="98999" y="563405"/>
                    <a:pt x="110457" y="564817"/>
                    <a:pt x="122386" y="562777"/>
                  </a:cubicBezTo>
                  <a:cubicBezTo>
                    <a:pt x="133217" y="560894"/>
                    <a:pt x="144047" y="558382"/>
                    <a:pt x="155191" y="557911"/>
                  </a:cubicBezTo>
                  <a:cubicBezTo>
                    <a:pt x="160371" y="557597"/>
                    <a:pt x="165864" y="556341"/>
                    <a:pt x="170573" y="554458"/>
                  </a:cubicBezTo>
                  <a:cubicBezTo>
                    <a:pt x="188781" y="546924"/>
                    <a:pt x="207459" y="540332"/>
                    <a:pt x="225510" y="532013"/>
                  </a:cubicBezTo>
                  <a:cubicBezTo>
                    <a:pt x="269930" y="511451"/>
                    <a:pt x="315605" y="493558"/>
                    <a:pt x="360496" y="473937"/>
                  </a:cubicBezTo>
                  <a:cubicBezTo>
                    <a:pt x="387180" y="462322"/>
                    <a:pt x="414491" y="453219"/>
                    <a:pt x="443372" y="449451"/>
                  </a:cubicBezTo>
                  <a:cubicBezTo>
                    <a:pt x="452162" y="448274"/>
                    <a:pt x="460951" y="446901"/>
                    <a:pt x="469800" y="446136"/>
                  </a:cubicBezTo>
                  <a:close/>
                  <a:moveTo>
                    <a:pt x="651345" y="434540"/>
                  </a:moveTo>
                  <a:cubicBezTo>
                    <a:pt x="670337" y="432970"/>
                    <a:pt x="689330" y="434854"/>
                    <a:pt x="708322" y="436737"/>
                  </a:cubicBezTo>
                  <a:cubicBezTo>
                    <a:pt x="740342" y="440033"/>
                    <a:pt x="771734" y="446783"/>
                    <a:pt x="803283" y="451805"/>
                  </a:cubicBezTo>
                  <a:cubicBezTo>
                    <a:pt x="807678" y="452433"/>
                    <a:pt x="811602" y="454160"/>
                    <a:pt x="815683" y="455887"/>
                  </a:cubicBezTo>
                  <a:cubicBezTo>
                    <a:pt x="837815" y="465304"/>
                    <a:pt x="860731" y="471426"/>
                    <a:pt x="885217" y="470798"/>
                  </a:cubicBezTo>
                  <a:cubicBezTo>
                    <a:pt x="894007" y="470641"/>
                    <a:pt x="902797" y="472054"/>
                    <a:pt x="911743" y="471583"/>
                  </a:cubicBezTo>
                  <a:cubicBezTo>
                    <a:pt x="922730" y="470955"/>
                    <a:pt x="932619" y="479431"/>
                    <a:pt x="934974" y="490889"/>
                  </a:cubicBezTo>
                  <a:cubicBezTo>
                    <a:pt x="937328" y="502190"/>
                    <a:pt x="939996" y="512706"/>
                    <a:pt x="949100" y="521025"/>
                  </a:cubicBezTo>
                  <a:cubicBezTo>
                    <a:pt x="953181" y="524792"/>
                    <a:pt x="953495" y="531228"/>
                    <a:pt x="955064" y="536251"/>
                  </a:cubicBezTo>
                  <a:cubicBezTo>
                    <a:pt x="958204" y="545982"/>
                    <a:pt x="960087" y="556341"/>
                    <a:pt x="961029" y="566544"/>
                  </a:cubicBezTo>
                  <a:cubicBezTo>
                    <a:pt x="961657" y="572822"/>
                    <a:pt x="955849" y="574706"/>
                    <a:pt x="950356" y="574549"/>
                  </a:cubicBezTo>
                  <a:cubicBezTo>
                    <a:pt x="945490" y="574392"/>
                    <a:pt x="940781" y="574392"/>
                    <a:pt x="935915" y="574392"/>
                  </a:cubicBezTo>
                  <a:cubicBezTo>
                    <a:pt x="909860" y="574235"/>
                    <a:pt x="892437" y="591030"/>
                    <a:pt x="874073" y="605627"/>
                  </a:cubicBezTo>
                  <a:cubicBezTo>
                    <a:pt x="869678" y="609080"/>
                    <a:pt x="865911" y="613161"/>
                    <a:pt x="862144" y="617242"/>
                  </a:cubicBezTo>
                  <a:cubicBezTo>
                    <a:pt x="841425" y="639531"/>
                    <a:pt x="815840" y="654442"/>
                    <a:pt x="787273" y="663546"/>
                  </a:cubicBezTo>
                  <a:cubicBezTo>
                    <a:pt x="751329" y="674847"/>
                    <a:pt x="717112" y="690543"/>
                    <a:pt x="681795" y="703414"/>
                  </a:cubicBezTo>
                  <a:cubicBezTo>
                    <a:pt x="642242" y="717854"/>
                    <a:pt x="600961" y="725859"/>
                    <a:pt x="559837" y="734649"/>
                  </a:cubicBezTo>
                  <a:cubicBezTo>
                    <a:pt x="525306" y="742026"/>
                    <a:pt x="490460" y="747206"/>
                    <a:pt x="455458" y="750973"/>
                  </a:cubicBezTo>
                  <a:cubicBezTo>
                    <a:pt x="431914" y="753484"/>
                    <a:pt x="408213" y="752072"/>
                    <a:pt x="384669" y="750188"/>
                  </a:cubicBezTo>
                  <a:cubicBezTo>
                    <a:pt x="349352" y="747363"/>
                    <a:pt x="314036" y="743910"/>
                    <a:pt x="279191" y="736846"/>
                  </a:cubicBezTo>
                  <a:cubicBezTo>
                    <a:pt x="276994" y="736376"/>
                    <a:pt x="274325" y="737003"/>
                    <a:pt x="271657" y="734178"/>
                  </a:cubicBezTo>
                  <a:cubicBezTo>
                    <a:pt x="282487" y="726644"/>
                    <a:pt x="294259" y="724446"/>
                    <a:pt x="307758" y="725388"/>
                  </a:cubicBezTo>
                  <a:cubicBezTo>
                    <a:pt x="303834" y="721464"/>
                    <a:pt x="296770" y="719267"/>
                    <a:pt x="289079" y="720522"/>
                  </a:cubicBezTo>
                  <a:cubicBezTo>
                    <a:pt x="277464" y="722406"/>
                    <a:pt x="265692" y="723975"/>
                    <a:pt x="254862" y="729469"/>
                  </a:cubicBezTo>
                  <a:cubicBezTo>
                    <a:pt x="247328" y="733236"/>
                    <a:pt x="241677" y="739201"/>
                    <a:pt x="235556" y="744695"/>
                  </a:cubicBezTo>
                  <a:cubicBezTo>
                    <a:pt x="222214" y="756780"/>
                    <a:pt x="207146" y="764314"/>
                    <a:pt x="189095" y="766198"/>
                  </a:cubicBezTo>
                  <a:cubicBezTo>
                    <a:pt x="177637" y="767454"/>
                    <a:pt x="167906" y="772319"/>
                    <a:pt x="160371" y="781266"/>
                  </a:cubicBezTo>
                  <a:cubicBezTo>
                    <a:pt x="156918" y="785347"/>
                    <a:pt x="153308" y="789114"/>
                    <a:pt x="148756" y="792097"/>
                  </a:cubicBezTo>
                  <a:cubicBezTo>
                    <a:pt x="138397" y="799003"/>
                    <a:pt x="127724" y="801828"/>
                    <a:pt x="116579" y="793666"/>
                  </a:cubicBezTo>
                  <a:cubicBezTo>
                    <a:pt x="113754" y="791626"/>
                    <a:pt x="110144" y="790370"/>
                    <a:pt x="107005" y="788643"/>
                  </a:cubicBezTo>
                  <a:cubicBezTo>
                    <a:pt x="98843" y="784406"/>
                    <a:pt x="90681" y="783935"/>
                    <a:pt x="82048" y="787859"/>
                  </a:cubicBezTo>
                  <a:cubicBezTo>
                    <a:pt x="71845" y="792725"/>
                    <a:pt x="61643" y="794294"/>
                    <a:pt x="52853" y="784563"/>
                  </a:cubicBezTo>
                  <a:cubicBezTo>
                    <a:pt x="51754" y="783464"/>
                    <a:pt x="49714" y="782522"/>
                    <a:pt x="50655" y="780481"/>
                  </a:cubicBezTo>
                  <a:cubicBezTo>
                    <a:pt x="51283" y="779069"/>
                    <a:pt x="53167" y="779383"/>
                    <a:pt x="54579" y="779226"/>
                  </a:cubicBezTo>
                  <a:cubicBezTo>
                    <a:pt x="57876" y="778598"/>
                    <a:pt x="61329" y="778284"/>
                    <a:pt x="64468" y="777185"/>
                  </a:cubicBezTo>
                  <a:cubicBezTo>
                    <a:pt x="77339" y="772476"/>
                    <a:pt x="89896" y="772319"/>
                    <a:pt x="102139" y="778755"/>
                  </a:cubicBezTo>
                  <a:cubicBezTo>
                    <a:pt x="109359" y="782522"/>
                    <a:pt x="116265" y="781109"/>
                    <a:pt x="123015" y="777970"/>
                  </a:cubicBezTo>
                  <a:cubicBezTo>
                    <a:pt x="134630" y="772790"/>
                    <a:pt x="145146" y="765570"/>
                    <a:pt x="152680" y="755368"/>
                  </a:cubicBezTo>
                  <a:cubicBezTo>
                    <a:pt x="167592" y="734806"/>
                    <a:pt x="189095" y="723191"/>
                    <a:pt x="211227" y="713302"/>
                  </a:cubicBezTo>
                  <a:cubicBezTo>
                    <a:pt x="227865" y="705768"/>
                    <a:pt x="245130" y="699176"/>
                    <a:pt x="264279" y="701216"/>
                  </a:cubicBezTo>
                  <a:cubicBezTo>
                    <a:pt x="319844" y="707024"/>
                    <a:pt x="375722" y="702786"/>
                    <a:pt x="431443" y="703571"/>
                  </a:cubicBezTo>
                  <a:cubicBezTo>
                    <a:pt x="527032" y="704983"/>
                    <a:pt x="616500" y="679556"/>
                    <a:pt x="702985" y="641257"/>
                  </a:cubicBezTo>
                  <a:cubicBezTo>
                    <a:pt x="744737" y="622736"/>
                    <a:pt x="785547" y="602645"/>
                    <a:pt x="827455" y="584437"/>
                  </a:cubicBezTo>
                  <a:cubicBezTo>
                    <a:pt x="855080" y="572508"/>
                    <a:pt x="883333" y="561678"/>
                    <a:pt x="912842" y="554929"/>
                  </a:cubicBezTo>
                  <a:cubicBezTo>
                    <a:pt x="916138" y="554144"/>
                    <a:pt x="917080" y="555871"/>
                    <a:pt x="918807" y="557440"/>
                  </a:cubicBezTo>
                  <a:cubicBezTo>
                    <a:pt x="922416" y="561207"/>
                    <a:pt x="925556" y="565602"/>
                    <a:pt x="930892" y="567329"/>
                  </a:cubicBezTo>
                  <a:cubicBezTo>
                    <a:pt x="934660" y="568584"/>
                    <a:pt x="935915" y="567329"/>
                    <a:pt x="935288" y="563719"/>
                  </a:cubicBezTo>
                  <a:cubicBezTo>
                    <a:pt x="935131" y="562306"/>
                    <a:pt x="934660" y="560893"/>
                    <a:pt x="934032" y="559638"/>
                  </a:cubicBezTo>
                  <a:cubicBezTo>
                    <a:pt x="929637" y="551162"/>
                    <a:pt x="928381" y="542215"/>
                    <a:pt x="930735" y="532954"/>
                  </a:cubicBezTo>
                  <a:cubicBezTo>
                    <a:pt x="932462" y="526048"/>
                    <a:pt x="931363" y="519770"/>
                    <a:pt x="929166" y="513177"/>
                  </a:cubicBezTo>
                  <a:cubicBezTo>
                    <a:pt x="926341" y="504701"/>
                    <a:pt x="923986" y="496069"/>
                    <a:pt x="919591" y="488221"/>
                  </a:cubicBezTo>
                  <a:cubicBezTo>
                    <a:pt x="918179" y="485709"/>
                    <a:pt x="916766" y="483197"/>
                    <a:pt x="914255" y="481471"/>
                  </a:cubicBezTo>
                  <a:cubicBezTo>
                    <a:pt x="912842" y="480529"/>
                    <a:pt x="911272" y="479745"/>
                    <a:pt x="909546" y="481000"/>
                  </a:cubicBezTo>
                  <a:cubicBezTo>
                    <a:pt x="908290" y="481942"/>
                    <a:pt x="907976" y="483668"/>
                    <a:pt x="908604" y="484924"/>
                  </a:cubicBezTo>
                  <a:cubicBezTo>
                    <a:pt x="914725" y="498266"/>
                    <a:pt x="912057" y="511294"/>
                    <a:pt x="907976" y="524478"/>
                  </a:cubicBezTo>
                  <a:cubicBezTo>
                    <a:pt x="906720" y="528717"/>
                    <a:pt x="907348" y="533111"/>
                    <a:pt x="908447" y="537349"/>
                  </a:cubicBezTo>
                  <a:cubicBezTo>
                    <a:pt x="909703" y="542686"/>
                    <a:pt x="907976" y="545668"/>
                    <a:pt x="902169" y="546296"/>
                  </a:cubicBezTo>
                  <a:cubicBezTo>
                    <a:pt x="893379" y="547081"/>
                    <a:pt x="885060" y="549592"/>
                    <a:pt x="877055" y="553045"/>
                  </a:cubicBezTo>
                  <a:cubicBezTo>
                    <a:pt x="871718" y="555400"/>
                    <a:pt x="867167" y="553830"/>
                    <a:pt x="866695" y="548336"/>
                  </a:cubicBezTo>
                  <a:cubicBezTo>
                    <a:pt x="865440" y="533425"/>
                    <a:pt x="857906" y="521653"/>
                    <a:pt x="849273" y="510195"/>
                  </a:cubicBezTo>
                  <a:cubicBezTo>
                    <a:pt x="847860" y="508311"/>
                    <a:pt x="845820" y="505957"/>
                    <a:pt x="847389" y="503603"/>
                  </a:cubicBezTo>
                  <a:cubicBezTo>
                    <a:pt x="848959" y="501562"/>
                    <a:pt x="851941" y="502504"/>
                    <a:pt x="854296" y="502818"/>
                  </a:cubicBezTo>
                  <a:cubicBezTo>
                    <a:pt x="867009" y="504858"/>
                    <a:pt x="879880" y="504074"/>
                    <a:pt x="892594" y="504074"/>
                  </a:cubicBezTo>
                  <a:cubicBezTo>
                    <a:pt x="896047" y="504231"/>
                    <a:pt x="899657" y="504545"/>
                    <a:pt x="902640" y="501248"/>
                  </a:cubicBezTo>
                  <a:cubicBezTo>
                    <a:pt x="900442" y="498423"/>
                    <a:pt x="897617" y="498266"/>
                    <a:pt x="895105" y="498737"/>
                  </a:cubicBezTo>
                  <a:cubicBezTo>
                    <a:pt x="873759" y="502818"/>
                    <a:pt x="853511" y="496696"/>
                    <a:pt x="832792" y="493400"/>
                  </a:cubicBezTo>
                  <a:cubicBezTo>
                    <a:pt x="795435" y="487750"/>
                    <a:pt x="759491" y="475977"/>
                    <a:pt x="722605" y="468914"/>
                  </a:cubicBezTo>
                  <a:cubicBezTo>
                    <a:pt x="693254" y="463264"/>
                    <a:pt x="663902" y="457770"/>
                    <a:pt x="634080" y="454317"/>
                  </a:cubicBezTo>
                  <a:cubicBezTo>
                    <a:pt x="618070" y="452433"/>
                    <a:pt x="603629" y="444428"/>
                    <a:pt x="587305" y="443643"/>
                  </a:cubicBezTo>
                  <a:cubicBezTo>
                    <a:pt x="597507" y="440033"/>
                    <a:pt x="607710" y="437836"/>
                    <a:pt x="618227" y="437679"/>
                  </a:cubicBezTo>
                  <a:cubicBezTo>
                    <a:pt x="629371" y="437522"/>
                    <a:pt x="640358" y="435481"/>
                    <a:pt x="651345" y="434540"/>
                  </a:cubicBezTo>
                  <a:close/>
                  <a:moveTo>
                    <a:pt x="120659" y="408798"/>
                  </a:moveTo>
                  <a:cubicBezTo>
                    <a:pt x="121287" y="408955"/>
                    <a:pt x="121915" y="409112"/>
                    <a:pt x="122386" y="409426"/>
                  </a:cubicBezTo>
                  <a:cubicBezTo>
                    <a:pt x="122386" y="427477"/>
                    <a:pt x="122543" y="445527"/>
                    <a:pt x="122229" y="463578"/>
                  </a:cubicBezTo>
                  <a:cubicBezTo>
                    <a:pt x="122072" y="472995"/>
                    <a:pt x="120502" y="482413"/>
                    <a:pt x="120345" y="491673"/>
                  </a:cubicBezTo>
                  <a:cubicBezTo>
                    <a:pt x="120031" y="512079"/>
                    <a:pt x="109829" y="527932"/>
                    <a:pt x="97586" y="542843"/>
                  </a:cubicBezTo>
                  <a:cubicBezTo>
                    <a:pt x="93819" y="547552"/>
                    <a:pt x="80164" y="547081"/>
                    <a:pt x="75297" y="543000"/>
                  </a:cubicBezTo>
                  <a:cubicBezTo>
                    <a:pt x="73571" y="541430"/>
                    <a:pt x="74041" y="539861"/>
                    <a:pt x="74984" y="538605"/>
                  </a:cubicBezTo>
                  <a:cubicBezTo>
                    <a:pt x="93662" y="508939"/>
                    <a:pt x="95389" y="474094"/>
                    <a:pt x="105591" y="441760"/>
                  </a:cubicBezTo>
                  <a:cubicBezTo>
                    <a:pt x="109201" y="429988"/>
                    <a:pt x="113439" y="418687"/>
                    <a:pt x="120659" y="408798"/>
                  </a:cubicBezTo>
                  <a:close/>
                  <a:moveTo>
                    <a:pt x="804382" y="201610"/>
                  </a:moveTo>
                  <a:cubicBezTo>
                    <a:pt x="795121" y="210871"/>
                    <a:pt x="786331" y="220602"/>
                    <a:pt x="776443" y="229078"/>
                  </a:cubicBezTo>
                  <a:cubicBezTo>
                    <a:pt x="751486" y="250425"/>
                    <a:pt x="728099" y="273341"/>
                    <a:pt x="704869" y="296571"/>
                  </a:cubicBezTo>
                  <a:cubicBezTo>
                    <a:pt x="661547" y="340049"/>
                    <a:pt x="614146" y="378034"/>
                    <a:pt x="560151" y="407699"/>
                  </a:cubicBezTo>
                  <a:cubicBezTo>
                    <a:pt x="547280" y="414763"/>
                    <a:pt x="534723" y="422611"/>
                    <a:pt x="521068" y="428262"/>
                  </a:cubicBezTo>
                  <a:cubicBezTo>
                    <a:pt x="513847" y="431244"/>
                    <a:pt x="506627" y="433441"/>
                    <a:pt x="498622" y="433284"/>
                  </a:cubicBezTo>
                  <a:cubicBezTo>
                    <a:pt x="498936" y="430303"/>
                    <a:pt x="501447" y="429989"/>
                    <a:pt x="503174" y="429047"/>
                  </a:cubicBezTo>
                  <a:cubicBezTo>
                    <a:pt x="559209" y="395771"/>
                    <a:pt x="613675" y="359984"/>
                    <a:pt x="666099" y="321214"/>
                  </a:cubicBezTo>
                  <a:cubicBezTo>
                    <a:pt x="677557" y="312738"/>
                    <a:pt x="687760" y="302693"/>
                    <a:pt x="697649" y="292490"/>
                  </a:cubicBezTo>
                  <a:cubicBezTo>
                    <a:pt x="700788" y="289194"/>
                    <a:pt x="703456" y="285741"/>
                    <a:pt x="703456" y="280718"/>
                  </a:cubicBezTo>
                  <a:cubicBezTo>
                    <a:pt x="700317" y="280247"/>
                    <a:pt x="699375" y="282131"/>
                    <a:pt x="698120" y="283543"/>
                  </a:cubicBezTo>
                  <a:cubicBezTo>
                    <a:pt x="665629" y="317761"/>
                    <a:pt x="627644" y="344758"/>
                    <a:pt x="587305" y="368930"/>
                  </a:cubicBezTo>
                  <a:cubicBezTo>
                    <a:pt x="553558" y="389178"/>
                    <a:pt x="519498" y="408798"/>
                    <a:pt x="487007" y="430930"/>
                  </a:cubicBezTo>
                  <a:cubicBezTo>
                    <a:pt x="483240" y="433441"/>
                    <a:pt x="479002" y="434069"/>
                    <a:pt x="474607" y="434226"/>
                  </a:cubicBezTo>
                  <a:cubicBezTo>
                    <a:pt x="447139" y="434540"/>
                    <a:pt x="420613" y="438935"/>
                    <a:pt x="394086" y="446469"/>
                  </a:cubicBezTo>
                  <a:cubicBezTo>
                    <a:pt x="371955" y="452748"/>
                    <a:pt x="350451" y="460282"/>
                    <a:pt x="329889" y="470641"/>
                  </a:cubicBezTo>
                  <a:cubicBezTo>
                    <a:pt x="325965" y="472525"/>
                    <a:pt x="321884" y="473938"/>
                    <a:pt x="317646" y="475193"/>
                  </a:cubicBezTo>
                  <a:cubicBezTo>
                    <a:pt x="293474" y="481943"/>
                    <a:pt x="271657" y="493557"/>
                    <a:pt x="249839" y="505487"/>
                  </a:cubicBezTo>
                  <a:cubicBezTo>
                    <a:pt x="238852" y="511608"/>
                    <a:pt x="228178" y="517416"/>
                    <a:pt x="216249" y="520712"/>
                  </a:cubicBezTo>
                  <a:cubicBezTo>
                    <a:pt x="226923" y="510980"/>
                    <a:pt x="237439" y="501092"/>
                    <a:pt x="250153" y="494342"/>
                  </a:cubicBezTo>
                  <a:cubicBezTo>
                    <a:pt x="266006" y="486023"/>
                    <a:pt x="280603" y="475821"/>
                    <a:pt x="295829" y="466403"/>
                  </a:cubicBezTo>
                  <a:cubicBezTo>
                    <a:pt x="313251" y="455573"/>
                    <a:pt x="331145" y="445842"/>
                    <a:pt x="349509" y="436738"/>
                  </a:cubicBezTo>
                  <a:cubicBezTo>
                    <a:pt x="417473" y="402677"/>
                    <a:pt x="485594" y="369087"/>
                    <a:pt x="553872" y="335341"/>
                  </a:cubicBezTo>
                  <a:cubicBezTo>
                    <a:pt x="592955" y="316034"/>
                    <a:pt x="630156" y="293746"/>
                    <a:pt x="664687" y="267063"/>
                  </a:cubicBezTo>
                  <a:cubicBezTo>
                    <a:pt x="682737" y="253093"/>
                    <a:pt x="702514" y="242577"/>
                    <a:pt x="723547" y="233159"/>
                  </a:cubicBezTo>
                  <a:cubicBezTo>
                    <a:pt x="740342" y="225625"/>
                    <a:pt x="757137" y="218562"/>
                    <a:pt x="774559" y="213068"/>
                  </a:cubicBezTo>
                  <a:cubicBezTo>
                    <a:pt x="781309" y="211028"/>
                    <a:pt x="787430" y="207731"/>
                    <a:pt x="793395" y="203964"/>
                  </a:cubicBezTo>
                  <a:cubicBezTo>
                    <a:pt x="796377" y="202081"/>
                    <a:pt x="799516" y="200354"/>
                    <a:pt x="804382" y="201610"/>
                  </a:cubicBezTo>
                  <a:close/>
                  <a:moveTo>
                    <a:pt x="950512" y="185914"/>
                  </a:moveTo>
                  <a:cubicBezTo>
                    <a:pt x="959145" y="187327"/>
                    <a:pt x="966366" y="189210"/>
                    <a:pt x="973272" y="192192"/>
                  </a:cubicBezTo>
                  <a:cubicBezTo>
                    <a:pt x="985672" y="197372"/>
                    <a:pt x="993991" y="212284"/>
                    <a:pt x="992265" y="225782"/>
                  </a:cubicBezTo>
                  <a:cubicBezTo>
                    <a:pt x="991794" y="228921"/>
                    <a:pt x="991323" y="232845"/>
                    <a:pt x="987869" y="233316"/>
                  </a:cubicBezTo>
                  <a:cubicBezTo>
                    <a:pt x="984259" y="233787"/>
                    <a:pt x="983789" y="229706"/>
                    <a:pt x="983004" y="227195"/>
                  </a:cubicBezTo>
                  <a:cubicBezTo>
                    <a:pt x="978765" y="213225"/>
                    <a:pt x="967307" y="204906"/>
                    <a:pt x="957419" y="195489"/>
                  </a:cubicBezTo>
                  <a:cubicBezTo>
                    <a:pt x="954907" y="192820"/>
                    <a:pt x="951925" y="190623"/>
                    <a:pt x="950512" y="185914"/>
                  </a:cubicBezTo>
                  <a:close/>
                  <a:moveTo>
                    <a:pt x="814741" y="124071"/>
                  </a:moveTo>
                  <a:cubicBezTo>
                    <a:pt x="828711" y="121245"/>
                    <a:pt x="840797" y="125484"/>
                    <a:pt x="852412" y="135058"/>
                  </a:cubicBezTo>
                  <a:cubicBezTo>
                    <a:pt x="844878" y="138197"/>
                    <a:pt x="837971" y="138354"/>
                    <a:pt x="831222" y="138982"/>
                  </a:cubicBezTo>
                  <a:cubicBezTo>
                    <a:pt x="809405" y="141180"/>
                    <a:pt x="788686" y="146673"/>
                    <a:pt x="768595" y="155620"/>
                  </a:cubicBezTo>
                  <a:cubicBezTo>
                    <a:pt x="751329" y="163311"/>
                    <a:pt x="734220" y="170688"/>
                    <a:pt x="718524" y="181205"/>
                  </a:cubicBezTo>
                  <a:cubicBezTo>
                    <a:pt x="717426" y="182147"/>
                    <a:pt x="716484" y="183245"/>
                    <a:pt x="715385" y="184030"/>
                  </a:cubicBezTo>
                  <a:cubicBezTo>
                    <a:pt x="720408" y="183716"/>
                    <a:pt x="724960" y="181833"/>
                    <a:pt x="728727" y="178850"/>
                  </a:cubicBezTo>
                  <a:cubicBezTo>
                    <a:pt x="742539" y="168020"/>
                    <a:pt x="759334" y="163939"/>
                    <a:pt x="775501" y="158602"/>
                  </a:cubicBezTo>
                  <a:cubicBezTo>
                    <a:pt x="782564" y="156248"/>
                    <a:pt x="790098" y="154992"/>
                    <a:pt x="797005" y="152481"/>
                  </a:cubicBezTo>
                  <a:cubicBezTo>
                    <a:pt x="816782" y="145574"/>
                    <a:pt x="836716" y="140866"/>
                    <a:pt x="857906" y="143534"/>
                  </a:cubicBezTo>
                  <a:cubicBezTo>
                    <a:pt x="864498" y="144319"/>
                    <a:pt x="870462" y="141965"/>
                    <a:pt x="876741" y="139453"/>
                  </a:cubicBezTo>
                  <a:cubicBezTo>
                    <a:pt x="893065" y="133175"/>
                    <a:pt x="909860" y="130349"/>
                    <a:pt x="926027" y="140395"/>
                  </a:cubicBezTo>
                  <a:cubicBezTo>
                    <a:pt x="933404" y="144947"/>
                    <a:pt x="937328" y="152010"/>
                    <a:pt x="938583" y="160643"/>
                  </a:cubicBezTo>
                  <a:cubicBezTo>
                    <a:pt x="939525" y="166294"/>
                    <a:pt x="940310" y="172101"/>
                    <a:pt x="941723" y="177751"/>
                  </a:cubicBezTo>
                  <a:cubicBezTo>
                    <a:pt x="942822" y="182304"/>
                    <a:pt x="942037" y="182931"/>
                    <a:pt x="937328" y="181990"/>
                  </a:cubicBezTo>
                  <a:cubicBezTo>
                    <a:pt x="895419" y="173828"/>
                    <a:pt x="853667" y="171944"/>
                    <a:pt x="812230" y="184344"/>
                  </a:cubicBezTo>
                  <a:cubicBezTo>
                    <a:pt x="795435" y="189367"/>
                    <a:pt x="780210" y="197843"/>
                    <a:pt x="765142" y="206475"/>
                  </a:cubicBezTo>
                  <a:cubicBezTo>
                    <a:pt x="751486" y="214323"/>
                    <a:pt x="737516" y="221230"/>
                    <a:pt x="722919" y="227194"/>
                  </a:cubicBezTo>
                  <a:cubicBezTo>
                    <a:pt x="706281" y="233787"/>
                    <a:pt x="690742" y="242577"/>
                    <a:pt x="676616" y="253721"/>
                  </a:cubicBezTo>
                  <a:cubicBezTo>
                    <a:pt x="659507" y="267220"/>
                    <a:pt x="641143" y="278677"/>
                    <a:pt x="622778" y="290450"/>
                  </a:cubicBezTo>
                  <a:cubicBezTo>
                    <a:pt x="602216" y="303634"/>
                    <a:pt x="579457" y="312424"/>
                    <a:pt x="556227" y="319958"/>
                  </a:cubicBezTo>
                  <a:cubicBezTo>
                    <a:pt x="549791" y="321999"/>
                    <a:pt x="543513" y="324353"/>
                    <a:pt x="537077" y="326551"/>
                  </a:cubicBezTo>
                  <a:cubicBezTo>
                    <a:pt x="535508" y="327021"/>
                    <a:pt x="533624" y="328277"/>
                    <a:pt x="532526" y="326237"/>
                  </a:cubicBezTo>
                  <a:cubicBezTo>
                    <a:pt x="531741" y="324824"/>
                    <a:pt x="533154" y="323411"/>
                    <a:pt x="534252" y="322626"/>
                  </a:cubicBezTo>
                  <a:cubicBezTo>
                    <a:pt x="559366" y="304262"/>
                    <a:pt x="575690" y="277893"/>
                    <a:pt x="595624" y="254819"/>
                  </a:cubicBezTo>
                  <a:cubicBezTo>
                    <a:pt x="616500" y="230804"/>
                    <a:pt x="637846" y="207103"/>
                    <a:pt x="654955" y="180106"/>
                  </a:cubicBezTo>
                  <a:cubicBezTo>
                    <a:pt x="657938" y="175240"/>
                    <a:pt x="662018" y="171316"/>
                    <a:pt x="667512" y="169746"/>
                  </a:cubicBezTo>
                  <a:cubicBezTo>
                    <a:pt x="705967" y="158602"/>
                    <a:pt x="742853" y="142592"/>
                    <a:pt x="781623" y="132076"/>
                  </a:cubicBezTo>
                  <a:cubicBezTo>
                    <a:pt x="792610" y="129093"/>
                    <a:pt x="803597" y="126425"/>
                    <a:pt x="814741" y="124071"/>
                  </a:cubicBezTo>
                  <a:close/>
                  <a:moveTo>
                    <a:pt x="189409" y="13100"/>
                  </a:moveTo>
                  <a:lnTo>
                    <a:pt x="190073" y="13100"/>
                  </a:lnTo>
                  <a:lnTo>
                    <a:pt x="189761" y="13412"/>
                  </a:lnTo>
                  <a:lnTo>
                    <a:pt x="191137" y="14512"/>
                  </a:lnTo>
                  <a:lnTo>
                    <a:pt x="190511" y="15138"/>
                  </a:lnTo>
                  <a:lnTo>
                    <a:pt x="191293" y="14512"/>
                  </a:lnTo>
                  <a:cubicBezTo>
                    <a:pt x="205576" y="22674"/>
                    <a:pt x="219703" y="30993"/>
                    <a:pt x="234143" y="38684"/>
                  </a:cubicBezTo>
                  <a:cubicBezTo>
                    <a:pt x="239009" y="41352"/>
                    <a:pt x="241834" y="44648"/>
                    <a:pt x="243247" y="49985"/>
                  </a:cubicBezTo>
                  <a:cubicBezTo>
                    <a:pt x="245916" y="59560"/>
                    <a:pt x="248898" y="68977"/>
                    <a:pt x="251880" y="78395"/>
                  </a:cubicBezTo>
                  <a:cubicBezTo>
                    <a:pt x="253450" y="83418"/>
                    <a:pt x="255176" y="88440"/>
                    <a:pt x="259728" y="93306"/>
                  </a:cubicBezTo>
                  <a:cubicBezTo>
                    <a:pt x="261455" y="84674"/>
                    <a:pt x="259100" y="77296"/>
                    <a:pt x="258315" y="69919"/>
                  </a:cubicBezTo>
                  <a:cubicBezTo>
                    <a:pt x="257687" y="63955"/>
                    <a:pt x="256118" y="57990"/>
                    <a:pt x="255176" y="52183"/>
                  </a:cubicBezTo>
                  <a:cubicBezTo>
                    <a:pt x="254549" y="48259"/>
                    <a:pt x="256118" y="47003"/>
                    <a:pt x="260042" y="47631"/>
                  </a:cubicBezTo>
                  <a:cubicBezTo>
                    <a:pt x="278877" y="50927"/>
                    <a:pt x="299753" y="78552"/>
                    <a:pt x="297399" y="98015"/>
                  </a:cubicBezTo>
                  <a:cubicBezTo>
                    <a:pt x="294259" y="123443"/>
                    <a:pt x="288766" y="148400"/>
                    <a:pt x="286098" y="173828"/>
                  </a:cubicBezTo>
                  <a:cubicBezTo>
                    <a:pt x="285941" y="176182"/>
                    <a:pt x="284999" y="178379"/>
                    <a:pt x="285941" y="180891"/>
                  </a:cubicBezTo>
                  <a:cubicBezTo>
                    <a:pt x="288766" y="180106"/>
                    <a:pt x="288609" y="177751"/>
                    <a:pt x="288766" y="176025"/>
                  </a:cubicBezTo>
                  <a:cubicBezTo>
                    <a:pt x="290963" y="149028"/>
                    <a:pt x="296771" y="122658"/>
                    <a:pt x="301323" y="95975"/>
                  </a:cubicBezTo>
                  <a:cubicBezTo>
                    <a:pt x="303677" y="82319"/>
                    <a:pt x="301323" y="70076"/>
                    <a:pt x="293004" y="59089"/>
                  </a:cubicBezTo>
                  <a:cubicBezTo>
                    <a:pt x="289708" y="54851"/>
                    <a:pt x="290179" y="52653"/>
                    <a:pt x="295515" y="51084"/>
                  </a:cubicBezTo>
                  <a:cubicBezTo>
                    <a:pt x="306660" y="47945"/>
                    <a:pt x="316862" y="41980"/>
                    <a:pt x="328477" y="40097"/>
                  </a:cubicBezTo>
                  <a:cubicBezTo>
                    <a:pt x="339935" y="38213"/>
                    <a:pt x="347784" y="41352"/>
                    <a:pt x="353434" y="51555"/>
                  </a:cubicBezTo>
                  <a:cubicBezTo>
                    <a:pt x="364421" y="71489"/>
                    <a:pt x="371798" y="92992"/>
                    <a:pt x="377449" y="114967"/>
                  </a:cubicBezTo>
                  <a:cubicBezTo>
                    <a:pt x="378548" y="119205"/>
                    <a:pt x="378234" y="123600"/>
                    <a:pt x="377449" y="127995"/>
                  </a:cubicBezTo>
                  <a:cubicBezTo>
                    <a:pt x="376821" y="130977"/>
                    <a:pt x="375722" y="133802"/>
                    <a:pt x="372426" y="134587"/>
                  </a:cubicBezTo>
                  <a:cubicBezTo>
                    <a:pt x="362381" y="137098"/>
                    <a:pt x="357829" y="144476"/>
                    <a:pt x="355475" y="153422"/>
                  </a:cubicBezTo>
                  <a:cubicBezTo>
                    <a:pt x="354219" y="157818"/>
                    <a:pt x="352021" y="160172"/>
                    <a:pt x="347470" y="161584"/>
                  </a:cubicBezTo>
                  <a:cubicBezTo>
                    <a:pt x="338209" y="164724"/>
                    <a:pt x="332401" y="172258"/>
                    <a:pt x="327221" y="180263"/>
                  </a:cubicBezTo>
                  <a:cubicBezTo>
                    <a:pt x="325495" y="182931"/>
                    <a:pt x="325024" y="186227"/>
                    <a:pt x="322199" y="187954"/>
                  </a:cubicBezTo>
                  <a:cubicBezTo>
                    <a:pt x="307444" y="197215"/>
                    <a:pt x="300695" y="213695"/>
                    <a:pt x="288138" y="224997"/>
                  </a:cubicBezTo>
                  <a:cubicBezTo>
                    <a:pt x="287196" y="225782"/>
                    <a:pt x="286411" y="226880"/>
                    <a:pt x="286098" y="227979"/>
                  </a:cubicBezTo>
                  <a:cubicBezTo>
                    <a:pt x="282958" y="238338"/>
                    <a:pt x="276837" y="245244"/>
                    <a:pt x="265536" y="247599"/>
                  </a:cubicBezTo>
                  <a:cubicBezTo>
                    <a:pt x="260356" y="248698"/>
                    <a:pt x="258786" y="254191"/>
                    <a:pt x="258315" y="259214"/>
                  </a:cubicBezTo>
                  <a:cubicBezTo>
                    <a:pt x="257530" y="267219"/>
                    <a:pt x="254705" y="273027"/>
                    <a:pt x="246543" y="276637"/>
                  </a:cubicBezTo>
                  <a:cubicBezTo>
                    <a:pt x="240108" y="279462"/>
                    <a:pt x="236184" y="285897"/>
                    <a:pt x="234614" y="293118"/>
                  </a:cubicBezTo>
                  <a:cubicBezTo>
                    <a:pt x="234143" y="295315"/>
                    <a:pt x="233986" y="297670"/>
                    <a:pt x="231475" y="298298"/>
                  </a:cubicBezTo>
                  <a:cubicBezTo>
                    <a:pt x="219389" y="301280"/>
                    <a:pt x="216093" y="311953"/>
                    <a:pt x="211541" y="321371"/>
                  </a:cubicBezTo>
                  <a:cubicBezTo>
                    <a:pt x="211070" y="322155"/>
                    <a:pt x="211070" y="323254"/>
                    <a:pt x="210756" y="324196"/>
                  </a:cubicBezTo>
                  <a:cubicBezTo>
                    <a:pt x="209814" y="326864"/>
                    <a:pt x="208402" y="329376"/>
                    <a:pt x="205105" y="328591"/>
                  </a:cubicBezTo>
                  <a:cubicBezTo>
                    <a:pt x="201652" y="327649"/>
                    <a:pt x="203222" y="324667"/>
                    <a:pt x="203536" y="322469"/>
                  </a:cubicBezTo>
                  <a:cubicBezTo>
                    <a:pt x="206361" y="293275"/>
                    <a:pt x="218133" y="267690"/>
                    <a:pt x="236027" y="244774"/>
                  </a:cubicBezTo>
                  <a:cubicBezTo>
                    <a:pt x="238381" y="241792"/>
                    <a:pt x="240579" y="238495"/>
                    <a:pt x="242776" y="235356"/>
                  </a:cubicBezTo>
                  <a:cubicBezTo>
                    <a:pt x="243718" y="233787"/>
                    <a:pt x="244974" y="231903"/>
                    <a:pt x="243247" y="230019"/>
                  </a:cubicBezTo>
                  <a:cubicBezTo>
                    <a:pt x="241520" y="228293"/>
                    <a:pt x="239637" y="229548"/>
                    <a:pt x="238068" y="230647"/>
                  </a:cubicBezTo>
                  <a:cubicBezTo>
                    <a:pt x="232887" y="233944"/>
                    <a:pt x="228807" y="238338"/>
                    <a:pt x="225353" y="243361"/>
                  </a:cubicBezTo>
                  <a:cubicBezTo>
                    <a:pt x="210599" y="264237"/>
                    <a:pt x="199141" y="286682"/>
                    <a:pt x="192863" y="311639"/>
                  </a:cubicBezTo>
                  <a:cubicBezTo>
                    <a:pt x="181247" y="357315"/>
                    <a:pt x="168534" y="402519"/>
                    <a:pt x="156918" y="448195"/>
                  </a:cubicBezTo>
                  <a:cubicBezTo>
                    <a:pt x="148756" y="480215"/>
                    <a:pt x="139025" y="511765"/>
                    <a:pt x="129764" y="543628"/>
                  </a:cubicBezTo>
                  <a:cubicBezTo>
                    <a:pt x="128037" y="549592"/>
                    <a:pt x="118149" y="553203"/>
                    <a:pt x="112655" y="550063"/>
                  </a:cubicBezTo>
                  <a:cubicBezTo>
                    <a:pt x="110458" y="548807"/>
                    <a:pt x="111242" y="547238"/>
                    <a:pt x="112027" y="545825"/>
                  </a:cubicBezTo>
                  <a:cubicBezTo>
                    <a:pt x="127723" y="515846"/>
                    <a:pt x="128037" y="483041"/>
                    <a:pt x="130078" y="450550"/>
                  </a:cubicBezTo>
                  <a:cubicBezTo>
                    <a:pt x="133845" y="394671"/>
                    <a:pt x="136042" y="338793"/>
                    <a:pt x="142007" y="283072"/>
                  </a:cubicBezTo>
                  <a:cubicBezTo>
                    <a:pt x="144675" y="258430"/>
                    <a:pt x="154093" y="235513"/>
                    <a:pt x="163040" y="212440"/>
                  </a:cubicBezTo>
                  <a:cubicBezTo>
                    <a:pt x="170103" y="194389"/>
                    <a:pt x="179207" y="177437"/>
                    <a:pt x="187840" y="160172"/>
                  </a:cubicBezTo>
                  <a:cubicBezTo>
                    <a:pt x="207617" y="120460"/>
                    <a:pt x="209971" y="78866"/>
                    <a:pt x="200397" y="36015"/>
                  </a:cubicBezTo>
                  <a:lnTo>
                    <a:pt x="190508" y="15140"/>
                  </a:lnTo>
                  <a:lnTo>
                    <a:pt x="190351" y="15297"/>
                  </a:lnTo>
                  <a:lnTo>
                    <a:pt x="189567" y="13258"/>
                  </a:lnTo>
                  <a:close/>
                  <a:moveTo>
                    <a:pt x="137710" y="366"/>
                  </a:moveTo>
                  <a:cubicBezTo>
                    <a:pt x="146912" y="-282"/>
                    <a:pt x="156212" y="-7"/>
                    <a:pt x="165551" y="699"/>
                  </a:cubicBezTo>
                  <a:cubicBezTo>
                    <a:pt x="174812" y="1327"/>
                    <a:pt x="177637" y="9332"/>
                    <a:pt x="180776" y="15453"/>
                  </a:cubicBezTo>
                  <a:cubicBezTo>
                    <a:pt x="193333" y="41038"/>
                    <a:pt x="194746" y="66780"/>
                    <a:pt x="178892" y="91737"/>
                  </a:cubicBezTo>
                  <a:cubicBezTo>
                    <a:pt x="176381" y="95661"/>
                    <a:pt x="173242" y="98486"/>
                    <a:pt x="168533" y="98800"/>
                  </a:cubicBezTo>
                  <a:cubicBezTo>
                    <a:pt x="138240" y="100055"/>
                    <a:pt x="117521" y="118263"/>
                    <a:pt x="97587" y="138197"/>
                  </a:cubicBezTo>
                  <a:cubicBezTo>
                    <a:pt x="91465" y="144476"/>
                    <a:pt x="83931" y="148556"/>
                    <a:pt x="75612" y="149498"/>
                  </a:cubicBezTo>
                  <a:cubicBezTo>
                    <a:pt x="63683" y="150911"/>
                    <a:pt x="55678" y="156718"/>
                    <a:pt x="49556" y="166764"/>
                  </a:cubicBezTo>
                  <a:cubicBezTo>
                    <a:pt x="45633" y="173199"/>
                    <a:pt x="42179" y="179792"/>
                    <a:pt x="39197" y="186698"/>
                  </a:cubicBezTo>
                  <a:cubicBezTo>
                    <a:pt x="35430" y="195488"/>
                    <a:pt x="28681" y="202080"/>
                    <a:pt x="21147" y="209457"/>
                  </a:cubicBezTo>
                  <a:cubicBezTo>
                    <a:pt x="19577" y="204592"/>
                    <a:pt x="20362" y="201139"/>
                    <a:pt x="20990" y="197685"/>
                  </a:cubicBezTo>
                  <a:cubicBezTo>
                    <a:pt x="24285" y="180890"/>
                    <a:pt x="27425" y="164096"/>
                    <a:pt x="29309" y="146987"/>
                  </a:cubicBezTo>
                  <a:cubicBezTo>
                    <a:pt x="31663" y="124384"/>
                    <a:pt x="42807" y="106962"/>
                    <a:pt x="62741" y="94876"/>
                  </a:cubicBezTo>
                  <a:cubicBezTo>
                    <a:pt x="77966" y="85615"/>
                    <a:pt x="86913" y="71646"/>
                    <a:pt x="86756" y="53125"/>
                  </a:cubicBezTo>
                  <a:cubicBezTo>
                    <a:pt x="86756" y="44963"/>
                    <a:pt x="87855" y="36801"/>
                    <a:pt x="89739" y="28796"/>
                  </a:cubicBezTo>
                  <a:cubicBezTo>
                    <a:pt x="92407" y="17337"/>
                    <a:pt x="99313" y="9332"/>
                    <a:pt x="110457" y="5565"/>
                  </a:cubicBezTo>
                  <a:cubicBezTo>
                    <a:pt x="119404" y="2583"/>
                    <a:pt x="128508" y="1013"/>
                    <a:pt x="137710" y="366"/>
                  </a:cubicBezTo>
                  <a:close/>
                </a:path>
              </a:pathLst>
            </a:custGeom>
            <a:solidFill>
              <a:schemeClr val="accent3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2A26D99-C44D-41C1-AB96-AE2965356FF4}"/>
              </a:ext>
            </a:extLst>
          </p:cNvPr>
          <p:cNvSpPr/>
          <p:nvPr/>
        </p:nvSpPr>
        <p:spPr>
          <a:xfrm>
            <a:off x="9027677" y="4322870"/>
            <a:ext cx="543334" cy="113195"/>
          </a:xfrm>
          <a:custGeom>
            <a:avLst/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6D15FA7-1FD7-406C-94D8-1DF7A55C077F}"/>
              </a:ext>
            </a:extLst>
          </p:cNvPr>
          <p:cNvSpPr/>
          <p:nvPr/>
        </p:nvSpPr>
        <p:spPr>
          <a:xfrm>
            <a:off x="9842678" y="4340529"/>
            <a:ext cx="710862" cy="203750"/>
          </a:xfrm>
          <a:custGeom>
            <a:avLst/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0C32E3-4DB9-49CE-90D8-4993DBED1408}"/>
              </a:ext>
            </a:extLst>
          </p:cNvPr>
          <p:cNvGrpSpPr/>
          <p:nvPr/>
        </p:nvGrpSpPr>
        <p:grpSpPr>
          <a:xfrm rot="10800000">
            <a:off x="8135704" y="774706"/>
            <a:ext cx="1783946" cy="1967833"/>
            <a:chOff x="8873781" y="2824569"/>
            <a:chExt cx="1783946" cy="196783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BC592E8-AF04-4ADC-B01A-E13890613292}"/>
                </a:ext>
              </a:extLst>
            </p:cNvPr>
            <p:cNvSpPr/>
            <p:nvPr/>
          </p:nvSpPr>
          <p:spPr>
            <a:xfrm>
              <a:off x="9024286" y="2824569"/>
              <a:ext cx="1377427" cy="1381160"/>
            </a:xfrm>
            <a:custGeom>
              <a:avLst/>
              <a:gdLst>
                <a:gd name="connsiteX0" fmla="*/ 1157070 w 1377427"/>
                <a:gd name="connsiteY0" fmla="*/ 1283232 h 1381160"/>
                <a:gd name="connsiteX1" fmla="*/ 1064251 w 1377427"/>
                <a:gd name="connsiteY1" fmla="*/ 1318605 h 1381160"/>
                <a:gd name="connsiteX2" fmla="*/ 968877 w 1377427"/>
                <a:gd name="connsiteY2" fmla="*/ 1346121 h 1381160"/>
                <a:gd name="connsiteX3" fmla="*/ 968714 w 1377427"/>
                <a:gd name="connsiteY3" fmla="*/ 1346168 h 1381160"/>
                <a:gd name="connsiteX4" fmla="*/ 968730 w 1377427"/>
                <a:gd name="connsiteY4" fmla="*/ 1346169 h 1381160"/>
                <a:gd name="connsiteX5" fmla="*/ 1022022 w 1377427"/>
                <a:gd name="connsiteY5" fmla="*/ 1349133 h 1381160"/>
                <a:gd name="connsiteX6" fmla="*/ 1157070 w 1377427"/>
                <a:gd name="connsiteY6" fmla="*/ 1283232 h 1381160"/>
                <a:gd name="connsiteX7" fmla="*/ 1165220 w 1377427"/>
                <a:gd name="connsiteY7" fmla="*/ 831359 h 1381160"/>
                <a:gd name="connsiteX8" fmla="*/ 1367613 w 1377427"/>
                <a:gd name="connsiteY8" fmla="*/ 1097593 h 1381160"/>
                <a:gd name="connsiteX9" fmla="*/ 1349954 w 1377427"/>
                <a:gd name="connsiteY9" fmla="*/ 1141512 h 1381160"/>
                <a:gd name="connsiteX10" fmla="*/ 947434 w 1377427"/>
                <a:gd name="connsiteY10" fmla="*/ 1380579 h 1381160"/>
                <a:gd name="connsiteX11" fmla="*/ 829259 w 1377427"/>
                <a:gd name="connsiteY11" fmla="*/ 1336660 h 1381160"/>
                <a:gd name="connsiteX12" fmla="*/ 817487 w 1377427"/>
                <a:gd name="connsiteY12" fmla="*/ 1326246 h 1381160"/>
                <a:gd name="connsiteX13" fmla="*/ 790320 w 1377427"/>
                <a:gd name="connsiteY13" fmla="*/ 1268743 h 1381160"/>
                <a:gd name="connsiteX14" fmla="*/ 791226 w 1377427"/>
                <a:gd name="connsiteY14" fmla="*/ 1265121 h 1381160"/>
                <a:gd name="connsiteX15" fmla="*/ 794848 w 1377427"/>
                <a:gd name="connsiteY15" fmla="*/ 1205807 h 1381160"/>
                <a:gd name="connsiteX16" fmla="*/ 1165220 w 1377427"/>
                <a:gd name="connsiteY16" fmla="*/ 831359 h 1381160"/>
                <a:gd name="connsiteX17" fmla="*/ 505975 w 1377427"/>
                <a:gd name="connsiteY17" fmla="*/ 831359 h 1381160"/>
                <a:gd name="connsiteX18" fmla="*/ 623244 w 1377427"/>
                <a:gd name="connsiteY18" fmla="*/ 1023790 h 1381160"/>
                <a:gd name="connsiteX19" fmla="*/ 623244 w 1377427"/>
                <a:gd name="connsiteY19" fmla="*/ 1023787 h 1381160"/>
                <a:gd name="connsiteX20" fmla="*/ 623245 w 1377427"/>
                <a:gd name="connsiteY20" fmla="*/ 1023790 h 1381160"/>
                <a:gd name="connsiteX21" fmla="*/ 558745 w 1377427"/>
                <a:gd name="connsiteY21" fmla="*/ 865565 h 1381160"/>
                <a:gd name="connsiteX22" fmla="*/ 558745 w 1377427"/>
                <a:gd name="connsiteY22" fmla="*/ 865565 h 1381160"/>
                <a:gd name="connsiteX23" fmla="*/ 558745 w 1377427"/>
                <a:gd name="connsiteY23" fmla="*/ 865565 h 1381160"/>
                <a:gd name="connsiteX24" fmla="*/ 505975 w 1377427"/>
                <a:gd name="connsiteY24" fmla="*/ 831359 h 1381160"/>
                <a:gd name="connsiteX25" fmla="*/ 192815 w 1377427"/>
                <a:gd name="connsiteY25" fmla="*/ 691295 h 1381160"/>
                <a:gd name="connsiteX26" fmla="*/ 270530 w 1377427"/>
                <a:gd name="connsiteY26" fmla="*/ 695978 h 1381160"/>
                <a:gd name="connsiteX27" fmla="*/ 522728 w 1377427"/>
                <a:gd name="connsiteY27" fmla="*/ 808720 h 1381160"/>
                <a:gd name="connsiteX28" fmla="*/ 652676 w 1377427"/>
                <a:gd name="connsiteY28" fmla="*/ 1061824 h 1381160"/>
                <a:gd name="connsiteX29" fmla="*/ 653581 w 1377427"/>
                <a:gd name="connsiteY29" fmla="*/ 1080840 h 1381160"/>
                <a:gd name="connsiteX30" fmla="*/ 631395 w 1377427"/>
                <a:gd name="connsiteY30" fmla="*/ 1129287 h 1381160"/>
                <a:gd name="connsiteX31" fmla="*/ 596984 w 1377427"/>
                <a:gd name="connsiteY31" fmla="*/ 1158718 h 1381160"/>
                <a:gd name="connsiteX32" fmla="*/ 373311 w 1377427"/>
                <a:gd name="connsiteY32" fmla="*/ 1208524 h 1381160"/>
                <a:gd name="connsiteX33" fmla="*/ 77647 w 1377427"/>
                <a:gd name="connsiteY33" fmla="*/ 1043259 h 1381160"/>
                <a:gd name="connsiteX34" fmla="*/ 19691 w 1377427"/>
                <a:gd name="connsiteY34" fmla="*/ 787439 h 1381160"/>
                <a:gd name="connsiteX35" fmla="*/ 192815 w 1377427"/>
                <a:gd name="connsiteY35" fmla="*/ 691295 h 1381160"/>
                <a:gd name="connsiteX36" fmla="*/ 844652 w 1377427"/>
                <a:gd name="connsiteY36" fmla="*/ 347338 h 1381160"/>
                <a:gd name="connsiteX37" fmla="*/ 735986 w 1377427"/>
                <a:gd name="connsiteY37" fmla="*/ 623081 h 1381160"/>
                <a:gd name="connsiteX38" fmla="*/ 851041 w 1377427"/>
                <a:gd name="connsiteY38" fmla="*/ 429518 h 1381160"/>
                <a:gd name="connsiteX39" fmla="*/ 844742 w 1377427"/>
                <a:gd name="connsiteY39" fmla="*/ 348501 h 1381160"/>
                <a:gd name="connsiteX40" fmla="*/ 844653 w 1377427"/>
                <a:gd name="connsiteY40" fmla="*/ 347339 h 1381160"/>
                <a:gd name="connsiteX41" fmla="*/ 844652 w 1377427"/>
                <a:gd name="connsiteY41" fmla="*/ 347343 h 1381160"/>
                <a:gd name="connsiteX42" fmla="*/ 648147 w 1377427"/>
                <a:gd name="connsiteY42" fmla="*/ 57 h 1381160"/>
                <a:gd name="connsiteX43" fmla="*/ 856425 w 1377427"/>
                <a:gd name="connsiteY43" fmla="*/ 196110 h 1381160"/>
                <a:gd name="connsiteX44" fmla="*/ 848275 w 1377427"/>
                <a:gd name="connsiteY44" fmla="*/ 517131 h 1381160"/>
                <a:gd name="connsiteX45" fmla="*/ 716969 w 1377427"/>
                <a:gd name="connsiteY45" fmla="*/ 670622 h 1381160"/>
                <a:gd name="connsiteX46" fmla="*/ 686633 w 1377427"/>
                <a:gd name="connsiteY46" fmla="*/ 696431 h 1381160"/>
                <a:gd name="connsiteX47" fmla="*/ 632752 w 1377427"/>
                <a:gd name="connsiteY47" fmla="*/ 697789 h 1381160"/>
                <a:gd name="connsiteX48" fmla="*/ 599700 w 1377427"/>
                <a:gd name="connsiteY48" fmla="*/ 677867 h 1381160"/>
                <a:gd name="connsiteX49" fmla="*/ 476544 w 1377427"/>
                <a:gd name="connsiteY49" fmla="*/ 556522 h 1381160"/>
                <a:gd name="connsiteX50" fmla="*/ 441228 w 1377427"/>
                <a:gd name="connsiteY50" fmla="*/ 212863 h 1381160"/>
                <a:gd name="connsiteX51" fmla="*/ 648147 w 1377427"/>
                <a:gd name="connsiteY51" fmla="*/ 57 h 13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77427" h="1381160">
                  <a:moveTo>
                    <a:pt x="1157070" y="1283232"/>
                  </a:moveTo>
                  <a:cubicBezTo>
                    <a:pt x="1126281" y="1295684"/>
                    <a:pt x="1095493" y="1307795"/>
                    <a:pt x="1064251" y="1318605"/>
                  </a:cubicBezTo>
                  <a:lnTo>
                    <a:pt x="968877" y="1346121"/>
                  </a:lnTo>
                  <a:lnTo>
                    <a:pt x="968714" y="1346168"/>
                  </a:lnTo>
                  <a:lnTo>
                    <a:pt x="968730" y="1346169"/>
                  </a:lnTo>
                  <a:lnTo>
                    <a:pt x="1022022" y="1349133"/>
                  </a:lnTo>
                  <a:cubicBezTo>
                    <a:pt x="1072769" y="1344612"/>
                    <a:pt x="1116320" y="1318889"/>
                    <a:pt x="1157070" y="1283232"/>
                  </a:cubicBezTo>
                  <a:close/>
                  <a:moveTo>
                    <a:pt x="1165220" y="831359"/>
                  </a:moveTo>
                  <a:cubicBezTo>
                    <a:pt x="1348595" y="824114"/>
                    <a:pt x="1402024" y="903803"/>
                    <a:pt x="1367613" y="1097593"/>
                  </a:cubicBezTo>
                  <a:cubicBezTo>
                    <a:pt x="1365348" y="1112987"/>
                    <a:pt x="1358104" y="1128381"/>
                    <a:pt x="1349954" y="1141512"/>
                  </a:cubicBezTo>
                  <a:cubicBezTo>
                    <a:pt x="1252607" y="1283232"/>
                    <a:pt x="1119037" y="1366090"/>
                    <a:pt x="947434" y="1380579"/>
                  </a:cubicBezTo>
                  <a:cubicBezTo>
                    <a:pt x="902609" y="1384202"/>
                    <a:pt x="860048" y="1371071"/>
                    <a:pt x="829259" y="1336660"/>
                  </a:cubicBezTo>
                  <a:cubicBezTo>
                    <a:pt x="825184" y="1332132"/>
                    <a:pt x="821109" y="1328510"/>
                    <a:pt x="817487" y="1326246"/>
                  </a:cubicBezTo>
                  <a:lnTo>
                    <a:pt x="790320" y="1268743"/>
                  </a:lnTo>
                  <a:cubicBezTo>
                    <a:pt x="790320" y="1267385"/>
                    <a:pt x="790773" y="1266479"/>
                    <a:pt x="791226" y="1265121"/>
                  </a:cubicBezTo>
                  <a:cubicBezTo>
                    <a:pt x="796206" y="1246104"/>
                    <a:pt x="793489" y="1226182"/>
                    <a:pt x="794848" y="1205807"/>
                  </a:cubicBezTo>
                  <a:cubicBezTo>
                    <a:pt x="806620" y="1021526"/>
                    <a:pt x="987731" y="838603"/>
                    <a:pt x="1165220" y="831359"/>
                  </a:cubicBezTo>
                  <a:close/>
                  <a:moveTo>
                    <a:pt x="505975" y="831359"/>
                  </a:moveTo>
                  <a:cubicBezTo>
                    <a:pt x="565289" y="882523"/>
                    <a:pt x="598341" y="951345"/>
                    <a:pt x="623244" y="1023790"/>
                  </a:cubicBezTo>
                  <a:lnTo>
                    <a:pt x="623244" y="1023787"/>
                  </a:lnTo>
                  <a:lnTo>
                    <a:pt x="623245" y="1023790"/>
                  </a:lnTo>
                  <a:cubicBezTo>
                    <a:pt x="628679" y="955194"/>
                    <a:pt x="604568" y="903917"/>
                    <a:pt x="558745" y="865565"/>
                  </a:cubicBezTo>
                  <a:lnTo>
                    <a:pt x="558745" y="865565"/>
                  </a:lnTo>
                  <a:lnTo>
                    <a:pt x="558745" y="865565"/>
                  </a:lnTo>
                  <a:cubicBezTo>
                    <a:pt x="543471" y="852781"/>
                    <a:pt x="525784" y="841433"/>
                    <a:pt x="505975" y="831359"/>
                  </a:cubicBezTo>
                  <a:close/>
                  <a:moveTo>
                    <a:pt x="192815" y="691295"/>
                  </a:moveTo>
                  <a:cubicBezTo>
                    <a:pt x="217951" y="689441"/>
                    <a:pt x="244156" y="690884"/>
                    <a:pt x="270530" y="695978"/>
                  </a:cubicBezTo>
                  <a:cubicBezTo>
                    <a:pt x="362897" y="713637"/>
                    <a:pt x="448020" y="751670"/>
                    <a:pt x="522728" y="808720"/>
                  </a:cubicBezTo>
                  <a:cubicBezTo>
                    <a:pt x="605134" y="872562"/>
                    <a:pt x="657203" y="952251"/>
                    <a:pt x="652676" y="1061824"/>
                  </a:cubicBezTo>
                  <a:cubicBezTo>
                    <a:pt x="652676" y="1067709"/>
                    <a:pt x="653129" y="1074048"/>
                    <a:pt x="653581" y="1080840"/>
                  </a:cubicBezTo>
                  <a:lnTo>
                    <a:pt x="631395" y="1129287"/>
                  </a:lnTo>
                  <a:cubicBezTo>
                    <a:pt x="616906" y="1132004"/>
                    <a:pt x="608303" y="1150115"/>
                    <a:pt x="596984" y="1158718"/>
                  </a:cubicBezTo>
                  <a:cubicBezTo>
                    <a:pt x="530878" y="1214410"/>
                    <a:pt x="452547" y="1225276"/>
                    <a:pt x="373311" y="1208524"/>
                  </a:cubicBezTo>
                  <a:cubicBezTo>
                    <a:pt x="258758" y="1184526"/>
                    <a:pt x="158241" y="1128835"/>
                    <a:pt x="77647" y="1043259"/>
                  </a:cubicBezTo>
                  <a:cubicBezTo>
                    <a:pt x="2033" y="964476"/>
                    <a:pt x="-20606" y="856262"/>
                    <a:pt x="19691" y="787439"/>
                  </a:cubicBezTo>
                  <a:cubicBezTo>
                    <a:pt x="51612" y="732087"/>
                    <a:pt x="117406" y="696855"/>
                    <a:pt x="192815" y="691295"/>
                  </a:cubicBezTo>
                  <a:close/>
                  <a:moveTo>
                    <a:pt x="844652" y="347338"/>
                  </a:moveTo>
                  <a:cubicBezTo>
                    <a:pt x="837408" y="460080"/>
                    <a:pt x="797111" y="545655"/>
                    <a:pt x="735986" y="623081"/>
                  </a:cubicBezTo>
                  <a:cubicBezTo>
                    <a:pt x="802544" y="583010"/>
                    <a:pt x="844907" y="510084"/>
                    <a:pt x="851041" y="429518"/>
                  </a:cubicBezTo>
                  <a:lnTo>
                    <a:pt x="844742" y="348501"/>
                  </a:lnTo>
                  <a:lnTo>
                    <a:pt x="844653" y="347339"/>
                  </a:lnTo>
                  <a:lnTo>
                    <a:pt x="844652" y="347343"/>
                  </a:lnTo>
                  <a:close/>
                  <a:moveTo>
                    <a:pt x="648147" y="57"/>
                  </a:moveTo>
                  <a:cubicBezTo>
                    <a:pt x="725119" y="-2659"/>
                    <a:pt x="825636" y="91519"/>
                    <a:pt x="856425" y="196110"/>
                  </a:cubicBezTo>
                  <a:cubicBezTo>
                    <a:pt x="889478" y="302966"/>
                    <a:pt x="883591" y="411180"/>
                    <a:pt x="848275" y="517131"/>
                  </a:cubicBezTo>
                  <a:cubicBezTo>
                    <a:pt x="824730" y="585047"/>
                    <a:pt x="783075" y="638475"/>
                    <a:pt x="716969" y="670622"/>
                  </a:cubicBezTo>
                  <a:cubicBezTo>
                    <a:pt x="701575" y="677867"/>
                    <a:pt x="691613" y="685564"/>
                    <a:pt x="686633" y="696431"/>
                  </a:cubicBezTo>
                  <a:lnTo>
                    <a:pt x="632752" y="697789"/>
                  </a:lnTo>
                  <a:cubicBezTo>
                    <a:pt x="624602" y="689186"/>
                    <a:pt x="614189" y="682847"/>
                    <a:pt x="599700" y="677867"/>
                  </a:cubicBezTo>
                  <a:cubicBezTo>
                    <a:pt x="540386" y="657492"/>
                    <a:pt x="500089" y="612214"/>
                    <a:pt x="476544" y="556522"/>
                  </a:cubicBezTo>
                  <a:cubicBezTo>
                    <a:pt x="429455" y="446044"/>
                    <a:pt x="415419" y="330586"/>
                    <a:pt x="441228" y="212863"/>
                  </a:cubicBezTo>
                  <a:cubicBezTo>
                    <a:pt x="464772" y="104649"/>
                    <a:pt x="566647" y="2321"/>
                    <a:pt x="648147" y="5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8CAAA17-9153-4ED1-ACDF-DD98F7F09551}"/>
                </a:ext>
              </a:extLst>
            </p:cNvPr>
            <p:cNvSpPr/>
            <p:nvPr/>
          </p:nvSpPr>
          <p:spPr>
            <a:xfrm>
              <a:off x="8873781" y="3520095"/>
              <a:ext cx="1783946" cy="1272307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31F7245-6083-4245-AA00-02B03AC791DE}"/>
              </a:ext>
            </a:extLst>
          </p:cNvPr>
          <p:cNvSpPr txBox="1"/>
          <p:nvPr/>
        </p:nvSpPr>
        <p:spPr>
          <a:xfrm>
            <a:off x="7258020" y="3245629"/>
            <a:ext cx="37719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Global Food Advantages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3E6629-5F0B-4227-A27A-A7C12188D30C}"/>
              </a:ext>
            </a:extLst>
          </p:cNvPr>
          <p:cNvSpPr txBox="1"/>
          <p:nvPr/>
        </p:nvSpPr>
        <p:spPr>
          <a:xfrm>
            <a:off x="7664900" y="377428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2843CF-4366-48EC-B50D-8F588DBE27A7}"/>
              </a:ext>
            </a:extLst>
          </p:cNvPr>
          <p:cNvSpPr/>
          <p:nvPr/>
        </p:nvSpPr>
        <p:spPr>
          <a:xfrm>
            <a:off x="7664901" y="427765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97054C-1F34-4541-A6B6-24AAA9EF9158}"/>
              </a:ext>
            </a:extLst>
          </p:cNvPr>
          <p:cNvSpPr/>
          <p:nvPr/>
        </p:nvSpPr>
        <p:spPr>
          <a:xfrm>
            <a:off x="10339754" y="1607736"/>
            <a:ext cx="1075173" cy="2984361"/>
          </a:xfrm>
          <a:custGeom>
            <a:avLst/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9B9C380-DF2F-4AD7-B558-DF512F84A02B}"/>
              </a:ext>
            </a:extLst>
          </p:cNvPr>
          <p:cNvGrpSpPr/>
          <p:nvPr/>
        </p:nvGrpSpPr>
        <p:grpSpPr>
          <a:xfrm>
            <a:off x="7614000" y="5181273"/>
            <a:ext cx="3060000" cy="1094591"/>
            <a:chOff x="6760489" y="1480588"/>
            <a:chExt cx="1947202" cy="109459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6859B49-DEBE-4668-B746-332E01F1924A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38F718-520B-4572-ACEF-7227974AD83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CB5001D-F8D6-4825-A863-CEBABEE06AF8}"/>
              </a:ext>
            </a:extLst>
          </p:cNvPr>
          <p:cNvGrpSpPr/>
          <p:nvPr/>
        </p:nvGrpSpPr>
        <p:grpSpPr>
          <a:xfrm flipH="1" flipV="1">
            <a:off x="774122" y="619110"/>
            <a:ext cx="4156907" cy="4668128"/>
            <a:chOff x="7410420" y="1760136"/>
            <a:chExt cx="4156907" cy="466812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35B1A28-70AD-4FCB-807E-47D2AC9B8671}"/>
                </a:ext>
              </a:extLst>
            </p:cNvPr>
            <p:cNvSpPr/>
            <p:nvPr/>
          </p:nvSpPr>
          <p:spPr>
            <a:xfrm>
              <a:off x="9180077" y="4475270"/>
              <a:ext cx="543334" cy="11319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309BBB8-B52B-40EF-82D3-0D4A8AAD8574}"/>
                </a:ext>
              </a:extLst>
            </p:cNvPr>
            <p:cNvSpPr/>
            <p:nvPr/>
          </p:nvSpPr>
          <p:spPr>
            <a:xfrm>
              <a:off x="9995078" y="4492929"/>
              <a:ext cx="710862" cy="203750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FEE948E-2CB8-4E28-8DA8-D2603473B515}"/>
                </a:ext>
              </a:extLst>
            </p:cNvPr>
            <p:cNvSpPr txBox="1"/>
            <p:nvPr/>
          </p:nvSpPr>
          <p:spPr>
            <a:xfrm flipV="1">
              <a:off x="7410420" y="3408077"/>
              <a:ext cx="37719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Local Food Advantages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74864C6-BC3E-466F-AEFB-C58CC3C68822}"/>
                </a:ext>
              </a:extLst>
            </p:cNvPr>
            <p:cNvSpPr txBox="1"/>
            <p:nvPr/>
          </p:nvSpPr>
          <p:spPr>
            <a:xfrm flipV="1">
              <a:off x="7817301" y="3936730"/>
              <a:ext cx="29582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EC5E559-D6E9-453B-8CAC-5BDC90DB94CF}"/>
                </a:ext>
              </a:extLst>
            </p:cNvPr>
            <p:cNvSpPr/>
            <p:nvPr/>
          </p:nvSpPr>
          <p:spPr>
            <a:xfrm flipV="1">
              <a:off x="7817302" y="4440098"/>
              <a:ext cx="2958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7EFAAEC-EF1C-4028-9FA0-93D6AB5CA1C9}"/>
                </a:ext>
              </a:extLst>
            </p:cNvPr>
            <p:cNvSpPr/>
            <p:nvPr/>
          </p:nvSpPr>
          <p:spPr>
            <a:xfrm>
              <a:off x="10492154" y="1760136"/>
              <a:ext cx="1075173" cy="2984361"/>
            </a:xfrm>
            <a:custGeom>
              <a:avLst/>
              <a:gdLst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  <a:gd name="connsiteX4" fmla="*/ 10048 w 1075173"/>
                <a:gd name="connsiteY4" fmla="*/ 20097 h 2984361"/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3" h="2984361">
                  <a:moveTo>
                    <a:pt x="512466" y="2984361"/>
                  </a:moveTo>
                  <a:lnTo>
                    <a:pt x="1075173" y="2984361"/>
                  </a:lnTo>
                  <a:lnTo>
                    <a:pt x="1075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5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9D79B86-D47A-4335-9749-F98968D92DC8}"/>
                </a:ext>
              </a:extLst>
            </p:cNvPr>
            <p:cNvGrpSpPr/>
            <p:nvPr/>
          </p:nvGrpSpPr>
          <p:grpSpPr>
            <a:xfrm>
              <a:off x="7766401" y="5333673"/>
              <a:ext cx="3060002" cy="1094591"/>
              <a:chOff x="6760489" y="1480588"/>
              <a:chExt cx="1947203" cy="1094591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9AF34CE-CF1B-4E6B-A84C-AAE4DD0E5366}"/>
                  </a:ext>
                </a:extLst>
              </p:cNvPr>
              <p:cNvSpPr txBox="1"/>
              <p:nvPr/>
            </p:nvSpPr>
            <p:spPr>
              <a:xfrm flipV="1">
                <a:off x="6760490" y="1480588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2802051-7B1A-414C-8ECC-73BA2CA865A0}"/>
                  </a:ext>
                </a:extLst>
              </p:cNvPr>
              <p:cNvSpPr txBox="1"/>
              <p:nvPr/>
            </p:nvSpPr>
            <p:spPr>
              <a:xfrm flipV="1"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37E5407-972C-48AE-A4F1-38A8FC053C69}"/>
              </a:ext>
            </a:extLst>
          </p:cNvPr>
          <p:cNvGrpSpPr/>
          <p:nvPr/>
        </p:nvGrpSpPr>
        <p:grpSpPr>
          <a:xfrm>
            <a:off x="643972" y="5286960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12ED7D-A423-4343-8F48-A31181B5AD0B}"/>
              </a:ext>
            </a:extLst>
          </p:cNvPr>
          <p:cNvGrpSpPr/>
          <p:nvPr/>
        </p:nvGrpSpPr>
        <p:grpSpPr>
          <a:xfrm>
            <a:off x="643972" y="4344071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25">
            <a:extLst>
              <a:ext uri="{FF2B5EF4-FFF2-40B4-BE49-F238E27FC236}">
                <a16:creationId xmlns:a16="http://schemas.microsoft.com/office/drawing/2014/main" id="{0CCE3AD9-9684-4B18-AC68-8223499D6B0F}"/>
              </a:ext>
            </a:extLst>
          </p:cNvPr>
          <p:cNvGrpSpPr/>
          <p:nvPr/>
        </p:nvGrpSpPr>
        <p:grpSpPr>
          <a:xfrm rot="20593171">
            <a:off x="938948" y="5704757"/>
            <a:ext cx="337101" cy="48679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38" name="눈물 방울 26">
              <a:extLst>
                <a:ext uri="{FF2B5EF4-FFF2-40B4-BE49-F238E27FC236}">
                  <a16:creationId xmlns:a16="http://schemas.microsoft.com/office/drawing/2014/main" id="{C647FFD1-91DF-43B0-9A60-06048D3CF5F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27">
              <a:extLst>
                <a:ext uri="{FF2B5EF4-FFF2-40B4-BE49-F238E27FC236}">
                  <a16:creationId xmlns:a16="http://schemas.microsoft.com/office/drawing/2014/main" id="{AF91E06B-8694-4787-98D8-2650D52E0570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28">
              <a:extLst>
                <a:ext uri="{FF2B5EF4-FFF2-40B4-BE49-F238E27FC236}">
                  <a16:creationId xmlns:a16="http://schemas.microsoft.com/office/drawing/2014/main" id="{BCD482F1-15E2-42CD-8430-27A5FCB8733A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29">
              <a:extLst>
                <a:ext uri="{FF2B5EF4-FFF2-40B4-BE49-F238E27FC236}">
                  <a16:creationId xmlns:a16="http://schemas.microsoft.com/office/drawing/2014/main" id="{4875BBFE-12F9-4E38-91AD-E22BDAE6B3C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2FAB30-0E6F-4F95-B2FA-3BB92F126A57}"/>
              </a:ext>
            </a:extLst>
          </p:cNvPr>
          <p:cNvGrpSpPr/>
          <p:nvPr/>
        </p:nvGrpSpPr>
        <p:grpSpPr>
          <a:xfrm>
            <a:off x="643972" y="3404079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4E98A4-6249-4D4B-9C42-EE94B648F555}"/>
              </a:ext>
            </a:extLst>
          </p:cNvPr>
          <p:cNvGrpSpPr/>
          <p:nvPr/>
        </p:nvGrpSpPr>
        <p:grpSpPr>
          <a:xfrm>
            <a:off x="643972" y="2458296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5D407C4-7C77-4F58-93A4-1849EB5D6E28}"/>
              </a:ext>
            </a:extLst>
          </p:cNvPr>
          <p:cNvSpPr/>
          <p:nvPr/>
        </p:nvSpPr>
        <p:spPr>
          <a:xfrm>
            <a:off x="818811" y="3855174"/>
            <a:ext cx="626152" cy="348837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5" name="그룹 52">
            <a:extLst>
              <a:ext uri="{FF2B5EF4-FFF2-40B4-BE49-F238E27FC236}">
                <a16:creationId xmlns:a16="http://schemas.microsoft.com/office/drawing/2014/main" id="{E69EDF35-1A10-4A1E-AFBF-8E781AE39846}"/>
              </a:ext>
            </a:extLst>
          </p:cNvPr>
          <p:cNvGrpSpPr/>
          <p:nvPr/>
        </p:nvGrpSpPr>
        <p:grpSpPr>
          <a:xfrm>
            <a:off x="917511" y="2781542"/>
            <a:ext cx="534492" cy="558037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E4FDA16B-43E4-4377-B1C8-DB302CDEC829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7" name="타원 54">
              <a:extLst>
                <a:ext uri="{FF2B5EF4-FFF2-40B4-BE49-F238E27FC236}">
                  <a16:creationId xmlns:a16="http://schemas.microsoft.com/office/drawing/2014/main" id="{834F3F93-980B-4225-A60D-0DC30390F572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55">
              <a:extLst>
                <a:ext uri="{FF2B5EF4-FFF2-40B4-BE49-F238E27FC236}">
                  <a16:creationId xmlns:a16="http://schemas.microsoft.com/office/drawing/2014/main" id="{3C8672B7-F054-4B5C-85A7-75CF55222879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56">
              <a:extLst>
                <a:ext uri="{FF2B5EF4-FFF2-40B4-BE49-F238E27FC236}">
                  <a16:creationId xmlns:a16="http://schemas.microsoft.com/office/drawing/2014/main" id="{5917CF46-E3B6-4C6B-A71F-9B201B99149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57">
              <a:extLst>
                <a:ext uri="{FF2B5EF4-FFF2-40B4-BE49-F238E27FC236}">
                  <a16:creationId xmlns:a16="http://schemas.microsoft.com/office/drawing/2014/main" id="{3DD37CE1-790C-49B3-937D-65F7AE005B6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58">
              <a:extLst>
                <a:ext uri="{FF2B5EF4-FFF2-40B4-BE49-F238E27FC236}">
                  <a16:creationId xmlns:a16="http://schemas.microsoft.com/office/drawing/2014/main" id="{7122807E-CBEB-4204-95C3-33D6A99FF7D8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59">
              <a:extLst>
                <a:ext uri="{FF2B5EF4-FFF2-40B4-BE49-F238E27FC236}">
                  <a16:creationId xmlns:a16="http://schemas.microsoft.com/office/drawing/2014/main" id="{78245D82-B21B-4AF3-A7F2-AC42DB7AFF6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60">
              <a:extLst>
                <a:ext uri="{FF2B5EF4-FFF2-40B4-BE49-F238E27FC236}">
                  <a16:creationId xmlns:a16="http://schemas.microsoft.com/office/drawing/2014/main" id="{58FA9281-22FE-467B-B5C6-1CEE669DA160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7A8A5FD0-F1DA-4135-BA20-F78661CE4ACB}"/>
              </a:ext>
            </a:extLst>
          </p:cNvPr>
          <p:cNvSpPr txBox="1"/>
          <p:nvPr/>
        </p:nvSpPr>
        <p:spPr>
          <a:xfrm>
            <a:off x="1363622" y="45318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A68B8A1B-1803-4867-9FD9-70E4E465187B}"/>
              </a:ext>
            </a:extLst>
          </p:cNvPr>
          <p:cNvSpPr/>
          <p:nvPr/>
        </p:nvSpPr>
        <p:spPr>
          <a:xfrm>
            <a:off x="830934" y="4699132"/>
            <a:ext cx="532688" cy="540877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4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CED50-A6C0-4BA7-824E-3D3F857C60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5293B4-2597-4FC9-B7A6-4EFC1A62CB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D99764-6E46-44F7-96C9-CB3ACBB757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114D67-7C82-4F80-82C5-4A6254792D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7FF532-B48D-415C-A012-68081BB9614A}"/>
              </a:ext>
            </a:extLst>
          </p:cNvPr>
          <p:cNvGrpSpPr/>
          <p:nvPr/>
        </p:nvGrpSpPr>
        <p:grpSpPr>
          <a:xfrm>
            <a:off x="3882881" y="1532167"/>
            <a:ext cx="4427409" cy="2240879"/>
            <a:chOff x="2903975" y="1064308"/>
            <a:chExt cx="7057170" cy="35719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0A27C8-4039-4A24-A96F-4DB981A447B4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D879989-E3BA-4E4E-A0FE-54999CF22F1E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55D53E-FAC9-437E-A3AA-20E33C6E27EC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540992C-95DA-4A6F-9311-4ED08CD6C708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56AA61B-EBE1-4830-8FEE-1C2124E8EE76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F0A4F95-6E66-4233-9CF9-945867DE382B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Graphic 78">
            <a:extLst>
              <a:ext uri="{FF2B5EF4-FFF2-40B4-BE49-F238E27FC236}">
                <a16:creationId xmlns:a16="http://schemas.microsoft.com/office/drawing/2014/main" id="{69A9CA19-5C2C-4766-85D5-B6394E85251B}"/>
              </a:ext>
            </a:extLst>
          </p:cNvPr>
          <p:cNvSpPr/>
          <p:nvPr/>
        </p:nvSpPr>
        <p:spPr>
          <a:xfrm>
            <a:off x="1008145" y="3543721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48EBEB-994A-44A5-9900-58EDB79D986B}"/>
              </a:ext>
            </a:extLst>
          </p:cNvPr>
          <p:cNvGrpSpPr/>
          <p:nvPr/>
        </p:nvGrpSpPr>
        <p:grpSpPr>
          <a:xfrm>
            <a:off x="8934879" y="4470995"/>
            <a:ext cx="2433895" cy="1330779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43017F-8AB2-4FDB-9D83-064A418EE8B8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0BB0CB1-36CB-4DD8-94F3-7BC5AC8A96BC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CF162F-AB77-49C1-9374-95B9C13512C3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4E3BA10-1741-4AE2-B090-9F53583B718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Arrow: Left-Right 69">
            <a:extLst>
              <a:ext uri="{FF2B5EF4-FFF2-40B4-BE49-F238E27FC236}">
                <a16:creationId xmlns:a16="http://schemas.microsoft.com/office/drawing/2014/main" id="{B2C3D6B7-8048-4A62-AE68-C5E4CDD98EBB}"/>
              </a:ext>
            </a:extLst>
          </p:cNvPr>
          <p:cNvSpPr/>
          <p:nvPr/>
        </p:nvSpPr>
        <p:spPr>
          <a:xfrm rot="19620157">
            <a:off x="2669580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Left-Right 70">
            <a:extLst>
              <a:ext uri="{FF2B5EF4-FFF2-40B4-BE49-F238E27FC236}">
                <a16:creationId xmlns:a16="http://schemas.microsoft.com/office/drawing/2014/main" id="{AF3D4AE4-8A74-4904-9DE4-64C5F25F6900}"/>
              </a:ext>
            </a:extLst>
          </p:cNvPr>
          <p:cNvSpPr/>
          <p:nvPr/>
        </p:nvSpPr>
        <p:spPr>
          <a:xfrm rot="1979843" flipH="1">
            <a:off x="8393691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0E39EE0-2E3E-401C-830D-E6AEE382DB40}"/>
              </a:ext>
            </a:extLst>
          </p:cNvPr>
          <p:cNvGrpSpPr/>
          <p:nvPr/>
        </p:nvGrpSpPr>
        <p:grpSpPr>
          <a:xfrm>
            <a:off x="8934879" y="2458761"/>
            <a:ext cx="2719592" cy="823652"/>
            <a:chOff x="2079598" y="4324401"/>
            <a:chExt cx="3303211" cy="82365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B3FC1FF-8285-4B9C-B1E6-D925E9C898A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D9A26B3-BC7D-4419-A99E-5C788257EE9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DA00608-5BDA-490D-9EA9-85F7DF2B9AD7}"/>
              </a:ext>
            </a:extLst>
          </p:cNvPr>
          <p:cNvGrpSpPr/>
          <p:nvPr/>
        </p:nvGrpSpPr>
        <p:grpSpPr>
          <a:xfrm>
            <a:off x="670205" y="2458761"/>
            <a:ext cx="2719592" cy="823652"/>
            <a:chOff x="2079598" y="4324401"/>
            <a:chExt cx="3303211" cy="82365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D02A440-7198-41DF-B401-36580EF9DF6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4414C7-1B84-46AA-B33C-58BEF10D989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F7E1113-473E-43BF-AEF3-954791321E9B}"/>
              </a:ext>
            </a:extLst>
          </p:cNvPr>
          <p:cNvGrpSpPr/>
          <p:nvPr/>
        </p:nvGrpSpPr>
        <p:grpSpPr>
          <a:xfrm>
            <a:off x="3839002" y="4043910"/>
            <a:ext cx="2067539" cy="923330"/>
            <a:chOff x="3572032" y="4150996"/>
            <a:chExt cx="2067539" cy="9233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61218C9-C8CE-4DB1-9B5E-9B69B81D90D3}"/>
                </a:ext>
              </a:extLst>
            </p:cNvPr>
            <p:cNvSpPr txBox="1"/>
            <p:nvPr/>
          </p:nvSpPr>
          <p:spPr>
            <a:xfrm>
              <a:off x="3572032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0" name="Down Arrow 4">
              <a:extLst>
                <a:ext uri="{FF2B5EF4-FFF2-40B4-BE49-F238E27FC236}">
                  <a16:creationId xmlns:a16="http://schemas.microsoft.com/office/drawing/2014/main" id="{3EDD6C4B-6EA0-49A7-B869-A3DFB436BD57}"/>
                </a:ext>
              </a:extLst>
            </p:cNvPr>
            <p:cNvSpPr/>
            <p:nvPr/>
          </p:nvSpPr>
          <p:spPr>
            <a:xfrm>
              <a:off x="5056588" y="4216596"/>
              <a:ext cx="582983" cy="79212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2D88381-ED4A-4D32-B109-F4C80BBB88E3}"/>
              </a:ext>
            </a:extLst>
          </p:cNvPr>
          <p:cNvGrpSpPr/>
          <p:nvPr/>
        </p:nvGrpSpPr>
        <p:grpSpPr>
          <a:xfrm>
            <a:off x="6274151" y="4043910"/>
            <a:ext cx="2088710" cy="923330"/>
            <a:chOff x="6545754" y="4150996"/>
            <a:chExt cx="2088710" cy="9233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87BDE9C-FCD8-4BF1-AF55-78AED04346CF}"/>
                </a:ext>
              </a:extLst>
            </p:cNvPr>
            <p:cNvSpPr txBox="1"/>
            <p:nvPr/>
          </p:nvSpPr>
          <p:spPr>
            <a:xfrm>
              <a:off x="7334150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1" name="Down Arrow 45">
              <a:extLst>
                <a:ext uri="{FF2B5EF4-FFF2-40B4-BE49-F238E27FC236}">
                  <a16:creationId xmlns:a16="http://schemas.microsoft.com/office/drawing/2014/main" id="{B5563332-E964-4947-AFD5-CC770117AC2E}"/>
                </a:ext>
              </a:extLst>
            </p:cNvPr>
            <p:cNvSpPr/>
            <p:nvPr/>
          </p:nvSpPr>
          <p:spPr>
            <a:xfrm rot="10800000">
              <a:off x="6545754" y="4216596"/>
              <a:ext cx="582983" cy="792128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4B2B7D6-EB04-4495-9371-59ED8E6B4BC6}"/>
              </a:ext>
            </a:extLst>
          </p:cNvPr>
          <p:cNvGrpSpPr/>
          <p:nvPr/>
        </p:nvGrpSpPr>
        <p:grpSpPr>
          <a:xfrm>
            <a:off x="3935460" y="5303704"/>
            <a:ext cx="1928437" cy="711174"/>
            <a:chOff x="3131840" y="2220253"/>
            <a:chExt cx="3096344" cy="7111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B4B6E56-DA66-4915-B5B7-1264BA5533D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9B0F02-DAF4-4738-A8AD-B7C40266BC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6015D82-74BA-4E61-8BD0-CAFA61DA2C88}"/>
              </a:ext>
            </a:extLst>
          </p:cNvPr>
          <p:cNvGrpSpPr/>
          <p:nvPr/>
        </p:nvGrpSpPr>
        <p:grpSpPr>
          <a:xfrm>
            <a:off x="6363771" y="5303704"/>
            <a:ext cx="1892769" cy="711174"/>
            <a:chOff x="3131840" y="2220253"/>
            <a:chExt cx="3096344" cy="71117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0C8DC72-66FE-4EAB-B631-BE3551309F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427C38-7507-40C3-A009-1CC224347C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4384</Words>
  <Application>Microsoft Office PowerPoint</Application>
  <PresentationFormat>Widescreen</PresentationFormat>
  <Paragraphs>546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67</cp:revision>
  <dcterms:created xsi:type="dcterms:W3CDTF">2020-01-20T05:08:25Z</dcterms:created>
  <dcterms:modified xsi:type="dcterms:W3CDTF">2020-06-29T01:45:39Z</dcterms:modified>
</cp:coreProperties>
</file>