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24" name="그룹 223">
            <a:extLst>
              <a:ext uri="{FF2B5EF4-FFF2-40B4-BE49-F238E27FC236}">
                <a16:creationId xmlns:a16="http://schemas.microsoft.com/office/drawing/2014/main" id="{824C885B-68F7-420A-9637-2E9E9E582831}"/>
              </a:ext>
            </a:extLst>
          </p:cNvPr>
          <p:cNvGrpSpPr/>
          <p:nvPr/>
        </p:nvGrpSpPr>
        <p:grpSpPr>
          <a:xfrm>
            <a:off x="3938137" y="2096995"/>
            <a:ext cx="4289312" cy="1262873"/>
            <a:chOff x="4054872" y="2062159"/>
            <a:chExt cx="4289312" cy="1262873"/>
          </a:xfrm>
        </p:grpSpPr>
        <p:sp>
          <p:nvSpPr>
            <p:cNvPr id="225" name="Rectangle 44">
              <a:extLst>
                <a:ext uri="{FF2B5EF4-FFF2-40B4-BE49-F238E27FC236}">
                  <a16:creationId xmlns:a16="http://schemas.microsoft.com/office/drawing/2014/main" id="{FBB9EA7A-CDC8-4B91-BB23-363E743297BB}"/>
                </a:ext>
              </a:extLst>
            </p:cNvPr>
            <p:cNvSpPr/>
            <p:nvPr/>
          </p:nvSpPr>
          <p:spPr>
            <a:xfrm>
              <a:off x="5317238" y="3133113"/>
              <a:ext cx="785533" cy="1919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6" name="Rectangle 48">
              <a:extLst>
                <a:ext uri="{FF2B5EF4-FFF2-40B4-BE49-F238E27FC236}">
                  <a16:creationId xmlns:a16="http://schemas.microsoft.com/office/drawing/2014/main" id="{28ACC8D6-F9BD-465B-921A-8C8EB536C5F1}"/>
                </a:ext>
              </a:extLst>
            </p:cNvPr>
            <p:cNvSpPr/>
            <p:nvPr/>
          </p:nvSpPr>
          <p:spPr>
            <a:xfrm>
              <a:off x="5317238" y="2231199"/>
              <a:ext cx="2747277" cy="19279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27" name="Isosceles Triangle 49">
              <a:extLst>
                <a:ext uri="{FF2B5EF4-FFF2-40B4-BE49-F238E27FC236}">
                  <a16:creationId xmlns:a16="http://schemas.microsoft.com/office/drawing/2014/main" id="{FAA47C98-3E84-4C7A-9677-59B660149F0C}"/>
                </a:ext>
              </a:extLst>
            </p:cNvPr>
            <p:cNvSpPr/>
            <p:nvPr/>
          </p:nvSpPr>
          <p:spPr>
            <a:xfrm rot="5400000">
              <a:off x="7894041" y="2157089"/>
              <a:ext cx="545074" cy="35521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8" name="Block Arc 2">
              <a:extLst>
                <a:ext uri="{FF2B5EF4-FFF2-40B4-BE49-F238E27FC236}">
                  <a16:creationId xmlns:a16="http://schemas.microsoft.com/office/drawing/2014/main" id="{A4C779D1-4972-4DB9-A46F-39957AD8D787}"/>
                </a:ext>
              </a:extLst>
            </p:cNvPr>
            <p:cNvSpPr/>
            <p:nvPr/>
          </p:nvSpPr>
          <p:spPr>
            <a:xfrm rot="16200000">
              <a:off x="4139139" y="2146933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9" name="그룹 228">
            <a:extLst>
              <a:ext uri="{FF2B5EF4-FFF2-40B4-BE49-F238E27FC236}">
                <a16:creationId xmlns:a16="http://schemas.microsoft.com/office/drawing/2014/main" id="{97854CCB-9676-426B-B6E3-98CDB0C7FF25}"/>
              </a:ext>
            </a:extLst>
          </p:cNvPr>
          <p:cNvGrpSpPr/>
          <p:nvPr/>
        </p:nvGrpSpPr>
        <p:grpSpPr>
          <a:xfrm>
            <a:off x="5630822" y="2997178"/>
            <a:ext cx="2075574" cy="1257774"/>
            <a:chOff x="5747557" y="2962342"/>
            <a:chExt cx="2075574" cy="1257774"/>
          </a:xfrm>
        </p:grpSpPr>
        <p:sp>
          <p:nvSpPr>
            <p:cNvPr id="230" name="Rectangle 44">
              <a:extLst>
                <a:ext uri="{FF2B5EF4-FFF2-40B4-BE49-F238E27FC236}">
                  <a16:creationId xmlns:a16="http://schemas.microsoft.com/office/drawing/2014/main" id="{D254DFC2-8420-40C5-8CAC-C8CB1ACE73B9}"/>
                </a:ext>
              </a:extLst>
            </p:cNvPr>
            <p:cNvSpPr/>
            <p:nvPr/>
          </p:nvSpPr>
          <p:spPr>
            <a:xfrm>
              <a:off x="5778874" y="4028197"/>
              <a:ext cx="784800" cy="1919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1" name="Isosceles Triangle 50">
              <a:extLst>
                <a:ext uri="{FF2B5EF4-FFF2-40B4-BE49-F238E27FC236}">
                  <a16:creationId xmlns:a16="http://schemas.microsoft.com/office/drawing/2014/main" id="{94F586D4-8FC5-457E-B38B-110ECB065E04}"/>
                </a:ext>
              </a:extLst>
            </p:cNvPr>
            <p:cNvSpPr/>
            <p:nvPr/>
          </p:nvSpPr>
          <p:spPr>
            <a:xfrm rot="16200000">
              <a:off x="5652627" y="3057272"/>
              <a:ext cx="545074" cy="355213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2" name="Rectangle 44">
              <a:extLst>
                <a:ext uri="{FF2B5EF4-FFF2-40B4-BE49-F238E27FC236}">
                  <a16:creationId xmlns:a16="http://schemas.microsoft.com/office/drawing/2014/main" id="{8ED82BC3-B0AC-480D-A5A0-36F3168BB0F2}"/>
                </a:ext>
              </a:extLst>
            </p:cNvPr>
            <p:cNvSpPr/>
            <p:nvPr/>
          </p:nvSpPr>
          <p:spPr>
            <a:xfrm>
              <a:off x="6095999" y="3126283"/>
              <a:ext cx="467675" cy="1919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3" name="Block Arc 2">
              <a:extLst>
                <a:ext uri="{FF2B5EF4-FFF2-40B4-BE49-F238E27FC236}">
                  <a16:creationId xmlns:a16="http://schemas.microsoft.com/office/drawing/2014/main" id="{74918BC9-2D3A-43FF-9667-485FDBC137C9}"/>
                </a:ext>
              </a:extLst>
            </p:cNvPr>
            <p:cNvSpPr/>
            <p:nvPr/>
          </p:nvSpPr>
          <p:spPr>
            <a:xfrm rot="5400000">
              <a:off x="6645033" y="3041261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34" name="Group 2">
            <a:extLst>
              <a:ext uri="{FF2B5EF4-FFF2-40B4-BE49-F238E27FC236}">
                <a16:creationId xmlns:a16="http://schemas.microsoft.com/office/drawing/2014/main" id="{9663C58D-AE42-408B-A9D5-651C2FC36E64}"/>
              </a:ext>
            </a:extLst>
          </p:cNvPr>
          <p:cNvGrpSpPr/>
          <p:nvPr/>
        </p:nvGrpSpPr>
        <p:grpSpPr>
          <a:xfrm>
            <a:off x="1418862" y="2327016"/>
            <a:ext cx="2395361" cy="845577"/>
            <a:chOff x="186703" y="2136531"/>
            <a:chExt cx="2395361" cy="845577"/>
          </a:xfrm>
        </p:grpSpPr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22AD532B-E0AF-485C-AB99-A6C0CD0ACECE}"/>
                </a:ext>
              </a:extLst>
            </p:cNvPr>
            <p:cNvSpPr txBox="1"/>
            <p:nvPr/>
          </p:nvSpPr>
          <p:spPr>
            <a:xfrm>
              <a:off x="186703" y="2136531"/>
              <a:ext cx="239536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6" name="TextBox 235">
              <a:extLst>
                <a:ext uri="{FF2B5EF4-FFF2-40B4-BE49-F238E27FC236}">
                  <a16:creationId xmlns:a16="http://schemas.microsoft.com/office/drawing/2014/main" id="{B7ED6D24-FAD3-42D1-946C-6E91815A6941}"/>
                </a:ext>
              </a:extLst>
            </p:cNvPr>
            <p:cNvSpPr txBox="1"/>
            <p:nvPr/>
          </p:nvSpPr>
          <p:spPr>
            <a:xfrm>
              <a:off x="186703" y="2335778"/>
              <a:ext cx="2395361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7" name="Group 4">
            <a:extLst>
              <a:ext uri="{FF2B5EF4-FFF2-40B4-BE49-F238E27FC236}">
                <a16:creationId xmlns:a16="http://schemas.microsoft.com/office/drawing/2014/main" id="{8F2D741E-DEB3-4DC2-A614-4F50CFE25FF4}"/>
              </a:ext>
            </a:extLst>
          </p:cNvPr>
          <p:cNvGrpSpPr/>
          <p:nvPr/>
        </p:nvGrpSpPr>
        <p:grpSpPr>
          <a:xfrm>
            <a:off x="7615299" y="3288020"/>
            <a:ext cx="2084225" cy="845577"/>
            <a:chOff x="5546540" y="3097535"/>
            <a:chExt cx="2084225" cy="845577"/>
          </a:xfrm>
        </p:grpSpPr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AAB0E7E3-4C83-47EA-8EBD-A2E5594E9A14}"/>
                </a:ext>
              </a:extLst>
            </p:cNvPr>
            <p:cNvSpPr txBox="1"/>
            <p:nvPr/>
          </p:nvSpPr>
          <p:spPr>
            <a:xfrm>
              <a:off x="5546540" y="3097535"/>
              <a:ext cx="208422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9" name="TextBox 238">
              <a:extLst>
                <a:ext uri="{FF2B5EF4-FFF2-40B4-BE49-F238E27FC236}">
                  <a16:creationId xmlns:a16="http://schemas.microsoft.com/office/drawing/2014/main" id="{C5912D82-1CA8-47D0-B1CD-35EF4719524E}"/>
                </a:ext>
              </a:extLst>
            </p:cNvPr>
            <p:cNvSpPr txBox="1"/>
            <p:nvPr/>
          </p:nvSpPr>
          <p:spPr>
            <a:xfrm>
              <a:off x="5546540" y="3296782"/>
              <a:ext cx="208422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0" name="Group 6">
            <a:extLst>
              <a:ext uri="{FF2B5EF4-FFF2-40B4-BE49-F238E27FC236}">
                <a16:creationId xmlns:a16="http://schemas.microsoft.com/office/drawing/2014/main" id="{9D7E2E89-19A6-472D-881B-16ACFBECDAE1}"/>
              </a:ext>
            </a:extLst>
          </p:cNvPr>
          <p:cNvGrpSpPr/>
          <p:nvPr/>
        </p:nvGrpSpPr>
        <p:grpSpPr>
          <a:xfrm>
            <a:off x="7630204" y="5093553"/>
            <a:ext cx="2084225" cy="845577"/>
            <a:chOff x="5561445" y="4903068"/>
            <a:chExt cx="2084225" cy="845577"/>
          </a:xfrm>
        </p:grpSpPr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ACCCECDA-20E5-408C-AA65-02F9B5674D16}"/>
                </a:ext>
              </a:extLst>
            </p:cNvPr>
            <p:cNvSpPr txBox="1"/>
            <p:nvPr/>
          </p:nvSpPr>
          <p:spPr>
            <a:xfrm>
              <a:off x="5561445" y="4903068"/>
              <a:ext cx="2084225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2" name="TextBox 241">
              <a:extLst>
                <a:ext uri="{FF2B5EF4-FFF2-40B4-BE49-F238E27FC236}">
                  <a16:creationId xmlns:a16="http://schemas.microsoft.com/office/drawing/2014/main" id="{ECCC82BC-E19D-494A-8D71-9A1E10BA9DB3}"/>
                </a:ext>
              </a:extLst>
            </p:cNvPr>
            <p:cNvSpPr txBox="1"/>
            <p:nvPr/>
          </p:nvSpPr>
          <p:spPr>
            <a:xfrm>
              <a:off x="5561445" y="5102315"/>
              <a:ext cx="2084225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3" name="Group 3">
            <a:extLst>
              <a:ext uri="{FF2B5EF4-FFF2-40B4-BE49-F238E27FC236}">
                <a16:creationId xmlns:a16="http://schemas.microsoft.com/office/drawing/2014/main" id="{28241834-2EE9-48F5-90D3-FF8ECA305290}"/>
              </a:ext>
            </a:extLst>
          </p:cNvPr>
          <p:cNvGrpSpPr/>
          <p:nvPr/>
        </p:nvGrpSpPr>
        <p:grpSpPr>
          <a:xfrm>
            <a:off x="1418862" y="4252699"/>
            <a:ext cx="2395361" cy="845577"/>
            <a:chOff x="232423" y="4062214"/>
            <a:chExt cx="2395361" cy="845577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FF159328-F7DE-44E0-ACBE-C0ADBBE65CE3}"/>
                </a:ext>
              </a:extLst>
            </p:cNvPr>
            <p:cNvSpPr txBox="1"/>
            <p:nvPr/>
          </p:nvSpPr>
          <p:spPr>
            <a:xfrm>
              <a:off x="232423" y="4062214"/>
              <a:ext cx="2395361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750BDD17-6998-47C7-8F8E-62104D97E6D5}"/>
                </a:ext>
              </a:extLst>
            </p:cNvPr>
            <p:cNvSpPr txBox="1"/>
            <p:nvPr/>
          </p:nvSpPr>
          <p:spPr>
            <a:xfrm>
              <a:off x="232423" y="4261461"/>
              <a:ext cx="2395361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46" name="Oval 28">
            <a:extLst>
              <a:ext uri="{FF2B5EF4-FFF2-40B4-BE49-F238E27FC236}">
                <a16:creationId xmlns:a16="http://schemas.microsoft.com/office/drawing/2014/main" id="{718D357D-B344-4236-8115-7BBC816EA71C}"/>
              </a:ext>
            </a:extLst>
          </p:cNvPr>
          <p:cNvSpPr/>
          <p:nvPr/>
        </p:nvSpPr>
        <p:spPr>
          <a:xfrm>
            <a:off x="8337103" y="1872354"/>
            <a:ext cx="1008000" cy="10080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247" name="Group 5">
            <a:extLst>
              <a:ext uri="{FF2B5EF4-FFF2-40B4-BE49-F238E27FC236}">
                <a16:creationId xmlns:a16="http://schemas.microsoft.com/office/drawing/2014/main" id="{4C9A2E6D-5DA9-4EDE-BDF8-DE2AE4F243A0}"/>
              </a:ext>
            </a:extLst>
          </p:cNvPr>
          <p:cNvGrpSpPr/>
          <p:nvPr/>
        </p:nvGrpSpPr>
        <p:grpSpPr>
          <a:xfrm>
            <a:off x="9425572" y="1941281"/>
            <a:ext cx="2143947" cy="876130"/>
            <a:chOff x="7308304" y="1358290"/>
            <a:chExt cx="1691680" cy="876130"/>
          </a:xfrm>
        </p:grpSpPr>
        <p:sp>
          <p:nvSpPr>
            <p:cNvPr id="248" name="TextBox 247">
              <a:extLst>
                <a:ext uri="{FF2B5EF4-FFF2-40B4-BE49-F238E27FC236}">
                  <a16:creationId xmlns:a16="http://schemas.microsoft.com/office/drawing/2014/main" id="{5F228FFB-5D8A-4F97-992E-D57FF67B89BC}"/>
                </a:ext>
              </a:extLst>
            </p:cNvPr>
            <p:cNvSpPr txBox="1"/>
            <p:nvPr/>
          </p:nvSpPr>
          <p:spPr>
            <a:xfrm>
              <a:off x="7308304" y="1358290"/>
              <a:ext cx="169168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9" name="TextBox 248">
              <a:extLst>
                <a:ext uri="{FF2B5EF4-FFF2-40B4-BE49-F238E27FC236}">
                  <a16:creationId xmlns:a16="http://schemas.microsoft.com/office/drawing/2014/main" id="{7B47A5E8-899F-4F40-B9ED-9CF0C084BDD3}"/>
                </a:ext>
              </a:extLst>
            </p:cNvPr>
            <p:cNvSpPr txBox="1"/>
            <p:nvPr/>
          </p:nvSpPr>
          <p:spPr>
            <a:xfrm>
              <a:off x="7308304" y="1588089"/>
              <a:ext cx="16916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50" name="Oval 53">
            <a:extLst>
              <a:ext uri="{FF2B5EF4-FFF2-40B4-BE49-F238E27FC236}">
                <a16:creationId xmlns:a16="http://schemas.microsoft.com/office/drawing/2014/main" id="{F82E0CB5-C9C0-4A8C-A995-01398D768215}"/>
              </a:ext>
            </a:extLst>
          </p:cNvPr>
          <p:cNvSpPr/>
          <p:nvPr/>
        </p:nvSpPr>
        <p:spPr>
          <a:xfrm>
            <a:off x="4175722" y="2519214"/>
            <a:ext cx="609425" cy="609424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1" name="Oval 54">
            <a:extLst>
              <a:ext uri="{FF2B5EF4-FFF2-40B4-BE49-F238E27FC236}">
                <a16:creationId xmlns:a16="http://schemas.microsoft.com/office/drawing/2014/main" id="{08B65CD7-F84B-4369-A480-FEAB7C15416E}"/>
              </a:ext>
            </a:extLst>
          </p:cNvPr>
          <p:cNvSpPr/>
          <p:nvPr/>
        </p:nvSpPr>
        <p:spPr>
          <a:xfrm>
            <a:off x="6861190" y="3404928"/>
            <a:ext cx="609425" cy="609424"/>
          </a:xfrm>
          <a:prstGeom prst="ellipse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2" name="Oval 55">
            <a:extLst>
              <a:ext uri="{FF2B5EF4-FFF2-40B4-BE49-F238E27FC236}">
                <a16:creationId xmlns:a16="http://schemas.microsoft.com/office/drawing/2014/main" id="{3E0FA1B9-F008-42F1-A9F0-A19336316605}"/>
              </a:ext>
            </a:extLst>
          </p:cNvPr>
          <p:cNvSpPr/>
          <p:nvPr/>
        </p:nvSpPr>
        <p:spPr>
          <a:xfrm>
            <a:off x="4175722" y="4319622"/>
            <a:ext cx="609425" cy="609424"/>
          </a:xfrm>
          <a:prstGeom prst="ellipse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Oval 56">
            <a:extLst>
              <a:ext uri="{FF2B5EF4-FFF2-40B4-BE49-F238E27FC236}">
                <a16:creationId xmlns:a16="http://schemas.microsoft.com/office/drawing/2014/main" id="{7153F7CA-5EDA-4E72-B1D6-78394889F68A}"/>
              </a:ext>
            </a:extLst>
          </p:cNvPr>
          <p:cNvSpPr/>
          <p:nvPr/>
        </p:nvSpPr>
        <p:spPr>
          <a:xfrm>
            <a:off x="6861190" y="5218153"/>
            <a:ext cx="609425" cy="609424"/>
          </a:xfrm>
          <a:prstGeom prst="ellipse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54" name="그룹 253">
            <a:extLst>
              <a:ext uri="{FF2B5EF4-FFF2-40B4-BE49-F238E27FC236}">
                <a16:creationId xmlns:a16="http://schemas.microsoft.com/office/drawing/2014/main" id="{D73CC855-BEA0-49E1-A3B3-AF1DD9FD26BF}"/>
              </a:ext>
            </a:extLst>
          </p:cNvPr>
          <p:cNvGrpSpPr/>
          <p:nvPr/>
        </p:nvGrpSpPr>
        <p:grpSpPr>
          <a:xfrm>
            <a:off x="3938137" y="3890390"/>
            <a:ext cx="2079217" cy="1269226"/>
            <a:chOff x="4054872" y="3855554"/>
            <a:chExt cx="2079217" cy="1269226"/>
          </a:xfrm>
        </p:grpSpPr>
        <p:sp>
          <p:nvSpPr>
            <p:cNvPr id="255" name="Rectangle 44">
              <a:extLst>
                <a:ext uri="{FF2B5EF4-FFF2-40B4-BE49-F238E27FC236}">
                  <a16:creationId xmlns:a16="http://schemas.microsoft.com/office/drawing/2014/main" id="{C8329943-742F-44CD-A24C-8EDAA1F5B5A9}"/>
                </a:ext>
              </a:extLst>
            </p:cNvPr>
            <p:cNvSpPr/>
            <p:nvPr/>
          </p:nvSpPr>
          <p:spPr>
            <a:xfrm>
              <a:off x="5317238" y="4932861"/>
              <a:ext cx="785533" cy="1919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6" name="Block Arc 2">
              <a:extLst>
                <a:ext uri="{FF2B5EF4-FFF2-40B4-BE49-F238E27FC236}">
                  <a16:creationId xmlns:a16="http://schemas.microsoft.com/office/drawing/2014/main" id="{44393203-9C56-4F35-B7CE-1C14108C6655}"/>
                </a:ext>
              </a:extLst>
            </p:cNvPr>
            <p:cNvSpPr/>
            <p:nvPr/>
          </p:nvSpPr>
          <p:spPr>
            <a:xfrm rot="16200000">
              <a:off x="4139139" y="3946681"/>
              <a:ext cx="1093832" cy="1262365"/>
            </a:xfrm>
            <a:custGeom>
              <a:avLst/>
              <a:gdLst>
                <a:gd name="connsiteX0" fmla="*/ 990372 w 1011518"/>
                <a:gd name="connsiteY0" fmla="*/ 485411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14" fmla="*/ 990372 w 1011518"/>
                <a:gd name="connsiteY14" fmla="*/ 485411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504057 h 1167369"/>
                <a:gd name="connsiteX10" fmla="*/ 0 w 1011518"/>
                <a:gd name="connsiteY10" fmla="*/ 485411 h 1167369"/>
                <a:gd name="connsiteX11" fmla="*/ 1856 w 1011518"/>
                <a:gd name="connsiteY11" fmla="*/ 485411 h 1167369"/>
                <a:gd name="connsiteX12" fmla="*/ 494398 w 1011518"/>
                <a:gd name="connsiteY12" fmla="*/ 94 h 1167369"/>
                <a:gd name="connsiteX13" fmla="*/ 1007742 w 1011518"/>
                <a:gd name="connsiteY13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4370 w 1011518"/>
                <a:gd name="connsiteY3" fmla="*/ 491393 h 1167369"/>
                <a:gd name="connsiteX4" fmla="*/ 831381 w 1011518"/>
                <a:gd name="connsiteY4" fmla="*/ 491507 h 1167369"/>
                <a:gd name="connsiteX5" fmla="*/ 497779 w 1011518"/>
                <a:gd name="connsiteY5" fmla="*/ 176552 h 1167369"/>
                <a:gd name="connsiteX6" fmla="*/ 177148 w 1011518"/>
                <a:gd name="connsiteY6" fmla="*/ 497438 h 1167369"/>
                <a:gd name="connsiteX7" fmla="*/ 177148 w 1011518"/>
                <a:gd name="connsiteY7" fmla="*/ 1167369 h 1167369"/>
                <a:gd name="connsiteX8" fmla="*/ 0 w 1011518"/>
                <a:gd name="connsiteY8" fmla="*/ 1167369 h 1167369"/>
                <a:gd name="connsiteX9" fmla="*/ 0 w 1011518"/>
                <a:gd name="connsiteY9" fmla="*/ 485411 h 1167369"/>
                <a:gd name="connsiteX10" fmla="*/ 1856 w 1011518"/>
                <a:gd name="connsiteY10" fmla="*/ 485411 h 1167369"/>
                <a:gd name="connsiteX11" fmla="*/ 494398 w 1011518"/>
                <a:gd name="connsiteY11" fmla="*/ 94 h 1167369"/>
                <a:gd name="connsiteX12" fmla="*/ 1007742 w 1011518"/>
                <a:gd name="connsiteY12" fmla="*/ 484745 h 1167369"/>
                <a:gd name="connsiteX0" fmla="*/ 1007742 w 1011518"/>
                <a:gd name="connsiteY0" fmla="*/ 484745 h 1167369"/>
                <a:gd name="connsiteX1" fmla="*/ 1011518 w 1011518"/>
                <a:gd name="connsiteY1" fmla="*/ 1167369 h 1167369"/>
                <a:gd name="connsiteX2" fmla="*/ 834370 w 1011518"/>
                <a:gd name="connsiteY2" fmla="*/ 1167369 h 1167369"/>
                <a:gd name="connsiteX3" fmla="*/ 831381 w 1011518"/>
                <a:gd name="connsiteY3" fmla="*/ 491507 h 1167369"/>
                <a:gd name="connsiteX4" fmla="*/ 497779 w 1011518"/>
                <a:gd name="connsiteY4" fmla="*/ 176552 h 1167369"/>
                <a:gd name="connsiteX5" fmla="*/ 177148 w 1011518"/>
                <a:gd name="connsiteY5" fmla="*/ 497438 h 1167369"/>
                <a:gd name="connsiteX6" fmla="*/ 177148 w 1011518"/>
                <a:gd name="connsiteY6" fmla="*/ 1167369 h 1167369"/>
                <a:gd name="connsiteX7" fmla="*/ 0 w 1011518"/>
                <a:gd name="connsiteY7" fmla="*/ 1167369 h 1167369"/>
                <a:gd name="connsiteX8" fmla="*/ 0 w 1011518"/>
                <a:gd name="connsiteY8" fmla="*/ 485411 h 1167369"/>
                <a:gd name="connsiteX9" fmla="*/ 1856 w 1011518"/>
                <a:gd name="connsiteY9" fmla="*/ 485411 h 1167369"/>
                <a:gd name="connsiteX10" fmla="*/ 494398 w 1011518"/>
                <a:gd name="connsiteY10" fmla="*/ 94 h 1167369"/>
                <a:gd name="connsiteX11" fmla="*/ 1007742 w 1011518"/>
                <a:gd name="connsiteY11" fmla="*/ 484745 h 11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11518" h="1167369">
                  <a:moveTo>
                    <a:pt x="1007742" y="484745"/>
                  </a:moveTo>
                  <a:cubicBezTo>
                    <a:pt x="1009001" y="712286"/>
                    <a:pt x="1010259" y="939828"/>
                    <a:pt x="1011518" y="1167369"/>
                  </a:cubicBezTo>
                  <a:lnTo>
                    <a:pt x="834370" y="1167369"/>
                  </a:lnTo>
                  <a:cubicBezTo>
                    <a:pt x="833374" y="942082"/>
                    <a:pt x="832377" y="716794"/>
                    <a:pt x="831381" y="491507"/>
                  </a:cubicBez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57" name="Isosceles Triangle 51">
              <a:extLst>
                <a:ext uri="{FF2B5EF4-FFF2-40B4-BE49-F238E27FC236}">
                  <a16:creationId xmlns:a16="http://schemas.microsoft.com/office/drawing/2014/main" id="{16740C03-5F92-4D07-B802-56C389C0B11D}"/>
                </a:ext>
              </a:extLst>
            </p:cNvPr>
            <p:cNvSpPr/>
            <p:nvPr/>
          </p:nvSpPr>
          <p:spPr>
            <a:xfrm rot="5400000">
              <a:off x="5683946" y="3950484"/>
              <a:ext cx="545074" cy="355213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8" name="Rectangle 44">
              <a:extLst>
                <a:ext uri="{FF2B5EF4-FFF2-40B4-BE49-F238E27FC236}">
                  <a16:creationId xmlns:a16="http://schemas.microsoft.com/office/drawing/2014/main" id="{4E3C61A8-748D-4A81-959E-7EEF505BF63C}"/>
                </a:ext>
              </a:extLst>
            </p:cNvPr>
            <p:cNvSpPr/>
            <p:nvPr/>
          </p:nvSpPr>
          <p:spPr>
            <a:xfrm>
              <a:off x="5317239" y="4030947"/>
              <a:ext cx="559042" cy="1919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59" name="그룹 258">
            <a:extLst>
              <a:ext uri="{FF2B5EF4-FFF2-40B4-BE49-F238E27FC236}">
                <a16:creationId xmlns:a16="http://schemas.microsoft.com/office/drawing/2014/main" id="{4849509E-4A96-4ECC-A8C8-C2A3E7AEAD2A}"/>
              </a:ext>
            </a:extLst>
          </p:cNvPr>
          <p:cNvGrpSpPr/>
          <p:nvPr/>
        </p:nvGrpSpPr>
        <p:grpSpPr>
          <a:xfrm>
            <a:off x="-1" y="4788136"/>
            <a:ext cx="7706397" cy="1275800"/>
            <a:chOff x="116734" y="4753300"/>
            <a:chExt cx="7706397" cy="1275800"/>
          </a:xfrm>
        </p:grpSpPr>
        <p:sp>
          <p:nvSpPr>
            <p:cNvPr id="260" name="Block Arc 2">
              <a:extLst>
                <a:ext uri="{FF2B5EF4-FFF2-40B4-BE49-F238E27FC236}">
                  <a16:creationId xmlns:a16="http://schemas.microsoft.com/office/drawing/2014/main" id="{A6C36C77-2C9B-421C-B378-DB2928FEEEF2}"/>
                </a:ext>
              </a:extLst>
            </p:cNvPr>
            <p:cNvSpPr/>
            <p:nvPr/>
          </p:nvSpPr>
          <p:spPr>
            <a:xfrm rot="5400000">
              <a:off x="6645033" y="4845562"/>
              <a:ext cx="1093832" cy="1262365"/>
            </a:xfrm>
            <a:custGeom>
              <a:avLst/>
              <a:gdLst/>
              <a:ahLst/>
              <a:cxnLst/>
              <a:rect l="l" t="t" r="r" b="b"/>
              <a:pathLst>
                <a:path w="1011518" h="1167369">
                  <a:moveTo>
                    <a:pt x="1011518" y="485411"/>
                  </a:moveTo>
                  <a:lnTo>
                    <a:pt x="1011518" y="1167369"/>
                  </a:lnTo>
                  <a:lnTo>
                    <a:pt x="834370" y="1167369"/>
                  </a:lnTo>
                  <a:lnTo>
                    <a:pt x="834370" y="491393"/>
                  </a:lnTo>
                  <a:lnTo>
                    <a:pt x="831381" y="491507"/>
                  </a:lnTo>
                  <a:cubicBezTo>
                    <a:pt x="824543" y="313175"/>
                    <a:pt x="676210" y="173132"/>
                    <a:pt x="497779" y="176552"/>
                  </a:cubicBezTo>
                  <a:cubicBezTo>
                    <a:pt x="321564" y="179929"/>
                    <a:pt x="180042" y="322001"/>
                    <a:pt x="177148" y="497438"/>
                  </a:cubicBezTo>
                  <a:lnTo>
                    <a:pt x="177148" y="1167369"/>
                  </a:lnTo>
                  <a:lnTo>
                    <a:pt x="0" y="1167369"/>
                  </a:lnTo>
                  <a:lnTo>
                    <a:pt x="0" y="504057"/>
                  </a:lnTo>
                  <a:lnTo>
                    <a:pt x="0" y="485411"/>
                  </a:lnTo>
                  <a:lnTo>
                    <a:pt x="1856" y="485411"/>
                  </a:lnTo>
                  <a:cubicBezTo>
                    <a:pt x="10052" y="219336"/>
                    <a:pt x="226090" y="5235"/>
                    <a:pt x="494398" y="94"/>
                  </a:cubicBezTo>
                  <a:cubicBezTo>
                    <a:pt x="768966" y="-5168"/>
                    <a:pt x="997220" y="210329"/>
                    <a:pt x="1007742" y="484745"/>
                  </a:cubicBezTo>
                  <a:lnTo>
                    <a:pt x="990372" y="48541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61" name="Rectangle 44">
              <a:extLst>
                <a:ext uri="{FF2B5EF4-FFF2-40B4-BE49-F238E27FC236}">
                  <a16:creationId xmlns:a16="http://schemas.microsoft.com/office/drawing/2014/main" id="{0DC4C2C0-BABB-4537-90E3-CB9E059D70D6}"/>
                </a:ext>
              </a:extLst>
            </p:cNvPr>
            <p:cNvSpPr/>
            <p:nvPr/>
          </p:nvSpPr>
          <p:spPr>
            <a:xfrm>
              <a:off x="116734" y="5837181"/>
              <a:ext cx="6446939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Isosceles Triangle 52">
              <a:extLst>
                <a:ext uri="{FF2B5EF4-FFF2-40B4-BE49-F238E27FC236}">
                  <a16:creationId xmlns:a16="http://schemas.microsoft.com/office/drawing/2014/main" id="{A3EFD718-CA86-4925-AD25-BD898883067A}"/>
                </a:ext>
              </a:extLst>
            </p:cNvPr>
            <p:cNvSpPr/>
            <p:nvPr/>
          </p:nvSpPr>
          <p:spPr>
            <a:xfrm rot="16200000">
              <a:off x="5652627" y="4848230"/>
              <a:ext cx="545074" cy="355213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3" name="Rectangle 44">
              <a:extLst>
                <a:ext uri="{FF2B5EF4-FFF2-40B4-BE49-F238E27FC236}">
                  <a16:creationId xmlns:a16="http://schemas.microsoft.com/office/drawing/2014/main" id="{254E6CA5-FCB8-433B-B9E4-6F1FB77A5774}"/>
                </a:ext>
              </a:extLst>
            </p:cNvPr>
            <p:cNvSpPr/>
            <p:nvPr/>
          </p:nvSpPr>
          <p:spPr>
            <a:xfrm>
              <a:off x="6102771" y="4936555"/>
              <a:ext cx="460903" cy="1919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64" name="Rectangle 130">
            <a:extLst>
              <a:ext uri="{FF2B5EF4-FFF2-40B4-BE49-F238E27FC236}">
                <a16:creationId xmlns:a16="http://schemas.microsoft.com/office/drawing/2014/main" id="{3A7AE743-8D85-4846-9D27-CFB67D85883E}"/>
              </a:ext>
            </a:extLst>
          </p:cNvPr>
          <p:cNvSpPr/>
          <p:nvPr/>
        </p:nvSpPr>
        <p:spPr>
          <a:xfrm>
            <a:off x="8564735" y="2132179"/>
            <a:ext cx="552735" cy="55524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5" name="Rounded Rectangle 10">
            <a:extLst>
              <a:ext uri="{FF2B5EF4-FFF2-40B4-BE49-F238E27FC236}">
                <a16:creationId xmlns:a16="http://schemas.microsoft.com/office/drawing/2014/main" id="{1C7F4523-194A-49E4-9368-7B5F07E99039}"/>
              </a:ext>
            </a:extLst>
          </p:cNvPr>
          <p:cNvSpPr/>
          <p:nvPr/>
        </p:nvSpPr>
        <p:spPr>
          <a:xfrm>
            <a:off x="7043975" y="3554037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6" name="Frame 17">
            <a:extLst>
              <a:ext uri="{FF2B5EF4-FFF2-40B4-BE49-F238E27FC236}">
                <a16:creationId xmlns:a16="http://schemas.microsoft.com/office/drawing/2014/main" id="{BD00AA2F-6471-4E4F-9FF0-DEFA20D86BAA}"/>
              </a:ext>
            </a:extLst>
          </p:cNvPr>
          <p:cNvSpPr/>
          <p:nvPr/>
        </p:nvSpPr>
        <p:spPr>
          <a:xfrm>
            <a:off x="4321217" y="2664709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7" name="Rounded Rectangle 5">
            <a:extLst>
              <a:ext uri="{FF2B5EF4-FFF2-40B4-BE49-F238E27FC236}">
                <a16:creationId xmlns:a16="http://schemas.microsoft.com/office/drawing/2014/main" id="{F94EEEC8-284D-4BD4-96C5-29407E6C967B}"/>
              </a:ext>
            </a:extLst>
          </p:cNvPr>
          <p:cNvSpPr/>
          <p:nvPr/>
        </p:nvSpPr>
        <p:spPr>
          <a:xfrm flipH="1">
            <a:off x="4280239" y="4462777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8" name="Oval 7">
            <a:extLst>
              <a:ext uri="{FF2B5EF4-FFF2-40B4-BE49-F238E27FC236}">
                <a16:creationId xmlns:a16="http://schemas.microsoft.com/office/drawing/2014/main" id="{805DE492-B977-43D3-85AA-05567F916680}"/>
              </a:ext>
            </a:extLst>
          </p:cNvPr>
          <p:cNvSpPr/>
          <p:nvPr/>
        </p:nvSpPr>
        <p:spPr>
          <a:xfrm>
            <a:off x="6985263" y="5330941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11179</TotalTime>
  <Words>76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2018-05-14T05:36:59Z</dcterms:modified>
</cp:coreProperties>
</file>