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21">
            <a:extLst>
              <a:ext uri="{FF2B5EF4-FFF2-40B4-BE49-F238E27FC236}">
                <a16:creationId xmlns:a16="http://schemas.microsoft.com/office/drawing/2014/main" id="{E347698D-CE15-49A4-82AA-D8E86A59D2D3}"/>
              </a:ext>
            </a:extLst>
          </p:cNvPr>
          <p:cNvGrpSpPr/>
          <p:nvPr/>
        </p:nvGrpSpPr>
        <p:grpSpPr>
          <a:xfrm>
            <a:off x="901300" y="1827831"/>
            <a:ext cx="3456384" cy="3756036"/>
            <a:chOff x="467544" y="1934588"/>
            <a:chExt cx="3456384" cy="3756036"/>
          </a:xfrm>
        </p:grpSpPr>
        <p:sp>
          <p:nvSpPr>
            <p:cNvPr id="6" name="Rectangle 42">
              <a:extLst>
                <a:ext uri="{FF2B5EF4-FFF2-40B4-BE49-F238E27FC236}">
                  <a16:creationId xmlns:a16="http://schemas.microsoft.com/office/drawing/2014/main" id="{D5A0ACFE-7855-411D-95B9-634D18F0D355}"/>
                </a:ext>
              </a:extLst>
            </p:cNvPr>
            <p:cNvSpPr/>
            <p:nvPr/>
          </p:nvSpPr>
          <p:spPr>
            <a:xfrm>
              <a:off x="467544" y="2366637"/>
              <a:ext cx="3456384" cy="3323987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Easy to change colors, photos and Text.</a:t>
              </a:r>
            </a:p>
            <a:p>
              <a:pPr>
                <a:lnSpc>
                  <a:spcPct val="150000"/>
                </a:lnSpc>
              </a:pPr>
              <a:endPara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 and Presentations with our Templates. </a:t>
              </a:r>
            </a:p>
          </p:txBody>
        </p:sp>
        <p:sp>
          <p:nvSpPr>
            <p:cNvPr id="7" name="Rectangle 43">
              <a:extLst>
                <a:ext uri="{FF2B5EF4-FFF2-40B4-BE49-F238E27FC236}">
                  <a16:creationId xmlns:a16="http://schemas.microsoft.com/office/drawing/2014/main" id="{ABAC1075-89B8-4164-964D-991978E81FFC}"/>
                </a:ext>
              </a:extLst>
            </p:cNvPr>
            <p:cNvSpPr/>
            <p:nvPr/>
          </p:nvSpPr>
          <p:spPr>
            <a:xfrm>
              <a:off x="467544" y="1934588"/>
              <a:ext cx="34563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" name="그룹 7">
            <a:extLst>
              <a:ext uri="{FF2B5EF4-FFF2-40B4-BE49-F238E27FC236}">
                <a16:creationId xmlns:a16="http://schemas.microsoft.com/office/drawing/2014/main" id="{BAE8339E-E2C8-4892-912D-20C651550BF8}"/>
              </a:ext>
            </a:extLst>
          </p:cNvPr>
          <p:cNvGrpSpPr/>
          <p:nvPr/>
        </p:nvGrpSpPr>
        <p:grpSpPr>
          <a:xfrm>
            <a:off x="5141422" y="1831834"/>
            <a:ext cx="3800953" cy="4256739"/>
            <a:chOff x="5519491" y="1814831"/>
            <a:chExt cx="3800953" cy="4256739"/>
          </a:xfrm>
        </p:grpSpPr>
        <p:sp>
          <p:nvSpPr>
            <p:cNvPr id="9" name="Oval 3">
              <a:extLst>
                <a:ext uri="{FF2B5EF4-FFF2-40B4-BE49-F238E27FC236}">
                  <a16:creationId xmlns:a16="http://schemas.microsoft.com/office/drawing/2014/main" id="{7D306F0B-F87D-452C-A074-DED2FE9D3FF8}"/>
                </a:ext>
              </a:extLst>
            </p:cNvPr>
            <p:cNvSpPr/>
            <p:nvPr/>
          </p:nvSpPr>
          <p:spPr>
            <a:xfrm>
              <a:off x="5519491" y="3000735"/>
              <a:ext cx="1872208" cy="187220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25">
              <a:extLst>
                <a:ext uri="{FF2B5EF4-FFF2-40B4-BE49-F238E27FC236}">
                  <a16:creationId xmlns:a16="http://schemas.microsoft.com/office/drawing/2014/main" id="{C7409813-18E0-4F01-B92A-452887365180}"/>
                </a:ext>
              </a:extLst>
            </p:cNvPr>
            <p:cNvSpPr/>
            <p:nvPr/>
          </p:nvSpPr>
          <p:spPr>
            <a:xfrm>
              <a:off x="7848900" y="1814831"/>
              <a:ext cx="936104" cy="9361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29">
              <a:extLst>
                <a:ext uri="{FF2B5EF4-FFF2-40B4-BE49-F238E27FC236}">
                  <a16:creationId xmlns:a16="http://schemas.microsoft.com/office/drawing/2014/main" id="{A798A86E-1768-4322-B786-FAF0AE482F8C}"/>
                </a:ext>
              </a:extLst>
            </p:cNvPr>
            <p:cNvSpPr/>
            <p:nvPr/>
          </p:nvSpPr>
          <p:spPr>
            <a:xfrm>
              <a:off x="8384340" y="3468787"/>
              <a:ext cx="936104" cy="9361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33">
              <a:extLst>
                <a:ext uri="{FF2B5EF4-FFF2-40B4-BE49-F238E27FC236}">
                  <a16:creationId xmlns:a16="http://schemas.microsoft.com/office/drawing/2014/main" id="{3E9694B2-B130-4956-975E-B2F2A0A4B386}"/>
                </a:ext>
              </a:extLst>
            </p:cNvPr>
            <p:cNvSpPr/>
            <p:nvPr/>
          </p:nvSpPr>
          <p:spPr>
            <a:xfrm>
              <a:off x="7848900" y="5135466"/>
              <a:ext cx="936104" cy="9361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6">
              <a:extLst>
                <a:ext uri="{FF2B5EF4-FFF2-40B4-BE49-F238E27FC236}">
                  <a16:creationId xmlns:a16="http://schemas.microsoft.com/office/drawing/2014/main" id="{118DBE39-2BC5-4B9D-97A3-574DF33B9153}"/>
                </a:ext>
              </a:extLst>
            </p:cNvPr>
            <p:cNvCxnSpPr>
              <a:stCxn id="10" idx="3"/>
              <a:endCxn id="9" idx="7"/>
            </p:cNvCxnSpPr>
            <p:nvPr/>
          </p:nvCxnSpPr>
          <p:spPr>
            <a:xfrm flipH="1">
              <a:off x="7117520" y="2613846"/>
              <a:ext cx="868469" cy="66106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34">
              <a:extLst>
                <a:ext uri="{FF2B5EF4-FFF2-40B4-BE49-F238E27FC236}">
                  <a16:creationId xmlns:a16="http://schemas.microsoft.com/office/drawing/2014/main" id="{2F384D47-998D-4D3D-AD8E-60A3F4064360}"/>
                </a:ext>
              </a:extLst>
            </p:cNvPr>
            <p:cNvCxnSpPr>
              <a:stCxn id="11" idx="2"/>
              <a:endCxn id="9" idx="6"/>
            </p:cNvCxnSpPr>
            <p:nvPr/>
          </p:nvCxnSpPr>
          <p:spPr>
            <a:xfrm flipH="1">
              <a:off x="7391699" y="3936839"/>
              <a:ext cx="992641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41">
              <a:extLst>
                <a:ext uri="{FF2B5EF4-FFF2-40B4-BE49-F238E27FC236}">
                  <a16:creationId xmlns:a16="http://schemas.microsoft.com/office/drawing/2014/main" id="{976EBCA8-81D9-4F61-BB14-023D2E4798B3}"/>
                </a:ext>
              </a:extLst>
            </p:cNvPr>
            <p:cNvCxnSpPr>
              <a:stCxn id="12" idx="1"/>
              <a:endCxn id="9" idx="5"/>
            </p:cNvCxnSpPr>
            <p:nvPr/>
          </p:nvCxnSpPr>
          <p:spPr>
            <a:xfrm flipH="1" flipV="1">
              <a:off x="7117520" y="4598764"/>
              <a:ext cx="868469" cy="67379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45">
            <a:extLst>
              <a:ext uri="{FF2B5EF4-FFF2-40B4-BE49-F238E27FC236}">
                <a16:creationId xmlns:a16="http://schemas.microsoft.com/office/drawing/2014/main" id="{B8D8E496-12ED-4AA9-B469-6C1B1C5FD4AF}"/>
              </a:ext>
            </a:extLst>
          </p:cNvPr>
          <p:cNvSpPr/>
          <p:nvPr/>
        </p:nvSpPr>
        <p:spPr>
          <a:xfrm>
            <a:off x="8550951" y="2115220"/>
            <a:ext cx="7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Rectangle 46">
            <a:extLst>
              <a:ext uri="{FF2B5EF4-FFF2-40B4-BE49-F238E27FC236}">
                <a16:creationId xmlns:a16="http://schemas.microsoft.com/office/drawing/2014/main" id="{83A1D418-367F-40FD-BD7A-1B0C97107DF4}"/>
              </a:ext>
            </a:extLst>
          </p:cNvPr>
          <p:cNvSpPr/>
          <p:nvPr/>
        </p:nvSpPr>
        <p:spPr>
          <a:xfrm>
            <a:off x="9120523" y="3769176"/>
            <a:ext cx="7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angle 47">
            <a:extLst>
              <a:ext uri="{FF2B5EF4-FFF2-40B4-BE49-F238E27FC236}">
                <a16:creationId xmlns:a16="http://schemas.microsoft.com/office/drawing/2014/main" id="{3DC8B209-4C2F-4164-9392-6DD1F887BD15}"/>
              </a:ext>
            </a:extLst>
          </p:cNvPr>
          <p:cNvSpPr/>
          <p:nvPr/>
        </p:nvSpPr>
        <p:spPr>
          <a:xfrm>
            <a:off x="8550951" y="5435855"/>
            <a:ext cx="7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Rectangle 48">
            <a:extLst>
              <a:ext uri="{FF2B5EF4-FFF2-40B4-BE49-F238E27FC236}">
                <a16:creationId xmlns:a16="http://schemas.microsoft.com/office/drawing/2014/main" id="{B98878AD-89DC-4C60-A64E-3A4169C5886E}"/>
              </a:ext>
            </a:extLst>
          </p:cNvPr>
          <p:cNvSpPr/>
          <p:nvPr/>
        </p:nvSpPr>
        <p:spPr>
          <a:xfrm>
            <a:off x="5169678" y="3950859"/>
            <a:ext cx="1826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Main Text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99D441-A27B-4766-B9F9-B50AC0F8C1AD}"/>
              </a:ext>
            </a:extLst>
          </p:cNvPr>
          <p:cNvSpPr txBox="1"/>
          <p:nvPr/>
        </p:nvSpPr>
        <p:spPr>
          <a:xfrm>
            <a:off x="10018671" y="3698593"/>
            <a:ext cx="158529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E822BC-1773-4674-98B5-008FBD97DA5E}"/>
              </a:ext>
            </a:extLst>
          </p:cNvPr>
          <p:cNvSpPr txBox="1"/>
          <p:nvPr/>
        </p:nvSpPr>
        <p:spPr>
          <a:xfrm>
            <a:off x="9409359" y="2038275"/>
            <a:ext cx="158529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3EC7E83-D8E7-4F41-99E5-472398F4B3B6}"/>
              </a:ext>
            </a:extLst>
          </p:cNvPr>
          <p:cNvSpPr txBox="1"/>
          <p:nvPr/>
        </p:nvSpPr>
        <p:spPr>
          <a:xfrm>
            <a:off x="9409359" y="5358911"/>
            <a:ext cx="158529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23" name="Block Arc 14">
            <a:extLst>
              <a:ext uri="{FF2B5EF4-FFF2-40B4-BE49-F238E27FC236}">
                <a16:creationId xmlns:a16="http://schemas.microsoft.com/office/drawing/2014/main" id="{72A5952F-AFC1-4D80-BF8C-CB90E6EA1E0C}"/>
              </a:ext>
            </a:extLst>
          </p:cNvPr>
          <p:cNvSpPr/>
          <p:nvPr/>
        </p:nvSpPr>
        <p:spPr>
          <a:xfrm rot="16200000">
            <a:off x="5846693" y="3387999"/>
            <a:ext cx="461665" cy="461969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" name="Round Same Side Corner Rectangle 11">
            <a:extLst>
              <a:ext uri="{FF2B5EF4-FFF2-40B4-BE49-F238E27FC236}">
                <a16:creationId xmlns:a16="http://schemas.microsoft.com/office/drawing/2014/main" id="{3A76D028-ECA9-4F4E-BD94-8F801B0B5F83}"/>
              </a:ext>
            </a:extLst>
          </p:cNvPr>
          <p:cNvSpPr>
            <a:spLocks noChangeAspect="1"/>
          </p:cNvSpPr>
          <p:nvPr/>
        </p:nvSpPr>
        <p:spPr>
          <a:xfrm rot="9900000">
            <a:off x="7781787" y="2136717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09B34011-5366-483B-AD79-0BB765B7A760}"/>
              </a:ext>
            </a:extLst>
          </p:cNvPr>
          <p:cNvSpPr/>
          <p:nvPr/>
        </p:nvSpPr>
        <p:spPr>
          <a:xfrm>
            <a:off x="7745009" y="5514195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" name="Oval 21">
            <a:extLst>
              <a:ext uri="{FF2B5EF4-FFF2-40B4-BE49-F238E27FC236}">
                <a16:creationId xmlns:a16="http://schemas.microsoft.com/office/drawing/2014/main" id="{CA136CDA-D95E-4460-8BAB-BD15C4B6880D}"/>
              </a:ext>
            </a:extLst>
          </p:cNvPr>
          <p:cNvSpPr>
            <a:spLocks noChangeAspect="1"/>
          </p:cNvSpPr>
          <p:nvPr/>
        </p:nvSpPr>
        <p:spPr>
          <a:xfrm>
            <a:off x="8277264" y="3763219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99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2018-05-17T01:21:48Z</dcterms:modified>
</cp:coreProperties>
</file>