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7" name="Rounded Rectangle 1032">
            <a:extLst>
              <a:ext uri="{FF2B5EF4-FFF2-40B4-BE49-F238E27FC236}">
                <a16:creationId xmlns:a16="http://schemas.microsoft.com/office/drawing/2014/main" id="{01B56FAB-C59C-4B04-9A34-0D12E5D9E874}"/>
              </a:ext>
            </a:extLst>
          </p:cNvPr>
          <p:cNvSpPr/>
          <p:nvPr/>
        </p:nvSpPr>
        <p:spPr>
          <a:xfrm>
            <a:off x="920521" y="2199782"/>
            <a:ext cx="4714381" cy="781515"/>
          </a:xfrm>
          <a:custGeom>
            <a:avLst/>
            <a:gdLst/>
            <a:ahLst/>
            <a:cxnLst/>
            <a:rect l="l" t="t" r="r" b="b"/>
            <a:pathLst>
              <a:path w="3096344" h="781515">
                <a:moveTo>
                  <a:pt x="108014" y="0"/>
                </a:moveTo>
                <a:lnTo>
                  <a:pt x="2988330" y="0"/>
                </a:lnTo>
                <a:cubicBezTo>
                  <a:pt x="3047984" y="0"/>
                  <a:pt x="3096344" y="48360"/>
                  <a:pt x="3096344" y="108014"/>
                </a:cubicBezTo>
                <a:lnTo>
                  <a:pt x="3096344" y="540058"/>
                </a:lnTo>
                <a:cubicBezTo>
                  <a:pt x="3096344" y="599712"/>
                  <a:pt x="3047984" y="648072"/>
                  <a:pt x="2988330" y="648072"/>
                </a:cubicBezTo>
                <a:lnTo>
                  <a:pt x="452788" y="648072"/>
                </a:lnTo>
                <a:lnTo>
                  <a:pt x="375391" y="781515"/>
                </a:lnTo>
                <a:lnTo>
                  <a:pt x="297994" y="648072"/>
                </a:lnTo>
                <a:lnTo>
                  <a:pt x="108014" y="648072"/>
                </a:lnTo>
                <a:cubicBezTo>
                  <a:pt x="48360" y="648072"/>
                  <a:pt x="0" y="599712"/>
                  <a:pt x="0" y="540058"/>
                </a:cubicBezTo>
                <a:lnTo>
                  <a:pt x="0" y="108014"/>
                </a:lnTo>
                <a:cubicBezTo>
                  <a:pt x="0" y="48360"/>
                  <a:pt x="48360" y="0"/>
                  <a:pt x="108014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6000"/>
                </a:schemeClr>
              </a:gs>
              <a:gs pos="100000">
                <a:schemeClr val="bg1"/>
              </a:gs>
            </a:gsLst>
            <a:lin ang="8400000" scaled="0"/>
            <a:tileRect/>
          </a:gra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8" name="Rounded Rectangle 1032">
            <a:extLst>
              <a:ext uri="{FF2B5EF4-FFF2-40B4-BE49-F238E27FC236}">
                <a16:creationId xmlns:a16="http://schemas.microsoft.com/office/drawing/2014/main" id="{01C31F82-0371-4002-A01C-5DEA17C99640}"/>
              </a:ext>
            </a:extLst>
          </p:cNvPr>
          <p:cNvSpPr/>
          <p:nvPr/>
        </p:nvSpPr>
        <p:spPr>
          <a:xfrm>
            <a:off x="922618" y="2199782"/>
            <a:ext cx="1091950" cy="781515"/>
          </a:xfrm>
          <a:custGeom>
            <a:avLst/>
            <a:gdLst/>
            <a:ahLst/>
            <a:cxnLst/>
            <a:rect l="l" t="t" r="r" b="b"/>
            <a:pathLst>
              <a:path w="715888" h="781515">
                <a:moveTo>
                  <a:pt x="108014" y="0"/>
                </a:moveTo>
                <a:lnTo>
                  <a:pt x="715888" y="0"/>
                </a:lnTo>
                <a:lnTo>
                  <a:pt x="715888" y="648072"/>
                </a:lnTo>
                <a:lnTo>
                  <a:pt x="452788" y="648072"/>
                </a:lnTo>
                <a:lnTo>
                  <a:pt x="375391" y="781515"/>
                </a:lnTo>
                <a:lnTo>
                  <a:pt x="297994" y="648072"/>
                </a:lnTo>
                <a:lnTo>
                  <a:pt x="108014" y="648072"/>
                </a:lnTo>
                <a:cubicBezTo>
                  <a:pt x="48360" y="648072"/>
                  <a:pt x="0" y="599712"/>
                  <a:pt x="0" y="540058"/>
                </a:cubicBezTo>
                <a:lnTo>
                  <a:pt x="0" y="108014"/>
                </a:lnTo>
                <a:cubicBezTo>
                  <a:pt x="0" y="48360"/>
                  <a:pt x="48360" y="0"/>
                  <a:pt x="108014" y="0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3E2CBD9-5240-44FD-9E85-F31F2062B17B}"/>
              </a:ext>
            </a:extLst>
          </p:cNvPr>
          <p:cNvSpPr txBox="1"/>
          <p:nvPr/>
        </p:nvSpPr>
        <p:spPr>
          <a:xfrm>
            <a:off x="1110649" y="2289798"/>
            <a:ext cx="715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01</a:t>
            </a:r>
            <a:endParaRPr lang="ko-KR" altLang="en-US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DF49FE5-22A8-4978-84D7-3FA081B9690A}"/>
              </a:ext>
            </a:extLst>
          </p:cNvPr>
          <p:cNvSpPr txBox="1"/>
          <p:nvPr/>
        </p:nvSpPr>
        <p:spPr>
          <a:xfrm>
            <a:off x="2121652" y="2207005"/>
            <a:ext cx="3364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Easy to change colors, photos.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796746D-655B-48E4-9B2A-BEAE072C21C3}"/>
              </a:ext>
            </a:extLst>
          </p:cNvPr>
          <p:cNvSpPr txBox="1"/>
          <p:nvPr/>
        </p:nvSpPr>
        <p:spPr>
          <a:xfrm>
            <a:off x="920522" y="3063878"/>
            <a:ext cx="4718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</a:t>
            </a: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Rounded Rectangle 1032">
            <a:extLst>
              <a:ext uri="{FF2B5EF4-FFF2-40B4-BE49-F238E27FC236}">
                <a16:creationId xmlns:a16="http://schemas.microsoft.com/office/drawing/2014/main" id="{D6AFECDD-1E2E-4F85-B5E2-B890AB28AFAC}"/>
              </a:ext>
            </a:extLst>
          </p:cNvPr>
          <p:cNvSpPr/>
          <p:nvPr/>
        </p:nvSpPr>
        <p:spPr>
          <a:xfrm>
            <a:off x="6561956" y="2199782"/>
            <a:ext cx="4714381" cy="781515"/>
          </a:xfrm>
          <a:custGeom>
            <a:avLst/>
            <a:gdLst/>
            <a:ahLst/>
            <a:cxnLst/>
            <a:rect l="l" t="t" r="r" b="b"/>
            <a:pathLst>
              <a:path w="3096344" h="781515">
                <a:moveTo>
                  <a:pt x="108014" y="0"/>
                </a:moveTo>
                <a:lnTo>
                  <a:pt x="2988330" y="0"/>
                </a:lnTo>
                <a:cubicBezTo>
                  <a:pt x="3047984" y="0"/>
                  <a:pt x="3096344" y="48360"/>
                  <a:pt x="3096344" y="108014"/>
                </a:cubicBezTo>
                <a:lnTo>
                  <a:pt x="3096344" y="540058"/>
                </a:lnTo>
                <a:cubicBezTo>
                  <a:pt x="3096344" y="599712"/>
                  <a:pt x="3047984" y="648072"/>
                  <a:pt x="2988330" y="648072"/>
                </a:cubicBezTo>
                <a:lnTo>
                  <a:pt x="452788" y="648072"/>
                </a:lnTo>
                <a:lnTo>
                  <a:pt x="375391" y="781515"/>
                </a:lnTo>
                <a:lnTo>
                  <a:pt x="297994" y="648072"/>
                </a:lnTo>
                <a:lnTo>
                  <a:pt x="108014" y="648072"/>
                </a:lnTo>
                <a:cubicBezTo>
                  <a:pt x="48360" y="648072"/>
                  <a:pt x="0" y="599712"/>
                  <a:pt x="0" y="540058"/>
                </a:cubicBezTo>
                <a:lnTo>
                  <a:pt x="0" y="108014"/>
                </a:lnTo>
                <a:cubicBezTo>
                  <a:pt x="0" y="48360"/>
                  <a:pt x="48360" y="0"/>
                  <a:pt x="108014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6000"/>
                </a:schemeClr>
              </a:gs>
              <a:gs pos="100000">
                <a:schemeClr val="bg1"/>
              </a:gs>
            </a:gsLst>
            <a:lin ang="8400000" scaled="0"/>
            <a:tileRect/>
          </a:gra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" name="Rounded Rectangle 1032">
            <a:extLst>
              <a:ext uri="{FF2B5EF4-FFF2-40B4-BE49-F238E27FC236}">
                <a16:creationId xmlns:a16="http://schemas.microsoft.com/office/drawing/2014/main" id="{03230D65-7072-464C-B45A-480A136379A0}"/>
              </a:ext>
            </a:extLst>
          </p:cNvPr>
          <p:cNvSpPr/>
          <p:nvPr/>
        </p:nvSpPr>
        <p:spPr>
          <a:xfrm>
            <a:off x="6564053" y="2199782"/>
            <a:ext cx="1091950" cy="781515"/>
          </a:xfrm>
          <a:custGeom>
            <a:avLst/>
            <a:gdLst/>
            <a:ahLst/>
            <a:cxnLst/>
            <a:rect l="l" t="t" r="r" b="b"/>
            <a:pathLst>
              <a:path w="715888" h="781515">
                <a:moveTo>
                  <a:pt x="108014" y="0"/>
                </a:moveTo>
                <a:lnTo>
                  <a:pt x="715888" y="0"/>
                </a:lnTo>
                <a:lnTo>
                  <a:pt x="715888" y="648072"/>
                </a:lnTo>
                <a:lnTo>
                  <a:pt x="452788" y="648072"/>
                </a:lnTo>
                <a:lnTo>
                  <a:pt x="375391" y="781515"/>
                </a:lnTo>
                <a:lnTo>
                  <a:pt x="297994" y="648072"/>
                </a:lnTo>
                <a:lnTo>
                  <a:pt x="108014" y="648072"/>
                </a:lnTo>
                <a:cubicBezTo>
                  <a:pt x="48360" y="648072"/>
                  <a:pt x="0" y="599712"/>
                  <a:pt x="0" y="540058"/>
                </a:cubicBezTo>
                <a:lnTo>
                  <a:pt x="0" y="108014"/>
                </a:lnTo>
                <a:cubicBezTo>
                  <a:pt x="0" y="48360"/>
                  <a:pt x="48360" y="0"/>
                  <a:pt x="108014" y="0"/>
                </a:cubicBez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AC77659-D56B-4706-A8E0-B28521BDCB54}"/>
              </a:ext>
            </a:extLst>
          </p:cNvPr>
          <p:cNvSpPr txBox="1"/>
          <p:nvPr/>
        </p:nvSpPr>
        <p:spPr>
          <a:xfrm>
            <a:off x="6752084" y="2289798"/>
            <a:ext cx="715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02</a:t>
            </a:r>
            <a:endParaRPr lang="ko-KR" altLang="en-US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5F1958A-9162-43BA-8DED-CC83E91530A9}"/>
              </a:ext>
            </a:extLst>
          </p:cNvPr>
          <p:cNvSpPr txBox="1"/>
          <p:nvPr/>
        </p:nvSpPr>
        <p:spPr>
          <a:xfrm>
            <a:off x="7763087" y="2207005"/>
            <a:ext cx="33647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Easy to change colors, photos.</a:t>
            </a:r>
          </a:p>
          <a:p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EF7090D-9AAA-42BB-B375-D108F47A5CE5}"/>
              </a:ext>
            </a:extLst>
          </p:cNvPr>
          <p:cNvSpPr txBox="1"/>
          <p:nvPr/>
        </p:nvSpPr>
        <p:spPr>
          <a:xfrm>
            <a:off x="6561957" y="3063878"/>
            <a:ext cx="4718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</a:t>
            </a: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" name="Rounded Rectangle 1032">
            <a:extLst>
              <a:ext uri="{FF2B5EF4-FFF2-40B4-BE49-F238E27FC236}">
                <a16:creationId xmlns:a16="http://schemas.microsoft.com/office/drawing/2014/main" id="{AF413DF5-4653-4F1E-BE43-8B654CE06CE8}"/>
              </a:ext>
            </a:extLst>
          </p:cNvPr>
          <p:cNvSpPr/>
          <p:nvPr/>
        </p:nvSpPr>
        <p:spPr>
          <a:xfrm>
            <a:off x="924714" y="4228200"/>
            <a:ext cx="4714381" cy="781515"/>
          </a:xfrm>
          <a:custGeom>
            <a:avLst/>
            <a:gdLst/>
            <a:ahLst/>
            <a:cxnLst/>
            <a:rect l="l" t="t" r="r" b="b"/>
            <a:pathLst>
              <a:path w="3096344" h="781515">
                <a:moveTo>
                  <a:pt x="108014" y="0"/>
                </a:moveTo>
                <a:lnTo>
                  <a:pt x="2988330" y="0"/>
                </a:lnTo>
                <a:cubicBezTo>
                  <a:pt x="3047984" y="0"/>
                  <a:pt x="3096344" y="48360"/>
                  <a:pt x="3096344" y="108014"/>
                </a:cubicBezTo>
                <a:lnTo>
                  <a:pt x="3096344" y="540058"/>
                </a:lnTo>
                <a:cubicBezTo>
                  <a:pt x="3096344" y="599712"/>
                  <a:pt x="3047984" y="648072"/>
                  <a:pt x="2988330" y="648072"/>
                </a:cubicBezTo>
                <a:lnTo>
                  <a:pt x="452788" y="648072"/>
                </a:lnTo>
                <a:lnTo>
                  <a:pt x="375391" y="781515"/>
                </a:lnTo>
                <a:lnTo>
                  <a:pt x="297994" y="648072"/>
                </a:lnTo>
                <a:lnTo>
                  <a:pt x="108014" y="648072"/>
                </a:lnTo>
                <a:cubicBezTo>
                  <a:pt x="48360" y="648072"/>
                  <a:pt x="0" y="599712"/>
                  <a:pt x="0" y="540058"/>
                </a:cubicBezTo>
                <a:lnTo>
                  <a:pt x="0" y="108014"/>
                </a:lnTo>
                <a:cubicBezTo>
                  <a:pt x="0" y="48360"/>
                  <a:pt x="48360" y="0"/>
                  <a:pt x="108014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6000"/>
                </a:schemeClr>
              </a:gs>
              <a:gs pos="100000">
                <a:schemeClr val="bg1"/>
              </a:gs>
            </a:gsLst>
            <a:lin ang="8400000" scaled="0"/>
            <a:tileRect/>
          </a:gra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" name="Rounded Rectangle 1032">
            <a:extLst>
              <a:ext uri="{FF2B5EF4-FFF2-40B4-BE49-F238E27FC236}">
                <a16:creationId xmlns:a16="http://schemas.microsoft.com/office/drawing/2014/main" id="{473B130D-7DB3-4B7A-BBEA-E98BFEB3E7C6}"/>
              </a:ext>
            </a:extLst>
          </p:cNvPr>
          <p:cNvSpPr/>
          <p:nvPr/>
        </p:nvSpPr>
        <p:spPr>
          <a:xfrm>
            <a:off x="922618" y="4228200"/>
            <a:ext cx="1091950" cy="781515"/>
          </a:xfrm>
          <a:custGeom>
            <a:avLst/>
            <a:gdLst/>
            <a:ahLst/>
            <a:cxnLst/>
            <a:rect l="l" t="t" r="r" b="b"/>
            <a:pathLst>
              <a:path w="715888" h="781515">
                <a:moveTo>
                  <a:pt x="108014" y="0"/>
                </a:moveTo>
                <a:lnTo>
                  <a:pt x="715888" y="0"/>
                </a:lnTo>
                <a:lnTo>
                  <a:pt x="715888" y="648072"/>
                </a:lnTo>
                <a:lnTo>
                  <a:pt x="452788" y="648072"/>
                </a:lnTo>
                <a:lnTo>
                  <a:pt x="375391" y="781515"/>
                </a:lnTo>
                <a:lnTo>
                  <a:pt x="297994" y="648072"/>
                </a:lnTo>
                <a:lnTo>
                  <a:pt x="108014" y="648072"/>
                </a:lnTo>
                <a:cubicBezTo>
                  <a:pt x="48360" y="648072"/>
                  <a:pt x="0" y="599712"/>
                  <a:pt x="0" y="540058"/>
                </a:cubicBezTo>
                <a:lnTo>
                  <a:pt x="0" y="108014"/>
                </a:lnTo>
                <a:cubicBezTo>
                  <a:pt x="0" y="48360"/>
                  <a:pt x="48360" y="0"/>
                  <a:pt x="108014" y="0"/>
                </a:cubicBezTo>
                <a:close/>
              </a:path>
            </a:pathLst>
          </a:custGeom>
          <a:solidFill>
            <a:schemeClr val="accent4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B8ABB08-5C2F-4235-8644-0BD6A6198C9B}"/>
              </a:ext>
            </a:extLst>
          </p:cNvPr>
          <p:cNvSpPr txBox="1"/>
          <p:nvPr/>
        </p:nvSpPr>
        <p:spPr>
          <a:xfrm>
            <a:off x="1110649" y="4318216"/>
            <a:ext cx="715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03</a:t>
            </a:r>
            <a:endParaRPr lang="ko-KR" altLang="en-US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53DD78A-AB5A-4521-8C2E-CF606112563B}"/>
              </a:ext>
            </a:extLst>
          </p:cNvPr>
          <p:cNvSpPr txBox="1"/>
          <p:nvPr/>
        </p:nvSpPr>
        <p:spPr>
          <a:xfrm>
            <a:off x="2125845" y="4235423"/>
            <a:ext cx="3364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Easy to change colors, photos.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3D57F24-BC2F-4078-B722-783579A8359A}"/>
              </a:ext>
            </a:extLst>
          </p:cNvPr>
          <p:cNvSpPr txBox="1"/>
          <p:nvPr/>
        </p:nvSpPr>
        <p:spPr>
          <a:xfrm>
            <a:off x="924715" y="5092296"/>
            <a:ext cx="4718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</a:t>
            </a: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2" name="Rounded Rectangle 1032">
            <a:extLst>
              <a:ext uri="{FF2B5EF4-FFF2-40B4-BE49-F238E27FC236}">
                <a16:creationId xmlns:a16="http://schemas.microsoft.com/office/drawing/2014/main" id="{9A2C3C44-A266-417D-9EDB-08EB13C5F7D9}"/>
              </a:ext>
            </a:extLst>
          </p:cNvPr>
          <p:cNvSpPr/>
          <p:nvPr/>
        </p:nvSpPr>
        <p:spPr>
          <a:xfrm>
            <a:off x="6566149" y="4228200"/>
            <a:ext cx="4714381" cy="781515"/>
          </a:xfrm>
          <a:custGeom>
            <a:avLst/>
            <a:gdLst/>
            <a:ahLst/>
            <a:cxnLst/>
            <a:rect l="l" t="t" r="r" b="b"/>
            <a:pathLst>
              <a:path w="3096344" h="781515">
                <a:moveTo>
                  <a:pt x="108014" y="0"/>
                </a:moveTo>
                <a:lnTo>
                  <a:pt x="2988330" y="0"/>
                </a:lnTo>
                <a:cubicBezTo>
                  <a:pt x="3047984" y="0"/>
                  <a:pt x="3096344" y="48360"/>
                  <a:pt x="3096344" y="108014"/>
                </a:cubicBezTo>
                <a:lnTo>
                  <a:pt x="3096344" y="540058"/>
                </a:lnTo>
                <a:cubicBezTo>
                  <a:pt x="3096344" y="599712"/>
                  <a:pt x="3047984" y="648072"/>
                  <a:pt x="2988330" y="648072"/>
                </a:cubicBezTo>
                <a:lnTo>
                  <a:pt x="452788" y="648072"/>
                </a:lnTo>
                <a:lnTo>
                  <a:pt x="375391" y="781515"/>
                </a:lnTo>
                <a:lnTo>
                  <a:pt x="297994" y="648072"/>
                </a:lnTo>
                <a:lnTo>
                  <a:pt x="108014" y="648072"/>
                </a:lnTo>
                <a:cubicBezTo>
                  <a:pt x="48360" y="648072"/>
                  <a:pt x="0" y="599712"/>
                  <a:pt x="0" y="540058"/>
                </a:cubicBezTo>
                <a:lnTo>
                  <a:pt x="0" y="108014"/>
                </a:lnTo>
                <a:cubicBezTo>
                  <a:pt x="0" y="48360"/>
                  <a:pt x="48360" y="0"/>
                  <a:pt x="108014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6000"/>
                </a:schemeClr>
              </a:gs>
              <a:gs pos="100000">
                <a:schemeClr val="bg1"/>
              </a:gs>
            </a:gsLst>
            <a:lin ang="8400000" scaled="0"/>
            <a:tileRect/>
          </a:gra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5" name="Rounded Rectangle 1032">
            <a:extLst>
              <a:ext uri="{FF2B5EF4-FFF2-40B4-BE49-F238E27FC236}">
                <a16:creationId xmlns:a16="http://schemas.microsoft.com/office/drawing/2014/main" id="{45FBF69E-5092-41D4-A8ED-29BEC436CA3F}"/>
              </a:ext>
            </a:extLst>
          </p:cNvPr>
          <p:cNvSpPr/>
          <p:nvPr/>
        </p:nvSpPr>
        <p:spPr>
          <a:xfrm>
            <a:off x="6564053" y="4228200"/>
            <a:ext cx="1091950" cy="781515"/>
          </a:xfrm>
          <a:custGeom>
            <a:avLst/>
            <a:gdLst/>
            <a:ahLst/>
            <a:cxnLst/>
            <a:rect l="l" t="t" r="r" b="b"/>
            <a:pathLst>
              <a:path w="715888" h="781515">
                <a:moveTo>
                  <a:pt x="108014" y="0"/>
                </a:moveTo>
                <a:lnTo>
                  <a:pt x="715888" y="0"/>
                </a:lnTo>
                <a:lnTo>
                  <a:pt x="715888" y="648072"/>
                </a:lnTo>
                <a:lnTo>
                  <a:pt x="452788" y="648072"/>
                </a:lnTo>
                <a:lnTo>
                  <a:pt x="375391" y="781515"/>
                </a:lnTo>
                <a:lnTo>
                  <a:pt x="297994" y="648072"/>
                </a:lnTo>
                <a:lnTo>
                  <a:pt x="108014" y="648072"/>
                </a:lnTo>
                <a:cubicBezTo>
                  <a:pt x="48360" y="648072"/>
                  <a:pt x="0" y="599712"/>
                  <a:pt x="0" y="540058"/>
                </a:cubicBezTo>
                <a:lnTo>
                  <a:pt x="0" y="108014"/>
                </a:lnTo>
                <a:cubicBezTo>
                  <a:pt x="0" y="48360"/>
                  <a:pt x="48360" y="0"/>
                  <a:pt x="108014" y="0"/>
                </a:cubicBezTo>
                <a:close/>
              </a:path>
            </a:pathLst>
          </a:custGeom>
          <a:solidFill>
            <a:schemeClr val="accent3"/>
          </a:soli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0F0E08A-0797-467B-890F-5C77F993DB92}"/>
              </a:ext>
            </a:extLst>
          </p:cNvPr>
          <p:cNvSpPr txBox="1"/>
          <p:nvPr/>
        </p:nvSpPr>
        <p:spPr>
          <a:xfrm>
            <a:off x="6752084" y="4318216"/>
            <a:ext cx="715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04</a:t>
            </a:r>
            <a:endParaRPr lang="ko-KR" altLang="en-US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3C8847B-4442-4AD1-A202-15AF393DE851}"/>
              </a:ext>
            </a:extLst>
          </p:cNvPr>
          <p:cNvSpPr txBox="1"/>
          <p:nvPr/>
        </p:nvSpPr>
        <p:spPr>
          <a:xfrm>
            <a:off x="7767280" y="4235423"/>
            <a:ext cx="33647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Easy to change colors, photos.</a:t>
            </a:r>
          </a:p>
          <a:p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0FF0400-7227-4475-BCE4-AD7461CFEA00}"/>
              </a:ext>
            </a:extLst>
          </p:cNvPr>
          <p:cNvSpPr txBox="1"/>
          <p:nvPr/>
        </p:nvSpPr>
        <p:spPr>
          <a:xfrm>
            <a:off x="6566150" y="5092296"/>
            <a:ext cx="4718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</a:t>
            </a: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11216</TotalTime>
  <Words>240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Arial</vt:lpstr>
      <vt:lpstr>Calibri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23</cp:revision>
  <dcterms:created xsi:type="dcterms:W3CDTF">2018-02-18T19:39:47Z</dcterms:created>
  <dcterms:modified xsi:type="dcterms:W3CDTF">2018-05-16T03:36:02Z</dcterms:modified>
</cp:coreProperties>
</file>