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3" name="Group 14">
            <a:extLst>
              <a:ext uri="{FF2B5EF4-FFF2-40B4-BE49-F238E27FC236}">
                <a16:creationId xmlns:a16="http://schemas.microsoft.com/office/drawing/2014/main" id="{224D84C8-85B5-4919-AC84-72F301808D03}"/>
              </a:ext>
            </a:extLst>
          </p:cNvPr>
          <p:cNvGrpSpPr/>
          <p:nvPr/>
        </p:nvGrpSpPr>
        <p:grpSpPr>
          <a:xfrm>
            <a:off x="3085688" y="4236135"/>
            <a:ext cx="1880520" cy="1878868"/>
            <a:chOff x="2079598" y="4240014"/>
            <a:chExt cx="2262901" cy="1878868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6F8A89F2-3AC9-4E84-8CEB-EF3F3EB96182}"/>
                </a:ext>
              </a:extLst>
            </p:cNvPr>
            <p:cNvSpPr txBox="1"/>
            <p:nvPr/>
          </p:nvSpPr>
          <p:spPr>
            <a:xfrm>
              <a:off x="2079598" y="4549222"/>
              <a:ext cx="226290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B365666-414B-4006-B300-6894141B0DA3}"/>
                </a:ext>
              </a:extLst>
            </p:cNvPr>
            <p:cNvSpPr txBox="1"/>
            <p:nvPr/>
          </p:nvSpPr>
          <p:spPr>
            <a:xfrm>
              <a:off x="2079598" y="4240014"/>
              <a:ext cx="22629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6" name="Group 17">
            <a:extLst>
              <a:ext uri="{FF2B5EF4-FFF2-40B4-BE49-F238E27FC236}">
                <a16:creationId xmlns:a16="http://schemas.microsoft.com/office/drawing/2014/main" id="{36699A18-F352-4051-9124-E3CD2CC9236D}"/>
              </a:ext>
            </a:extLst>
          </p:cNvPr>
          <p:cNvGrpSpPr/>
          <p:nvPr/>
        </p:nvGrpSpPr>
        <p:grpSpPr>
          <a:xfrm>
            <a:off x="5154016" y="4236135"/>
            <a:ext cx="1880520" cy="1878868"/>
            <a:chOff x="2079598" y="4240014"/>
            <a:chExt cx="2262901" cy="1878868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C5E3D661-2B88-471C-AE3E-D6996E78443E}"/>
                </a:ext>
              </a:extLst>
            </p:cNvPr>
            <p:cNvSpPr txBox="1"/>
            <p:nvPr/>
          </p:nvSpPr>
          <p:spPr>
            <a:xfrm>
              <a:off x="2079598" y="4549222"/>
              <a:ext cx="226290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EFAC33B1-94A6-44F8-99CA-713A747277E7}"/>
                </a:ext>
              </a:extLst>
            </p:cNvPr>
            <p:cNvSpPr txBox="1"/>
            <p:nvPr/>
          </p:nvSpPr>
          <p:spPr>
            <a:xfrm>
              <a:off x="2079598" y="4240014"/>
              <a:ext cx="22629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6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9" name="Group 20">
            <a:extLst>
              <a:ext uri="{FF2B5EF4-FFF2-40B4-BE49-F238E27FC236}">
                <a16:creationId xmlns:a16="http://schemas.microsoft.com/office/drawing/2014/main" id="{3E0D87B7-2F4A-447F-BAE1-B042FE58E2FA}"/>
              </a:ext>
            </a:extLst>
          </p:cNvPr>
          <p:cNvGrpSpPr/>
          <p:nvPr/>
        </p:nvGrpSpPr>
        <p:grpSpPr>
          <a:xfrm>
            <a:off x="7222344" y="4236135"/>
            <a:ext cx="1880520" cy="1878868"/>
            <a:chOff x="2079598" y="4240014"/>
            <a:chExt cx="2262901" cy="1878868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D3A539A-76FF-423F-B9F1-1073B00364A5}"/>
                </a:ext>
              </a:extLst>
            </p:cNvPr>
            <p:cNvSpPr txBox="1"/>
            <p:nvPr/>
          </p:nvSpPr>
          <p:spPr>
            <a:xfrm>
              <a:off x="2079598" y="4549222"/>
              <a:ext cx="226290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8C733BBE-43E4-4159-807A-2E63B780ADD6}"/>
                </a:ext>
              </a:extLst>
            </p:cNvPr>
            <p:cNvSpPr txBox="1"/>
            <p:nvPr/>
          </p:nvSpPr>
          <p:spPr>
            <a:xfrm>
              <a:off x="2079598" y="4240014"/>
              <a:ext cx="22629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accent3"/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6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2" name="Group 23">
            <a:extLst>
              <a:ext uri="{FF2B5EF4-FFF2-40B4-BE49-F238E27FC236}">
                <a16:creationId xmlns:a16="http://schemas.microsoft.com/office/drawing/2014/main" id="{42C31A4C-7DD5-4EEE-AF5F-36D3A67C54C3}"/>
              </a:ext>
            </a:extLst>
          </p:cNvPr>
          <p:cNvGrpSpPr/>
          <p:nvPr/>
        </p:nvGrpSpPr>
        <p:grpSpPr>
          <a:xfrm>
            <a:off x="9290670" y="4236135"/>
            <a:ext cx="1880520" cy="1878868"/>
            <a:chOff x="2079598" y="4240014"/>
            <a:chExt cx="2262901" cy="1878868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FB9D89F-3151-4753-A9CC-8C98EA8BB416}"/>
                </a:ext>
              </a:extLst>
            </p:cNvPr>
            <p:cNvSpPr txBox="1"/>
            <p:nvPr/>
          </p:nvSpPr>
          <p:spPr>
            <a:xfrm>
              <a:off x="2079598" y="4549222"/>
              <a:ext cx="226290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C85A4CF2-6B7D-49E4-9223-A99484F15A1F}"/>
                </a:ext>
              </a:extLst>
            </p:cNvPr>
            <p:cNvSpPr txBox="1"/>
            <p:nvPr/>
          </p:nvSpPr>
          <p:spPr>
            <a:xfrm>
              <a:off x="2079598" y="4240014"/>
              <a:ext cx="22629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accent4"/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600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5" name="Block Arc 2">
            <a:extLst>
              <a:ext uri="{FF2B5EF4-FFF2-40B4-BE49-F238E27FC236}">
                <a16:creationId xmlns:a16="http://schemas.microsoft.com/office/drawing/2014/main" id="{03D51A2C-13B7-446B-923B-00C1E845A634}"/>
              </a:ext>
            </a:extLst>
          </p:cNvPr>
          <p:cNvSpPr/>
          <p:nvPr/>
        </p:nvSpPr>
        <p:spPr>
          <a:xfrm>
            <a:off x="937848" y="1895913"/>
            <a:ext cx="4113984" cy="2074410"/>
          </a:xfrm>
          <a:custGeom>
            <a:avLst/>
            <a:gdLst/>
            <a:ahLst/>
            <a:cxnLst/>
            <a:rect l="l" t="t" r="r" b="b"/>
            <a:pathLst>
              <a:path w="3924457" h="1978844">
                <a:moveTo>
                  <a:pt x="999736" y="45"/>
                </a:moveTo>
                <a:cubicBezTo>
                  <a:pt x="1466563" y="4535"/>
                  <a:pt x="1872845" y="337966"/>
                  <a:pt x="1961415" y="805106"/>
                </a:cubicBezTo>
                <a:lnTo>
                  <a:pt x="1893644" y="817955"/>
                </a:lnTo>
                <a:cubicBezTo>
                  <a:pt x="1805756" y="354413"/>
                  <a:pt x="1381586" y="32395"/>
                  <a:pt x="911479" y="72322"/>
                </a:cubicBezTo>
                <a:cubicBezTo>
                  <a:pt x="441371" y="112249"/>
                  <a:pt x="77585" y="501190"/>
                  <a:pt x="69130" y="972914"/>
                </a:cubicBezTo>
                <a:cubicBezTo>
                  <a:pt x="60676" y="1444638"/>
                  <a:pt x="410292" y="1846364"/>
                  <a:pt x="878667" y="1903111"/>
                </a:cubicBezTo>
                <a:cubicBezTo>
                  <a:pt x="1347042" y="1959858"/>
                  <a:pt x="1782478" y="1653245"/>
                  <a:pt x="1886919" y="1193150"/>
                </a:cubicBezTo>
                <a:lnTo>
                  <a:pt x="1888188" y="1193438"/>
                </a:lnTo>
                <a:lnTo>
                  <a:pt x="1975479" y="843333"/>
                </a:lnTo>
                <a:lnTo>
                  <a:pt x="1974941" y="843244"/>
                </a:lnTo>
                <a:cubicBezTo>
                  <a:pt x="2053450" y="368564"/>
                  <a:pt x="2462061" y="19180"/>
                  <a:pt x="2943174" y="15353"/>
                </a:cubicBezTo>
                <a:cubicBezTo>
                  <a:pt x="3424287" y="11525"/>
                  <a:pt x="3838405" y="354363"/>
                  <a:pt x="3924457" y="827734"/>
                </a:cubicBezTo>
                <a:lnTo>
                  <a:pt x="3855169" y="840329"/>
                </a:lnTo>
                <a:cubicBezTo>
                  <a:pt x="3775242" y="400653"/>
                  <a:pt x="3390601" y="82218"/>
                  <a:pt x="2943733" y="85773"/>
                </a:cubicBezTo>
                <a:cubicBezTo>
                  <a:pt x="2496865" y="89328"/>
                  <a:pt x="2117340" y="413843"/>
                  <a:pt x="2044419" y="854735"/>
                </a:cubicBezTo>
                <a:lnTo>
                  <a:pt x="2043181" y="854530"/>
                </a:lnTo>
                <a:lnTo>
                  <a:pt x="1953283" y="1215090"/>
                </a:lnTo>
                <a:lnTo>
                  <a:pt x="1952400" y="1214870"/>
                </a:lnTo>
                <a:cubicBezTo>
                  <a:pt x="1837800" y="1705889"/>
                  <a:pt x="1371634" y="2032320"/>
                  <a:pt x="870370" y="1971589"/>
                </a:cubicBezTo>
                <a:cubicBezTo>
                  <a:pt x="366892" y="1910590"/>
                  <a:pt x="-8927" y="1478756"/>
                  <a:pt x="161" y="971678"/>
                </a:cubicBezTo>
                <a:cubicBezTo>
                  <a:pt x="9249" y="464600"/>
                  <a:pt x="400300" y="46510"/>
                  <a:pt x="905640" y="3591"/>
                </a:cubicBezTo>
                <a:cubicBezTo>
                  <a:pt x="937224" y="909"/>
                  <a:pt x="968615" y="-254"/>
                  <a:pt x="999736" y="4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6" name="Block Arc 28">
            <a:extLst>
              <a:ext uri="{FF2B5EF4-FFF2-40B4-BE49-F238E27FC236}">
                <a16:creationId xmlns:a16="http://schemas.microsoft.com/office/drawing/2014/main" id="{C5A61A34-D2B0-4D54-AAAF-98EA657F580D}"/>
              </a:ext>
            </a:extLst>
          </p:cNvPr>
          <p:cNvSpPr/>
          <p:nvPr/>
        </p:nvSpPr>
        <p:spPr>
          <a:xfrm rot="10800000">
            <a:off x="7156020" y="1895913"/>
            <a:ext cx="4110276" cy="2074410"/>
          </a:xfrm>
          <a:custGeom>
            <a:avLst/>
            <a:gdLst/>
            <a:ahLst/>
            <a:cxnLst/>
            <a:rect l="l" t="t" r="r" b="b"/>
            <a:pathLst>
              <a:path w="3920920" h="1978844">
                <a:moveTo>
                  <a:pt x="964279" y="1978504"/>
                </a:moveTo>
                <a:cubicBezTo>
                  <a:pt x="933167" y="1977688"/>
                  <a:pt x="901838" y="1975402"/>
                  <a:pt x="870370" y="1971589"/>
                </a:cubicBezTo>
                <a:cubicBezTo>
                  <a:pt x="366892" y="1910590"/>
                  <a:pt x="-8927" y="1478756"/>
                  <a:pt x="161" y="971678"/>
                </a:cubicBezTo>
                <a:cubicBezTo>
                  <a:pt x="9249" y="464600"/>
                  <a:pt x="400300" y="46510"/>
                  <a:pt x="905640" y="3591"/>
                </a:cubicBezTo>
                <a:cubicBezTo>
                  <a:pt x="1410980" y="-39328"/>
                  <a:pt x="1866940" y="306823"/>
                  <a:pt x="1961415" y="805106"/>
                </a:cubicBezTo>
                <a:lnTo>
                  <a:pt x="1893644" y="817955"/>
                </a:lnTo>
                <a:cubicBezTo>
                  <a:pt x="1805756" y="354413"/>
                  <a:pt x="1381586" y="32395"/>
                  <a:pt x="911479" y="72322"/>
                </a:cubicBezTo>
                <a:cubicBezTo>
                  <a:pt x="441371" y="112249"/>
                  <a:pt x="77585" y="501190"/>
                  <a:pt x="69130" y="972914"/>
                </a:cubicBezTo>
                <a:cubicBezTo>
                  <a:pt x="60676" y="1444638"/>
                  <a:pt x="410292" y="1846364"/>
                  <a:pt x="878667" y="1903111"/>
                </a:cubicBezTo>
                <a:cubicBezTo>
                  <a:pt x="1347042" y="1959858"/>
                  <a:pt x="1782478" y="1653245"/>
                  <a:pt x="1886919" y="1193150"/>
                </a:cubicBezTo>
                <a:lnTo>
                  <a:pt x="1888188" y="1193438"/>
                </a:lnTo>
                <a:lnTo>
                  <a:pt x="1975479" y="843333"/>
                </a:lnTo>
                <a:lnTo>
                  <a:pt x="1974941" y="843244"/>
                </a:lnTo>
                <a:cubicBezTo>
                  <a:pt x="2052872" y="372063"/>
                  <a:pt x="2456267" y="23808"/>
                  <a:pt x="2933776" y="15472"/>
                </a:cubicBezTo>
                <a:cubicBezTo>
                  <a:pt x="3411285" y="7136"/>
                  <a:pt x="3826590" y="341098"/>
                  <a:pt x="3920920" y="809272"/>
                </a:cubicBezTo>
                <a:lnTo>
                  <a:pt x="3855141" y="822525"/>
                </a:lnTo>
                <a:cubicBezTo>
                  <a:pt x="3767209" y="386103"/>
                  <a:pt x="3380070" y="74790"/>
                  <a:pt x="2934945" y="82561"/>
                </a:cubicBezTo>
                <a:cubicBezTo>
                  <a:pt x="2494316" y="90254"/>
                  <a:pt x="2121386" y="408444"/>
                  <a:pt x="2044513" y="841117"/>
                </a:cubicBezTo>
                <a:lnTo>
                  <a:pt x="2046407" y="841589"/>
                </a:lnTo>
                <a:lnTo>
                  <a:pt x="1953283" y="1215090"/>
                </a:lnTo>
                <a:lnTo>
                  <a:pt x="1952134" y="1214803"/>
                </a:lnTo>
                <a:cubicBezTo>
                  <a:pt x="1845015" y="1675067"/>
                  <a:pt x="1428779" y="1990687"/>
                  <a:pt x="964279" y="197850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7" name="Block Arc 32">
            <a:extLst>
              <a:ext uri="{FF2B5EF4-FFF2-40B4-BE49-F238E27FC236}">
                <a16:creationId xmlns:a16="http://schemas.microsoft.com/office/drawing/2014/main" id="{C7228559-988D-449A-9665-EADDBC095762}"/>
              </a:ext>
            </a:extLst>
          </p:cNvPr>
          <p:cNvSpPr/>
          <p:nvPr/>
        </p:nvSpPr>
        <p:spPr>
          <a:xfrm>
            <a:off x="5091725" y="1903982"/>
            <a:ext cx="4088697" cy="2058273"/>
          </a:xfrm>
          <a:custGeom>
            <a:avLst/>
            <a:gdLst/>
            <a:ahLst/>
            <a:cxnLst/>
            <a:rect l="l" t="t" r="r" b="b"/>
            <a:pathLst>
              <a:path w="3900335" h="1963450">
                <a:moveTo>
                  <a:pt x="2919052" y="32"/>
                </a:moveTo>
                <a:cubicBezTo>
                  <a:pt x="3400165" y="-3796"/>
                  <a:pt x="3814283" y="339042"/>
                  <a:pt x="3900335" y="812413"/>
                </a:cubicBezTo>
                <a:lnTo>
                  <a:pt x="3831047" y="825008"/>
                </a:lnTo>
                <a:cubicBezTo>
                  <a:pt x="3751120" y="385332"/>
                  <a:pt x="3366479" y="66897"/>
                  <a:pt x="2919611" y="70452"/>
                </a:cubicBezTo>
                <a:cubicBezTo>
                  <a:pt x="2472743" y="74007"/>
                  <a:pt x="2093218" y="398522"/>
                  <a:pt x="2020297" y="839414"/>
                </a:cubicBezTo>
                <a:lnTo>
                  <a:pt x="2019059" y="839209"/>
                </a:lnTo>
                <a:lnTo>
                  <a:pt x="1929161" y="1199769"/>
                </a:lnTo>
                <a:lnTo>
                  <a:pt x="1928026" y="1199486"/>
                </a:lnTo>
                <a:cubicBezTo>
                  <a:pt x="1823838" y="1647096"/>
                  <a:pt x="1424440" y="1963901"/>
                  <a:pt x="964277" y="1963450"/>
                </a:cubicBezTo>
                <a:cubicBezTo>
                  <a:pt x="501885" y="1962997"/>
                  <a:pt x="101475" y="1642329"/>
                  <a:pt x="0" y="1191209"/>
                </a:cubicBezTo>
                <a:lnTo>
                  <a:pt x="64479" y="1176705"/>
                </a:lnTo>
                <a:cubicBezTo>
                  <a:pt x="159176" y="1597690"/>
                  <a:pt x="532838" y="1896938"/>
                  <a:pt x="964342" y="1897360"/>
                </a:cubicBezTo>
                <a:cubicBezTo>
                  <a:pt x="1394083" y="1897781"/>
                  <a:pt x="1767034" y="1601703"/>
                  <a:pt x="1864001" y="1183523"/>
                </a:cubicBezTo>
                <a:lnTo>
                  <a:pt x="1862793" y="1183221"/>
                </a:lnTo>
                <a:lnTo>
                  <a:pt x="1951357" y="828012"/>
                </a:lnTo>
                <a:lnTo>
                  <a:pt x="1950819" y="827923"/>
                </a:lnTo>
                <a:cubicBezTo>
                  <a:pt x="2029328" y="353243"/>
                  <a:pt x="2437939" y="3859"/>
                  <a:pt x="2919052" y="3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8" name="Block Arc 32">
            <a:extLst>
              <a:ext uri="{FF2B5EF4-FFF2-40B4-BE49-F238E27FC236}">
                <a16:creationId xmlns:a16="http://schemas.microsoft.com/office/drawing/2014/main" id="{E521EC4A-CFA9-471A-A394-FEC3D05CD545}"/>
              </a:ext>
            </a:extLst>
          </p:cNvPr>
          <p:cNvSpPr/>
          <p:nvPr/>
        </p:nvSpPr>
        <p:spPr>
          <a:xfrm>
            <a:off x="3027430" y="1903982"/>
            <a:ext cx="4088697" cy="2058273"/>
          </a:xfrm>
          <a:custGeom>
            <a:avLst/>
            <a:gdLst/>
            <a:ahLst/>
            <a:cxnLst/>
            <a:rect l="l" t="t" r="r" b="b"/>
            <a:pathLst>
              <a:path w="3900335" h="1963450">
                <a:moveTo>
                  <a:pt x="2919052" y="32"/>
                </a:moveTo>
                <a:cubicBezTo>
                  <a:pt x="3400165" y="-3796"/>
                  <a:pt x="3814283" y="339042"/>
                  <a:pt x="3900335" y="812413"/>
                </a:cubicBezTo>
                <a:lnTo>
                  <a:pt x="3831047" y="825008"/>
                </a:lnTo>
                <a:cubicBezTo>
                  <a:pt x="3751120" y="385332"/>
                  <a:pt x="3366479" y="66897"/>
                  <a:pt x="2919611" y="70452"/>
                </a:cubicBezTo>
                <a:cubicBezTo>
                  <a:pt x="2472743" y="74007"/>
                  <a:pt x="2093218" y="398522"/>
                  <a:pt x="2020297" y="839414"/>
                </a:cubicBezTo>
                <a:lnTo>
                  <a:pt x="2019059" y="839209"/>
                </a:lnTo>
                <a:lnTo>
                  <a:pt x="1929161" y="1199769"/>
                </a:lnTo>
                <a:lnTo>
                  <a:pt x="1928026" y="1199486"/>
                </a:lnTo>
                <a:cubicBezTo>
                  <a:pt x="1823838" y="1647096"/>
                  <a:pt x="1424440" y="1963901"/>
                  <a:pt x="964277" y="1963450"/>
                </a:cubicBezTo>
                <a:cubicBezTo>
                  <a:pt x="501885" y="1962997"/>
                  <a:pt x="101475" y="1642329"/>
                  <a:pt x="0" y="1191209"/>
                </a:cubicBezTo>
                <a:lnTo>
                  <a:pt x="64479" y="1176705"/>
                </a:lnTo>
                <a:cubicBezTo>
                  <a:pt x="159176" y="1597690"/>
                  <a:pt x="532838" y="1896938"/>
                  <a:pt x="964342" y="1897360"/>
                </a:cubicBezTo>
                <a:cubicBezTo>
                  <a:pt x="1394083" y="1897781"/>
                  <a:pt x="1767034" y="1601703"/>
                  <a:pt x="1864001" y="1183523"/>
                </a:cubicBezTo>
                <a:lnTo>
                  <a:pt x="1862793" y="1183221"/>
                </a:lnTo>
                <a:lnTo>
                  <a:pt x="1951357" y="828012"/>
                </a:lnTo>
                <a:lnTo>
                  <a:pt x="1950819" y="827923"/>
                </a:lnTo>
                <a:cubicBezTo>
                  <a:pt x="2029328" y="353243"/>
                  <a:pt x="2437939" y="3859"/>
                  <a:pt x="2919052" y="3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79" name="Group 14">
            <a:extLst>
              <a:ext uri="{FF2B5EF4-FFF2-40B4-BE49-F238E27FC236}">
                <a16:creationId xmlns:a16="http://schemas.microsoft.com/office/drawing/2014/main" id="{54B19104-E09B-4BE9-A606-E87EFB689B17}"/>
              </a:ext>
            </a:extLst>
          </p:cNvPr>
          <p:cNvGrpSpPr/>
          <p:nvPr/>
        </p:nvGrpSpPr>
        <p:grpSpPr>
          <a:xfrm>
            <a:off x="1017360" y="4236135"/>
            <a:ext cx="1880520" cy="1878868"/>
            <a:chOff x="2079598" y="4240014"/>
            <a:chExt cx="2262901" cy="1878868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AD4C889E-95FB-49C2-8FBF-0AC01C51FEB9}"/>
                </a:ext>
              </a:extLst>
            </p:cNvPr>
            <p:cNvSpPr txBox="1"/>
            <p:nvPr/>
          </p:nvSpPr>
          <p:spPr>
            <a:xfrm>
              <a:off x="2079598" y="4549222"/>
              <a:ext cx="226290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510857CE-9EFC-4C34-AB89-88F022CC1476}"/>
                </a:ext>
              </a:extLst>
            </p:cNvPr>
            <p:cNvSpPr txBox="1"/>
            <p:nvPr/>
          </p:nvSpPr>
          <p:spPr>
            <a:xfrm>
              <a:off x="2079598" y="4240014"/>
              <a:ext cx="22629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2" name="Isosceles Triangle 51">
            <a:extLst>
              <a:ext uri="{FF2B5EF4-FFF2-40B4-BE49-F238E27FC236}">
                <a16:creationId xmlns:a16="http://schemas.microsoft.com/office/drawing/2014/main" id="{BF2C376A-4804-4C72-9C12-7416BD145A22}"/>
              </a:ext>
            </a:extLst>
          </p:cNvPr>
          <p:cNvSpPr/>
          <p:nvPr/>
        </p:nvSpPr>
        <p:spPr>
          <a:xfrm>
            <a:off x="3777380" y="2764808"/>
            <a:ext cx="545096" cy="399721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3" name="Rectangle 15">
            <a:extLst>
              <a:ext uri="{FF2B5EF4-FFF2-40B4-BE49-F238E27FC236}">
                <a16:creationId xmlns:a16="http://schemas.microsoft.com/office/drawing/2014/main" id="{53CA313C-54BD-477D-8B7C-025B271A9832}"/>
              </a:ext>
            </a:extLst>
          </p:cNvPr>
          <p:cNvSpPr/>
          <p:nvPr/>
        </p:nvSpPr>
        <p:spPr>
          <a:xfrm rot="5400000">
            <a:off x="7935182" y="2696907"/>
            <a:ext cx="527791" cy="527090"/>
          </a:xfrm>
          <a:custGeom>
            <a:avLst/>
            <a:gdLst/>
            <a:ahLst/>
            <a:cxnLst/>
            <a:rect l="l" t="t" r="r" b="b"/>
            <a:pathLst>
              <a:path w="3244313" h="3240000">
                <a:moveTo>
                  <a:pt x="2055482" y="677891"/>
                </a:moveTo>
                <a:lnTo>
                  <a:pt x="2055482" y="209891"/>
                </a:lnTo>
                <a:lnTo>
                  <a:pt x="2919482" y="209891"/>
                </a:lnTo>
                <a:lnTo>
                  <a:pt x="2919482" y="677891"/>
                </a:lnTo>
                <a:close/>
                <a:moveTo>
                  <a:pt x="1695482" y="1397971"/>
                </a:moveTo>
                <a:lnTo>
                  <a:pt x="1695482" y="929971"/>
                </a:lnTo>
                <a:lnTo>
                  <a:pt x="2919482" y="929971"/>
                </a:lnTo>
                <a:lnTo>
                  <a:pt x="2919482" y="1397971"/>
                </a:lnTo>
                <a:close/>
                <a:moveTo>
                  <a:pt x="1335482" y="2118051"/>
                </a:moveTo>
                <a:lnTo>
                  <a:pt x="1335482" y="1650051"/>
                </a:lnTo>
                <a:lnTo>
                  <a:pt x="2919482" y="1650051"/>
                </a:lnTo>
                <a:lnTo>
                  <a:pt x="2919482" y="2118051"/>
                </a:lnTo>
                <a:close/>
                <a:moveTo>
                  <a:pt x="975482" y="2838131"/>
                </a:moveTo>
                <a:lnTo>
                  <a:pt x="975482" y="2370131"/>
                </a:lnTo>
                <a:lnTo>
                  <a:pt x="2919482" y="2370131"/>
                </a:lnTo>
                <a:lnTo>
                  <a:pt x="2919482" y="2838131"/>
                </a:lnTo>
                <a:close/>
                <a:moveTo>
                  <a:pt x="10788" y="2651034"/>
                </a:moveTo>
                <a:lnTo>
                  <a:pt x="1168116" y="646484"/>
                </a:lnTo>
                <a:lnTo>
                  <a:pt x="1038664" y="571745"/>
                </a:lnTo>
                <a:lnTo>
                  <a:pt x="1533856" y="311959"/>
                </a:lnTo>
                <a:lnTo>
                  <a:pt x="1556471" y="870701"/>
                </a:lnTo>
                <a:lnTo>
                  <a:pt x="1427019" y="795962"/>
                </a:lnTo>
                <a:lnTo>
                  <a:pt x="269691" y="2800512"/>
                </a:lnTo>
                <a:close/>
                <a:moveTo>
                  <a:pt x="0" y="3240000"/>
                </a:moveTo>
                <a:lnTo>
                  <a:pt x="0" y="3060000"/>
                </a:lnTo>
                <a:lnTo>
                  <a:pt x="3064313" y="3060000"/>
                </a:lnTo>
                <a:lnTo>
                  <a:pt x="3064313" y="0"/>
                </a:lnTo>
                <a:lnTo>
                  <a:pt x="3244313" y="0"/>
                </a:lnTo>
                <a:lnTo>
                  <a:pt x="3244313" y="3240000"/>
                </a:lnTo>
                <a:lnTo>
                  <a:pt x="3240000" y="3240000"/>
                </a:lnTo>
                <a:lnTo>
                  <a:pt x="3064313" y="32400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4" name="Rounded Rectangle 32">
            <a:extLst>
              <a:ext uri="{FF2B5EF4-FFF2-40B4-BE49-F238E27FC236}">
                <a16:creationId xmlns:a16="http://schemas.microsoft.com/office/drawing/2014/main" id="{ECDF3D9E-D49E-49BF-B415-AA6A6D1C38DA}"/>
              </a:ext>
            </a:extLst>
          </p:cNvPr>
          <p:cNvSpPr/>
          <p:nvPr/>
        </p:nvSpPr>
        <p:spPr>
          <a:xfrm>
            <a:off x="1672699" y="2669085"/>
            <a:ext cx="528066" cy="528066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5" name="Rounded Rectangle 5">
            <a:extLst>
              <a:ext uri="{FF2B5EF4-FFF2-40B4-BE49-F238E27FC236}">
                <a16:creationId xmlns:a16="http://schemas.microsoft.com/office/drawing/2014/main" id="{D9556A64-9689-4CDD-9AE8-871EA6DE89B8}"/>
              </a:ext>
            </a:extLst>
          </p:cNvPr>
          <p:cNvSpPr/>
          <p:nvPr/>
        </p:nvSpPr>
        <p:spPr>
          <a:xfrm flipH="1">
            <a:off x="5849658" y="2695821"/>
            <a:ext cx="641073" cy="528847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6" name="Rectangle 16">
            <a:extLst>
              <a:ext uri="{FF2B5EF4-FFF2-40B4-BE49-F238E27FC236}">
                <a16:creationId xmlns:a16="http://schemas.microsoft.com/office/drawing/2014/main" id="{2E175C21-B7A8-42AB-A4B9-CCDD132D482C}"/>
              </a:ext>
            </a:extLst>
          </p:cNvPr>
          <p:cNvSpPr/>
          <p:nvPr/>
        </p:nvSpPr>
        <p:spPr>
          <a:xfrm>
            <a:off x="9949671" y="2768678"/>
            <a:ext cx="645060" cy="423943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11182</TotalTime>
  <Words>195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12</cp:revision>
  <dcterms:created xsi:type="dcterms:W3CDTF">2018-02-18T19:39:47Z</dcterms:created>
  <dcterms:modified xsi:type="dcterms:W3CDTF">2018-05-09T01:45:06Z</dcterms:modified>
</cp:coreProperties>
</file>