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49" name="Picture 8" descr="E:\002-KIMS BUSINESS\007-02-MaxPPT-Contents\160408-Medical Templates\04-New Medicine Development\pills-01-red-one-1.png">
            <a:extLst>
              <a:ext uri="{FF2B5EF4-FFF2-40B4-BE49-F238E27FC236}">
                <a16:creationId xmlns:a16="http://schemas.microsoft.com/office/drawing/2014/main" id="{C75EC88D-5C4D-4491-991A-D4F777E78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60810" y="1931686"/>
            <a:ext cx="440101" cy="105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9" descr="E:\002-KIMS BUSINESS\007-02-MaxPPT-Contents\160408-Medical Templates\04-New Medicine Development\pills-01-red-one-2.png">
            <a:extLst>
              <a:ext uri="{FF2B5EF4-FFF2-40B4-BE49-F238E27FC236}">
                <a16:creationId xmlns:a16="http://schemas.microsoft.com/office/drawing/2014/main" id="{80081E3C-6F18-4569-8B99-8BDFCBC01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879809" y="4939912"/>
            <a:ext cx="440102" cy="105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D0CA9D7A-DF44-4AA9-865D-E502A1F94417}"/>
              </a:ext>
            </a:extLst>
          </p:cNvPr>
          <p:cNvSpPr txBox="1"/>
          <p:nvPr/>
        </p:nvSpPr>
        <p:spPr>
          <a:xfrm>
            <a:off x="4923874" y="3741070"/>
            <a:ext cx="871834" cy="430887"/>
          </a:xfrm>
          <a:prstGeom prst="rect">
            <a:avLst/>
          </a:prstGeom>
          <a:noFill/>
        </p:spPr>
        <p:txBody>
          <a:bodyPr wrap="square" lIns="72000" tIns="0" rIns="36000" bIns="0" rtlCol="0">
            <a:spAutoFit/>
          </a:bodyPr>
          <a:lstStyle/>
          <a:p>
            <a:r>
              <a:rPr lang="en-US" altLang="ko-KR" sz="1400" b="1" dirty="0">
                <a:solidFill>
                  <a:srgbClr val="E54632"/>
                </a:solidFill>
                <a:cs typeface="Arial" pitchFamily="34" charset="0"/>
              </a:rPr>
              <a:t>Good </a:t>
            </a:r>
          </a:p>
          <a:p>
            <a:r>
              <a:rPr lang="en-US" altLang="ko-KR" sz="1400" b="1" dirty="0">
                <a:solidFill>
                  <a:srgbClr val="E54632"/>
                </a:solidFill>
                <a:cs typeface="Arial" pitchFamily="34" charset="0"/>
              </a:rPr>
              <a:t>Efficacy</a:t>
            </a:r>
            <a:endParaRPr lang="ko-KR" altLang="en-US" sz="1400" b="1" dirty="0">
              <a:solidFill>
                <a:srgbClr val="E54632"/>
              </a:solidFill>
              <a:cs typeface="Arial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8E6151-FFC0-4847-A3EF-23757B6C410B}"/>
              </a:ext>
            </a:extLst>
          </p:cNvPr>
          <p:cNvSpPr txBox="1"/>
          <p:nvPr/>
        </p:nvSpPr>
        <p:spPr>
          <a:xfrm>
            <a:off x="6461141" y="3741070"/>
            <a:ext cx="871834" cy="430887"/>
          </a:xfrm>
          <a:prstGeom prst="rect">
            <a:avLst/>
          </a:prstGeom>
          <a:noFill/>
        </p:spPr>
        <p:txBody>
          <a:bodyPr wrap="square" lIns="72000" tIns="0" rIns="36000" bIns="0" rtlCol="0">
            <a:spAutoFit/>
          </a:bodyPr>
          <a:lstStyle/>
          <a:p>
            <a:r>
              <a:rPr lang="en-US" altLang="ko-KR" sz="1400" b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Bad </a:t>
            </a:r>
          </a:p>
          <a:p>
            <a:r>
              <a:rPr lang="en-US" altLang="ko-KR" sz="1400" b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Efficacy</a:t>
            </a:r>
            <a:endParaRPr lang="ko-KR" altLang="en-US" sz="1400" b="1" dirty="0">
              <a:solidFill>
                <a:schemeClr val="bg1">
                  <a:lumMod val="75000"/>
                </a:schemeClr>
              </a:solidFill>
              <a:cs typeface="Arial" pitchFamily="34" charset="0"/>
            </a:endParaRPr>
          </a:p>
        </p:txBody>
      </p:sp>
      <p:grpSp>
        <p:nvGrpSpPr>
          <p:cNvPr id="55" name="Group 31">
            <a:extLst>
              <a:ext uri="{FF2B5EF4-FFF2-40B4-BE49-F238E27FC236}">
                <a16:creationId xmlns:a16="http://schemas.microsoft.com/office/drawing/2014/main" id="{DF850A4A-7E41-46C4-BA03-A9B9D4A4FB7C}"/>
              </a:ext>
            </a:extLst>
          </p:cNvPr>
          <p:cNvGrpSpPr/>
          <p:nvPr/>
        </p:nvGrpSpPr>
        <p:grpSpPr>
          <a:xfrm>
            <a:off x="782111" y="4994177"/>
            <a:ext cx="3123488" cy="926727"/>
            <a:chOff x="575693" y="4067337"/>
            <a:chExt cx="1625933" cy="108394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A6A8BA8-C1B1-4FC3-A649-878CD90D9758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755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A774EC2-24BD-4205-9169-81D2A466626E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" name="Group 44">
            <a:extLst>
              <a:ext uri="{FF2B5EF4-FFF2-40B4-BE49-F238E27FC236}">
                <a16:creationId xmlns:a16="http://schemas.microsoft.com/office/drawing/2014/main" id="{A152548B-D05F-4513-9382-6A6D22EBEC61}"/>
              </a:ext>
            </a:extLst>
          </p:cNvPr>
          <p:cNvGrpSpPr/>
          <p:nvPr/>
        </p:nvGrpSpPr>
        <p:grpSpPr>
          <a:xfrm>
            <a:off x="782111" y="3490064"/>
            <a:ext cx="3123488" cy="926727"/>
            <a:chOff x="575693" y="4067337"/>
            <a:chExt cx="1625933" cy="108394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2018CC1-512E-4357-9B23-0A27FCF5BF86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755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E542152-CA1B-433B-9F85-333F2B6A678E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" name="Group 48">
            <a:extLst>
              <a:ext uri="{FF2B5EF4-FFF2-40B4-BE49-F238E27FC236}">
                <a16:creationId xmlns:a16="http://schemas.microsoft.com/office/drawing/2014/main" id="{A1ED7A8E-8456-4192-A959-754A698EEDE9}"/>
              </a:ext>
            </a:extLst>
          </p:cNvPr>
          <p:cNvGrpSpPr/>
          <p:nvPr/>
        </p:nvGrpSpPr>
        <p:grpSpPr>
          <a:xfrm>
            <a:off x="782111" y="1985950"/>
            <a:ext cx="3123488" cy="926727"/>
            <a:chOff x="575693" y="4067337"/>
            <a:chExt cx="1625933" cy="108394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EAE986A-E3D7-49E6-9C50-77BCA5F6C579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755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913859D-A141-4DF3-971D-5E61FA3E16AA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" name="Group 4">
            <a:extLst>
              <a:ext uri="{FF2B5EF4-FFF2-40B4-BE49-F238E27FC236}">
                <a16:creationId xmlns:a16="http://schemas.microsoft.com/office/drawing/2014/main" id="{B2D0A4EC-44F2-46FA-9B44-C765F8C8780B}"/>
              </a:ext>
            </a:extLst>
          </p:cNvPr>
          <p:cNvGrpSpPr/>
          <p:nvPr/>
        </p:nvGrpSpPr>
        <p:grpSpPr>
          <a:xfrm>
            <a:off x="4706890" y="3422663"/>
            <a:ext cx="2751387" cy="1079112"/>
            <a:chOff x="3530463" y="3335933"/>
            <a:chExt cx="2570076" cy="1008001"/>
          </a:xfrm>
        </p:grpSpPr>
        <p:grpSp>
          <p:nvGrpSpPr>
            <p:cNvPr id="65" name="Group 12">
              <a:extLst>
                <a:ext uri="{FF2B5EF4-FFF2-40B4-BE49-F238E27FC236}">
                  <a16:creationId xmlns:a16="http://schemas.microsoft.com/office/drawing/2014/main" id="{B948EEFF-E8D0-4E66-B86A-775F6817FCD3}"/>
                </a:ext>
              </a:extLst>
            </p:cNvPr>
            <p:cNvGrpSpPr/>
            <p:nvPr/>
          </p:nvGrpSpPr>
          <p:grpSpPr>
            <a:xfrm>
              <a:off x="3530463" y="3335934"/>
              <a:ext cx="1547368" cy="1008000"/>
              <a:chOff x="975964" y="2350490"/>
              <a:chExt cx="3454138" cy="2299893"/>
            </a:xfrm>
            <a:solidFill>
              <a:srgbClr val="E54632"/>
            </a:solidFill>
          </p:grpSpPr>
          <p:sp>
            <p:nvSpPr>
              <p:cNvPr id="72" name="Block Arc 2">
                <a:extLst>
                  <a:ext uri="{FF2B5EF4-FFF2-40B4-BE49-F238E27FC236}">
                    <a16:creationId xmlns:a16="http://schemas.microsoft.com/office/drawing/2014/main" id="{61F2AB69-CF12-4D38-9211-3669FADB1F09}"/>
                  </a:ext>
                </a:extLst>
              </p:cNvPr>
              <p:cNvSpPr/>
              <p:nvPr/>
            </p:nvSpPr>
            <p:spPr>
              <a:xfrm rot="16200000">
                <a:off x="975964" y="2350491"/>
                <a:ext cx="2299892" cy="2299892"/>
              </a:xfrm>
              <a:prstGeom prst="blockArc">
                <a:avLst>
                  <a:gd name="adj1" fmla="val 10800000"/>
                  <a:gd name="adj2" fmla="val 85088"/>
                  <a:gd name="adj3" fmla="val 10946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3">
                <a:extLst>
                  <a:ext uri="{FF2B5EF4-FFF2-40B4-BE49-F238E27FC236}">
                    <a16:creationId xmlns:a16="http://schemas.microsoft.com/office/drawing/2014/main" id="{69713641-120E-490F-AC25-2ED5204BE30A}"/>
                  </a:ext>
                </a:extLst>
              </p:cNvPr>
              <p:cNvSpPr/>
              <p:nvPr/>
            </p:nvSpPr>
            <p:spPr>
              <a:xfrm>
                <a:off x="2088723" y="2350490"/>
                <a:ext cx="1070154" cy="252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Rectangle 11">
                <a:extLst>
                  <a:ext uri="{FF2B5EF4-FFF2-40B4-BE49-F238E27FC236}">
                    <a16:creationId xmlns:a16="http://schemas.microsoft.com/office/drawing/2014/main" id="{9BF07B8B-FACB-4CCA-9738-CD4171A2F409}"/>
                  </a:ext>
                </a:extLst>
              </p:cNvPr>
              <p:cNvSpPr/>
              <p:nvPr/>
            </p:nvSpPr>
            <p:spPr>
              <a:xfrm>
                <a:off x="2069857" y="4398383"/>
                <a:ext cx="1337692" cy="252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Block Arc 13">
                <a:extLst>
                  <a:ext uri="{FF2B5EF4-FFF2-40B4-BE49-F238E27FC236}">
                    <a16:creationId xmlns:a16="http://schemas.microsoft.com/office/drawing/2014/main" id="{6487C2AE-572B-41E4-92AF-310CE45E8757}"/>
                  </a:ext>
                </a:extLst>
              </p:cNvPr>
              <p:cNvSpPr/>
              <p:nvPr/>
            </p:nvSpPr>
            <p:spPr>
              <a:xfrm rot="5400000" flipH="1">
                <a:off x="3177261" y="2302812"/>
                <a:ext cx="1078511" cy="1173871"/>
              </a:xfrm>
              <a:custGeom>
                <a:avLst/>
                <a:gdLst/>
                <a:ahLst/>
                <a:cxnLst/>
                <a:rect l="l" t="t" r="r" b="b"/>
                <a:pathLst>
                  <a:path w="1078511" h="1173870">
                    <a:moveTo>
                      <a:pt x="1078158" y="1173870"/>
                    </a:moveTo>
                    <a:cubicBezTo>
                      <a:pt x="1088410" y="759770"/>
                      <a:pt x="875156" y="372156"/>
                      <a:pt x="519891" y="159151"/>
                    </a:cubicBezTo>
                    <a:cubicBezTo>
                      <a:pt x="359243" y="62832"/>
                      <a:pt x="180784" y="8948"/>
                      <a:pt x="0" y="0"/>
                    </a:cubicBezTo>
                    <a:lnTo>
                      <a:pt x="0" y="251968"/>
                    </a:lnTo>
                    <a:cubicBezTo>
                      <a:pt x="135880" y="260907"/>
                      <a:pt x="269609" y="302617"/>
                      <a:pt x="390438" y="375062"/>
                    </a:cubicBezTo>
                    <a:cubicBezTo>
                      <a:pt x="667928" y="541436"/>
                      <a:pt x="834496" y="844193"/>
                      <a:pt x="826489" y="116763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ight Triangle 10">
                <a:extLst>
                  <a:ext uri="{FF2B5EF4-FFF2-40B4-BE49-F238E27FC236}">
                    <a16:creationId xmlns:a16="http://schemas.microsoft.com/office/drawing/2014/main" id="{E3F9614E-2220-4CB7-A157-A8F18FBF7BD8}"/>
                  </a:ext>
                </a:extLst>
              </p:cNvPr>
              <p:cNvSpPr/>
              <p:nvPr/>
            </p:nvSpPr>
            <p:spPr>
              <a:xfrm rot="18900000">
                <a:off x="3971844" y="3190724"/>
                <a:ext cx="458258" cy="458258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66" name="Group 36">
              <a:extLst>
                <a:ext uri="{FF2B5EF4-FFF2-40B4-BE49-F238E27FC236}">
                  <a16:creationId xmlns:a16="http://schemas.microsoft.com/office/drawing/2014/main" id="{0C1AA9CA-31FE-4EDF-B620-AC1F08557D33}"/>
                </a:ext>
              </a:extLst>
            </p:cNvPr>
            <p:cNvGrpSpPr/>
            <p:nvPr/>
          </p:nvGrpSpPr>
          <p:grpSpPr>
            <a:xfrm rot="10800000">
              <a:off x="4572000" y="3335933"/>
              <a:ext cx="1528539" cy="1008000"/>
              <a:chOff x="975964" y="2350490"/>
              <a:chExt cx="3454138" cy="2299893"/>
            </a:xfrm>
            <a:solidFill>
              <a:schemeClr val="bg1">
                <a:lumMod val="75000"/>
              </a:schemeClr>
            </a:solidFill>
          </p:grpSpPr>
          <p:sp>
            <p:nvSpPr>
              <p:cNvPr id="67" name="Block Arc 37">
                <a:extLst>
                  <a:ext uri="{FF2B5EF4-FFF2-40B4-BE49-F238E27FC236}">
                    <a16:creationId xmlns:a16="http://schemas.microsoft.com/office/drawing/2014/main" id="{E930A8E9-C817-4B99-8DA9-275B4123C427}"/>
                  </a:ext>
                </a:extLst>
              </p:cNvPr>
              <p:cNvSpPr/>
              <p:nvPr/>
            </p:nvSpPr>
            <p:spPr>
              <a:xfrm rot="16200000">
                <a:off x="975964" y="2350491"/>
                <a:ext cx="2299892" cy="2299892"/>
              </a:xfrm>
              <a:prstGeom prst="blockArc">
                <a:avLst>
                  <a:gd name="adj1" fmla="val 10800000"/>
                  <a:gd name="adj2" fmla="val 85088"/>
                  <a:gd name="adj3" fmla="val 10946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38">
                <a:extLst>
                  <a:ext uri="{FF2B5EF4-FFF2-40B4-BE49-F238E27FC236}">
                    <a16:creationId xmlns:a16="http://schemas.microsoft.com/office/drawing/2014/main" id="{2456BA21-10A9-473D-8EC4-34CAA784663B}"/>
                  </a:ext>
                </a:extLst>
              </p:cNvPr>
              <p:cNvSpPr/>
              <p:nvPr/>
            </p:nvSpPr>
            <p:spPr>
              <a:xfrm>
                <a:off x="2088723" y="2350490"/>
                <a:ext cx="1070154" cy="252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Rectangle 39">
                <a:extLst>
                  <a:ext uri="{FF2B5EF4-FFF2-40B4-BE49-F238E27FC236}">
                    <a16:creationId xmlns:a16="http://schemas.microsoft.com/office/drawing/2014/main" id="{A48BB855-E772-46FD-8F34-764FFA0B024D}"/>
                  </a:ext>
                </a:extLst>
              </p:cNvPr>
              <p:cNvSpPr/>
              <p:nvPr/>
            </p:nvSpPr>
            <p:spPr>
              <a:xfrm>
                <a:off x="2069857" y="4398383"/>
                <a:ext cx="1337692" cy="252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Block Arc 13">
                <a:extLst>
                  <a:ext uri="{FF2B5EF4-FFF2-40B4-BE49-F238E27FC236}">
                    <a16:creationId xmlns:a16="http://schemas.microsoft.com/office/drawing/2014/main" id="{0D5D938D-11CE-40F8-9498-D935626376F4}"/>
                  </a:ext>
                </a:extLst>
              </p:cNvPr>
              <p:cNvSpPr/>
              <p:nvPr/>
            </p:nvSpPr>
            <p:spPr>
              <a:xfrm rot="5400000" flipH="1">
                <a:off x="3196887" y="2302811"/>
                <a:ext cx="1078511" cy="1173870"/>
              </a:xfrm>
              <a:custGeom>
                <a:avLst/>
                <a:gdLst/>
                <a:ahLst/>
                <a:cxnLst/>
                <a:rect l="l" t="t" r="r" b="b"/>
                <a:pathLst>
                  <a:path w="1078511" h="1173870">
                    <a:moveTo>
                      <a:pt x="1078158" y="1173870"/>
                    </a:moveTo>
                    <a:cubicBezTo>
                      <a:pt x="1088410" y="759770"/>
                      <a:pt x="875156" y="372156"/>
                      <a:pt x="519891" y="159151"/>
                    </a:cubicBezTo>
                    <a:cubicBezTo>
                      <a:pt x="359243" y="62832"/>
                      <a:pt x="180784" y="8948"/>
                      <a:pt x="0" y="0"/>
                    </a:cubicBezTo>
                    <a:lnTo>
                      <a:pt x="0" y="251968"/>
                    </a:lnTo>
                    <a:cubicBezTo>
                      <a:pt x="135880" y="260907"/>
                      <a:pt x="269609" y="302617"/>
                      <a:pt x="390438" y="375062"/>
                    </a:cubicBezTo>
                    <a:cubicBezTo>
                      <a:pt x="667928" y="541436"/>
                      <a:pt x="834496" y="844193"/>
                      <a:pt x="826489" y="116763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ight Triangle 41">
                <a:extLst>
                  <a:ext uri="{FF2B5EF4-FFF2-40B4-BE49-F238E27FC236}">
                    <a16:creationId xmlns:a16="http://schemas.microsoft.com/office/drawing/2014/main" id="{627E8DBD-86DB-448A-ADEF-D6B349835BA3}"/>
                  </a:ext>
                </a:extLst>
              </p:cNvPr>
              <p:cNvSpPr/>
              <p:nvPr/>
            </p:nvSpPr>
            <p:spPr>
              <a:xfrm rot="18900000">
                <a:off x="3971844" y="3183576"/>
                <a:ext cx="458258" cy="458258"/>
              </a:xfrm>
              <a:prstGeom prst="rt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77" name="Block Arc 43">
            <a:extLst>
              <a:ext uri="{FF2B5EF4-FFF2-40B4-BE49-F238E27FC236}">
                <a16:creationId xmlns:a16="http://schemas.microsoft.com/office/drawing/2014/main" id="{E953A5F3-7CD9-4595-B3C8-06738021BABA}"/>
              </a:ext>
            </a:extLst>
          </p:cNvPr>
          <p:cNvSpPr/>
          <p:nvPr/>
        </p:nvSpPr>
        <p:spPr>
          <a:xfrm rot="5400000">
            <a:off x="3435162" y="4906051"/>
            <a:ext cx="1079111" cy="1102978"/>
          </a:xfrm>
          <a:prstGeom prst="blockArc">
            <a:avLst>
              <a:gd name="adj1" fmla="val 10800000"/>
              <a:gd name="adj2" fmla="val 85088"/>
              <a:gd name="adj3" fmla="val 109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8" name="Block Arc 47">
            <a:extLst>
              <a:ext uri="{FF2B5EF4-FFF2-40B4-BE49-F238E27FC236}">
                <a16:creationId xmlns:a16="http://schemas.microsoft.com/office/drawing/2014/main" id="{8C55AE9F-CDBD-4C21-8B32-E42CF5091B36}"/>
              </a:ext>
            </a:extLst>
          </p:cNvPr>
          <p:cNvSpPr/>
          <p:nvPr/>
        </p:nvSpPr>
        <p:spPr>
          <a:xfrm rot="5400000">
            <a:off x="3435162" y="3401937"/>
            <a:ext cx="1079111" cy="1102978"/>
          </a:xfrm>
          <a:prstGeom prst="blockArc">
            <a:avLst>
              <a:gd name="adj1" fmla="val 10800000"/>
              <a:gd name="adj2" fmla="val 85088"/>
              <a:gd name="adj3" fmla="val 109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9" name="Block Arc 51">
            <a:extLst>
              <a:ext uri="{FF2B5EF4-FFF2-40B4-BE49-F238E27FC236}">
                <a16:creationId xmlns:a16="http://schemas.microsoft.com/office/drawing/2014/main" id="{8B5242F5-ABA8-4510-B135-C9C2A43217E8}"/>
              </a:ext>
            </a:extLst>
          </p:cNvPr>
          <p:cNvSpPr/>
          <p:nvPr/>
        </p:nvSpPr>
        <p:spPr>
          <a:xfrm rot="5400000">
            <a:off x="3435162" y="1897824"/>
            <a:ext cx="1079111" cy="1102978"/>
          </a:xfrm>
          <a:prstGeom prst="blockArc">
            <a:avLst>
              <a:gd name="adj1" fmla="val 10800000"/>
              <a:gd name="adj2" fmla="val 85088"/>
              <a:gd name="adj3" fmla="val 109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0" name="Block Arc 55">
            <a:extLst>
              <a:ext uri="{FF2B5EF4-FFF2-40B4-BE49-F238E27FC236}">
                <a16:creationId xmlns:a16="http://schemas.microsoft.com/office/drawing/2014/main" id="{FE870452-3A9B-4F0A-8557-76A6C85562FF}"/>
              </a:ext>
            </a:extLst>
          </p:cNvPr>
          <p:cNvSpPr/>
          <p:nvPr/>
        </p:nvSpPr>
        <p:spPr>
          <a:xfrm rot="16200000" flipH="1">
            <a:off x="7677726" y="4906051"/>
            <a:ext cx="1079111" cy="1102978"/>
          </a:xfrm>
          <a:prstGeom prst="blockArc">
            <a:avLst>
              <a:gd name="adj1" fmla="val 10800000"/>
              <a:gd name="adj2" fmla="val 85088"/>
              <a:gd name="adj3" fmla="val 109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1" name="Block Arc 56">
            <a:extLst>
              <a:ext uri="{FF2B5EF4-FFF2-40B4-BE49-F238E27FC236}">
                <a16:creationId xmlns:a16="http://schemas.microsoft.com/office/drawing/2014/main" id="{BA0BA833-C42D-4CBB-A7AA-85C6A7E7D9BA}"/>
              </a:ext>
            </a:extLst>
          </p:cNvPr>
          <p:cNvSpPr/>
          <p:nvPr/>
        </p:nvSpPr>
        <p:spPr>
          <a:xfrm rot="16200000" flipH="1">
            <a:off x="7677726" y="3401938"/>
            <a:ext cx="1079111" cy="1102978"/>
          </a:xfrm>
          <a:prstGeom prst="blockArc">
            <a:avLst>
              <a:gd name="adj1" fmla="val 10800000"/>
              <a:gd name="adj2" fmla="val 85088"/>
              <a:gd name="adj3" fmla="val 109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2" name="Block Arc 57">
            <a:extLst>
              <a:ext uri="{FF2B5EF4-FFF2-40B4-BE49-F238E27FC236}">
                <a16:creationId xmlns:a16="http://schemas.microsoft.com/office/drawing/2014/main" id="{CEED3EDC-20ED-45F8-AFD1-1E721D37E3AE}"/>
              </a:ext>
            </a:extLst>
          </p:cNvPr>
          <p:cNvSpPr/>
          <p:nvPr/>
        </p:nvSpPr>
        <p:spPr>
          <a:xfrm rot="16200000" flipH="1">
            <a:off x="7677726" y="1897824"/>
            <a:ext cx="1079111" cy="1102978"/>
          </a:xfrm>
          <a:prstGeom prst="blockArc">
            <a:avLst>
              <a:gd name="adj1" fmla="val 10800000"/>
              <a:gd name="adj2" fmla="val 85088"/>
              <a:gd name="adj3" fmla="val 109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83" name="Group 58">
            <a:extLst>
              <a:ext uri="{FF2B5EF4-FFF2-40B4-BE49-F238E27FC236}">
                <a16:creationId xmlns:a16="http://schemas.microsoft.com/office/drawing/2014/main" id="{125064AC-86E7-4F97-8D7F-6FA665089C4E}"/>
              </a:ext>
            </a:extLst>
          </p:cNvPr>
          <p:cNvGrpSpPr/>
          <p:nvPr/>
        </p:nvGrpSpPr>
        <p:grpSpPr>
          <a:xfrm>
            <a:off x="8296874" y="4994177"/>
            <a:ext cx="3124334" cy="926727"/>
            <a:chOff x="575693" y="4067337"/>
            <a:chExt cx="1625933" cy="108394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9BDE941-F1F3-4A8D-B10F-BF8EC1043AEF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755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20833DA-5B95-426E-B651-D0B10BAD74C4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" name="Group 61">
            <a:extLst>
              <a:ext uri="{FF2B5EF4-FFF2-40B4-BE49-F238E27FC236}">
                <a16:creationId xmlns:a16="http://schemas.microsoft.com/office/drawing/2014/main" id="{AF407421-5987-4743-9ED7-D6305E7471BE}"/>
              </a:ext>
            </a:extLst>
          </p:cNvPr>
          <p:cNvGrpSpPr/>
          <p:nvPr/>
        </p:nvGrpSpPr>
        <p:grpSpPr>
          <a:xfrm>
            <a:off x="8296874" y="3490063"/>
            <a:ext cx="3124334" cy="926727"/>
            <a:chOff x="575693" y="4067337"/>
            <a:chExt cx="1625933" cy="108394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38D6D17-D41D-4966-AE7D-B0E374A7749D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755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7FC40D4-AF16-4BAA-B7C4-6E66F9C4E121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9" name="Group 64">
            <a:extLst>
              <a:ext uri="{FF2B5EF4-FFF2-40B4-BE49-F238E27FC236}">
                <a16:creationId xmlns:a16="http://schemas.microsoft.com/office/drawing/2014/main" id="{156DFEC8-7375-4BFF-91BB-825A4467A934}"/>
              </a:ext>
            </a:extLst>
          </p:cNvPr>
          <p:cNvGrpSpPr/>
          <p:nvPr/>
        </p:nvGrpSpPr>
        <p:grpSpPr>
          <a:xfrm>
            <a:off x="8296875" y="1985950"/>
            <a:ext cx="3124334" cy="926727"/>
            <a:chOff x="575693" y="4067337"/>
            <a:chExt cx="1625933" cy="108394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3D780D1-435D-4CB7-8966-FDE93FA5875A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755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B701BC9-6272-4EF3-A365-C41993DACBBC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138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2018-05-14T05:26:34Z</dcterms:modified>
</cp:coreProperties>
</file>