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037-4D04-85F7-7B768D7E519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037-4D04-85F7-7B768D7E519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037-4D04-85F7-7B768D7E5199}"/>
              </c:ext>
            </c:extLst>
          </c:dPt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65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37-4D04-85F7-7B768D7E5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223232"/>
        <c:axId val="56224768"/>
      </c:barChart>
      <c:catAx>
        <c:axId val="5622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6224768"/>
        <c:crosses val="autoZero"/>
        <c:auto val="1"/>
        <c:lblAlgn val="ctr"/>
        <c:lblOffset val="100"/>
        <c:noMultiLvlLbl val="0"/>
      </c:catAx>
      <c:valAx>
        <c:axId val="56224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6223232"/>
        <c:crosses val="autoZero"/>
        <c:crossBetween val="between"/>
      </c:valAx>
      <c:spPr>
        <a:ln w="15875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1E7-4F81-AFC9-6E700D906F5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1E7-4F81-AFC9-6E700D906F5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1E7-4F81-AFC9-6E700D906F5F}"/>
              </c:ext>
            </c:extLst>
          </c:dPt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65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E7-4F81-AFC9-6E700D906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223232"/>
        <c:axId val="56224768"/>
      </c:barChart>
      <c:catAx>
        <c:axId val="5622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6224768"/>
        <c:crosses val="autoZero"/>
        <c:auto val="1"/>
        <c:lblAlgn val="ctr"/>
        <c:lblOffset val="100"/>
        <c:noMultiLvlLbl val="0"/>
      </c:catAx>
      <c:valAx>
        <c:axId val="56224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6223232"/>
        <c:crosses val="autoZero"/>
        <c:crossBetween val="between"/>
      </c:valAx>
      <c:spPr>
        <a:ln w="15875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74F-4A02-81C6-FA9210A0DE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74F-4A02-81C6-FA9210A0DE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74F-4A02-81C6-FA9210A0DE75}"/>
              </c:ext>
            </c:extLst>
          </c:dPt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65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4F-4A02-81C6-FA9210A0D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223232"/>
        <c:axId val="56224768"/>
      </c:barChart>
      <c:catAx>
        <c:axId val="5622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6224768"/>
        <c:crosses val="autoZero"/>
        <c:auto val="1"/>
        <c:lblAlgn val="ctr"/>
        <c:lblOffset val="100"/>
        <c:noMultiLvlLbl val="0"/>
      </c:catAx>
      <c:valAx>
        <c:axId val="56224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6223232"/>
        <c:crosses val="autoZero"/>
        <c:crossBetween val="between"/>
      </c:valAx>
      <c:spPr>
        <a:ln w="15875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383-494C-A028-02A2E2644AC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383-494C-A028-02A2E2644AC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383-494C-A028-02A2E2644AC5}"/>
              </c:ext>
            </c:extLst>
          </c:dPt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65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83-494C-A028-02A2E2644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223232"/>
        <c:axId val="56224768"/>
      </c:barChart>
      <c:catAx>
        <c:axId val="5622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6224768"/>
        <c:crosses val="autoZero"/>
        <c:auto val="1"/>
        <c:lblAlgn val="ctr"/>
        <c:lblOffset val="100"/>
        <c:noMultiLvlLbl val="0"/>
      </c:catAx>
      <c:valAx>
        <c:axId val="56224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6223232"/>
        <c:crosses val="autoZero"/>
        <c:crossBetween val="between"/>
      </c:valAx>
      <c:spPr>
        <a:ln w="15875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42" name="Chart 7">
            <a:extLst>
              <a:ext uri="{FF2B5EF4-FFF2-40B4-BE49-F238E27FC236}">
                <a16:creationId xmlns:a16="http://schemas.microsoft.com/office/drawing/2014/main" id="{816693E3-3CB0-4E10-9DC7-2CD507499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6319876"/>
              </p:ext>
            </p:extLst>
          </p:nvPr>
        </p:nvGraphicFramePr>
        <p:xfrm>
          <a:off x="893176" y="1761252"/>
          <a:ext cx="2016224" cy="218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43" name="Group 9">
            <a:extLst>
              <a:ext uri="{FF2B5EF4-FFF2-40B4-BE49-F238E27FC236}">
                <a16:creationId xmlns:a16="http://schemas.microsoft.com/office/drawing/2014/main" id="{541AD584-AADB-42AD-B350-8668952FDA78}"/>
              </a:ext>
            </a:extLst>
          </p:cNvPr>
          <p:cNvGrpSpPr/>
          <p:nvPr/>
        </p:nvGrpSpPr>
        <p:grpSpPr>
          <a:xfrm>
            <a:off x="3103939" y="2349361"/>
            <a:ext cx="2798264" cy="1414883"/>
            <a:chOff x="1472558" y="998559"/>
            <a:chExt cx="2765965" cy="1414883"/>
          </a:xfrm>
        </p:grpSpPr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E7987027-F5C0-41DD-9344-8B308ED573F1}"/>
                </a:ext>
              </a:extLst>
            </p:cNvPr>
            <p:cNvSpPr txBox="1"/>
            <p:nvPr/>
          </p:nvSpPr>
          <p:spPr>
            <a:xfrm>
              <a:off x="1472558" y="1213113"/>
              <a:ext cx="27659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152CFA28-DC26-4F0D-A40E-DE159CBB6DEC}"/>
                </a:ext>
              </a:extLst>
            </p:cNvPr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6" name="TextBox 445">
            <a:extLst>
              <a:ext uri="{FF2B5EF4-FFF2-40B4-BE49-F238E27FC236}">
                <a16:creationId xmlns:a16="http://schemas.microsoft.com/office/drawing/2014/main" id="{9F5059C7-04F3-4F3B-924F-B9F0A979DC94}"/>
              </a:ext>
            </a:extLst>
          </p:cNvPr>
          <p:cNvSpPr txBox="1"/>
          <p:nvPr/>
        </p:nvSpPr>
        <p:spPr>
          <a:xfrm>
            <a:off x="3103939" y="1731288"/>
            <a:ext cx="130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47" name="Group 32">
            <a:extLst>
              <a:ext uri="{FF2B5EF4-FFF2-40B4-BE49-F238E27FC236}">
                <a16:creationId xmlns:a16="http://schemas.microsoft.com/office/drawing/2014/main" id="{CCBF9284-07E9-4900-B11C-8286578CC287}"/>
              </a:ext>
            </a:extLst>
          </p:cNvPr>
          <p:cNvGrpSpPr/>
          <p:nvPr/>
        </p:nvGrpSpPr>
        <p:grpSpPr>
          <a:xfrm>
            <a:off x="8488244" y="2349361"/>
            <a:ext cx="2798264" cy="1414883"/>
            <a:chOff x="1472558" y="998559"/>
            <a:chExt cx="2765965" cy="1414883"/>
          </a:xfrm>
        </p:grpSpPr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ADE2835E-E504-48E1-81BE-E97F97B59FB7}"/>
                </a:ext>
              </a:extLst>
            </p:cNvPr>
            <p:cNvSpPr txBox="1"/>
            <p:nvPr/>
          </p:nvSpPr>
          <p:spPr>
            <a:xfrm>
              <a:off x="1472558" y="1213113"/>
              <a:ext cx="27659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254EC5A2-5E1B-47CF-87F8-E873C5335D7D}"/>
                </a:ext>
              </a:extLst>
            </p:cNvPr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0" name="TextBox 449">
            <a:extLst>
              <a:ext uri="{FF2B5EF4-FFF2-40B4-BE49-F238E27FC236}">
                <a16:creationId xmlns:a16="http://schemas.microsoft.com/office/drawing/2014/main" id="{75472E71-0AEA-4CF8-ABB5-AABED954EA8D}"/>
              </a:ext>
            </a:extLst>
          </p:cNvPr>
          <p:cNvSpPr txBox="1"/>
          <p:nvPr/>
        </p:nvSpPr>
        <p:spPr>
          <a:xfrm>
            <a:off x="8488244" y="1731288"/>
            <a:ext cx="130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51" name="Group 36">
            <a:extLst>
              <a:ext uri="{FF2B5EF4-FFF2-40B4-BE49-F238E27FC236}">
                <a16:creationId xmlns:a16="http://schemas.microsoft.com/office/drawing/2014/main" id="{53DCBA70-82A7-4D1F-A72A-1506DA5E24BC}"/>
              </a:ext>
            </a:extLst>
          </p:cNvPr>
          <p:cNvGrpSpPr/>
          <p:nvPr/>
        </p:nvGrpSpPr>
        <p:grpSpPr>
          <a:xfrm>
            <a:off x="3103939" y="4611222"/>
            <a:ext cx="2798264" cy="1414883"/>
            <a:chOff x="1472558" y="998559"/>
            <a:chExt cx="2765965" cy="1414883"/>
          </a:xfrm>
        </p:grpSpPr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A8EC9256-1C1D-4ABB-8D7C-0C6C07BE2731}"/>
                </a:ext>
              </a:extLst>
            </p:cNvPr>
            <p:cNvSpPr txBox="1"/>
            <p:nvPr/>
          </p:nvSpPr>
          <p:spPr>
            <a:xfrm>
              <a:off x="1472558" y="1213113"/>
              <a:ext cx="27659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3EC986DE-A5DF-4635-8C6E-9217BC8A6175}"/>
                </a:ext>
              </a:extLst>
            </p:cNvPr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4" name="TextBox 453">
            <a:extLst>
              <a:ext uri="{FF2B5EF4-FFF2-40B4-BE49-F238E27FC236}">
                <a16:creationId xmlns:a16="http://schemas.microsoft.com/office/drawing/2014/main" id="{ADB3CB73-6327-4566-BDD0-DFAD0E0830EF}"/>
              </a:ext>
            </a:extLst>
          </p:cNvPr>
          <p:cNvSpPr txBox="1"/>
          <p:nvPr/>
        </p:nvSpPr>
        <p:spPr>
          <a:xfrm>
            <a:off x="3103939" y="3993149"/>
            <a:ext cx="130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55" name="Group 40">
            <a:extLst>
              <a:ext uri="{FF2B5EF4-FFF2-40B4-BE49-F238E27FC236}">
                <a16:creationId xmlns:a16="http://schemas.microsoft.com/office/drawing/2014/main" id="{44820060-956B-48F6-A56E-B6F32DBF45E9}"/>
              </a:ext>
            </a:extLst>
          </p:cNvPr>
          <p:cNvGrpSpPr/>
          <p:nvPr/>
        </p:nvGrpSpPr>
        <p:grpSpPr>
          <a:xfrm>
            <a:off x="8488244" y="4611222"/>
            <a:ext cx="2798264" cy="1414883"/>
            <a:chOff x="1472558" y="998559"/>
            <a:chExt cx="2765965" cy="1414883"/>
          </a:xfrm>
        </p:grpSpPr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2FE7AB2F-1313-4F5B-AC98-F76DEEAF98EC}"/>
                </a:ext>
              </a:extLst>
            </p:cNvPr>
            <p:cNvSpPr txBox="1"/>
            <p:nvPr/>
          </p:nvSpPr>
          <p:spPr>
            <a:xfrm>
              <a:off x="1472558" y="1213113"/>
              <a:ext cx="27659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457" name="TextBox 456">
              <a:extLst>
                <a:ext uri="{FF2B5EF4-FFF2-40B4-BE49-F238E27FC236}">
                  <a16:creationId xmlns:a16="http://schemas.microsoft.com/office/drawing/2014/main" id="{812F9BB2-2881-4D07-8B32-D24DC42E4221}"/>
                </a:ext>
              </a:extLst>
            </p:cNvPr>
            <p:cNvSpPr txBox="1"/>
            <p:nvPr/>
          </p:nvSpPr>
          <p:spPr>
            <a:xfrm>
              <a:off x="1472558" y="998559"/>
              <a:ext cx="2765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8" name="TextBox 457">
            <a:extLst>
              <a:ext uri="{FF2B5EF4-FFF2-40B4-BE49-F238E27FC236}">
                <a16:creationId xmlns:a16="http://schemas.microsoft.com/office/drawing/2014/main" id="{CACE0C30-60DF-4AB3-867B-6FDEB8E84343}"/>
              </a:ext>
            </a:extLst>
          </p:cNvPr>
          <p:cNvSpPr txBox="1"/>
          <p:nvPr/>
        </p:nvSpPr>
        <p:spPr>
          <a:xfrm>
            <a:off x="8488244" y="3993149"/>
            <a:ext cx="130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459" name="Chart 7">
            <a:extLst>
              <a:ext uri="{FF2B5EF4-FFF2-40B4-BE49-F238E27FC236}">
                <a16:creationId xmlns:a16="http://schemas.microsoft.com/office/drawing/2014/main" id="{6F7C65B1-FC73-40DB-AAC9-DF8DB2594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0460922"/>
              </p:ext>
            </p:extLst>
          </p:nvPr>
        </p:nvGraphicFramePr>
        <p:xfrm>
          <a:off x="6289798" y="1761252"/>
          <a:ext cx="2016224" cy="218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60" name="Chart 7">
            <a:extLst>
              <a:ext uri="{FF2B5EF4-FFF2-40B4-BE49-F238E27FC236}">
                <a16:creationId xmlns:a16="http://schemas.microsoft.com/office/drawing/2014/main" id="{A3EBCF61-6449-4DCF-9230-F43531BCB4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34645"/>
              </p:ext>
            </p:extLst>
          </p:nvPr>
        </p:nvGraphicFramePr>
        <p:xfrm>
          <a:off x="893176" y="4010282"/>
          <a:ext cx="2016224" cy="218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61" name="Chart 7">
            <a:extLst>
              <a:ext uri="{FF2B5EF4-FFF2-40B4-BE49-F238E27FC236}">
                <a16:creationId xmlns:a16="http://schemas.microsoft.com/office/drawing/2014/main" id="{FD76160B-6FB3-4408-B971-A176C4E862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45295"/>
              </p:ext>
            </p:extLst>
          </p:nvPr>
        </p:nvGraphicFramePr>
        <p:xfrm>
          <a:off x="6289798" y="4010282"/>
          <a:ext cx="2016224" cy="2186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184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27</cp:revision>
  <dcterms:created xsi:type="dcterms:W3CDTF">2018-02-18T19:39:47Z</dcterms:created>
  <dcterms:modified xsi:type="dcterms:W3CDTF">2018-05-16T02:45:24Z</dcterms:modified>
</cp:coreProperties>
</file>