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8" name="Rectangle 17">
            <a:extLst>
              <a:ext uri="{FF2B5EF4-FFF2-40B4-BE49-F238E27FC236}">
                <a16:creationId xmlns:a16="http://schemas.microsoft.com/office/drawing/2014/main" id="{103A23E6-B79F-4F0E-B94D-95BA02DEA661}"/>
              </a:ext>
            </a:extLst>
          </p:cNvPr>
          <p:cNvSpPr/>
          <p:nvPr/>
        </p:nvSpPr>
        <p:spPr>
          <a:xfrm>
            <a:off x="4650478" y="2489002"/>
            <a:ext cx="2476737" cy="756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Rectangle 18">
            <a:extLst>
              <a:ext uri="{FF2B5EF4-FFF2-40B4-BE49-F238E27FC236}">
                <a16:creationId xmlns:a16="http://schemas.microsoft.com/office/drawing/2014/main" id="{76642A9B-1A63-4946-AE20-33C836A353AF}"/>
              </a:ext>
            </a:extLst>
          </p:cNvPr>
          <p:cNvSpPr/>
          <p:nvPr/>
        </p:nvSpPr>
        <p:spPr>
          <a:xfrm>
            <a:off x="7023883" y="2489002"/>
            <a:ext cx="3332691" cy="756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0" name="Rectangle 12">
            <a:extLst>
              <a:ext uri="{FF2B5EF4-FFF2-40B4-BE49-F238E27FC236}">
                <a16:creationId xmlns:a16="http://schemas.microsoft.com/office/drawing/2014/main" id="{1919B74A-E859-44E7-ABE9-79806F4E312A}"/>
              </a:ext>
            </a:extLst>
          </p:cNvPr>
          <p:cNvSpPr/>
          <p:nvPr/>
        </p:nvSpPr>
        <p:spPr>
          <a:xfrm>
            <a:off x="1808922" y="2565137"/>
            <a:ext cx="3047527" cy="6804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61" name="Group 28">
            <a:extLst>
              <a:ext uri="{FF2B5EF4-FFF2-40B4-BE49-F238E27FC236}">
                <a16:creationId xmlns:a16="http://schemas.microsoft.com/office/drawing/2014/main" id="{8AB62DDE-A198-4D3C-812B-4EC920ECB97A}"/>
              </a:ext>
            </a:extLst>
          </p:cNvPr>
          <p:cNvGrpSpPr/>
          <p:nvPr/>
        </p:nvGrpSpPr>
        <p:grpSpPr>
          <a:xfrm>
            <a:off x="1127548" y="2171586"/>
            <a:ext cx="1366517" cy="1366517"/>
            <a:chOff x="491147" y="1767507"/>
            <a:chExt cx="1228997" cy="1228997"/>
          </a:xfrm>
        </p:grpSpPr>
        <p:sp>
          <p:nvSpPr>
            <p:cNvPr id="162" name="Oval 11">
              <a:extLst>
                <a:ext uri="{FF2B5EF4-FFF2-40B4-BE49-F238E27FC236}">
                  <a16:creationId xmlns:a16="http://schemas.microsoft.com/office/drawing/2014/main" id="{71626C2D-C74B-4B13-927B-9450C2332056}"/>
                </a:ext>
              </a:extLst>
            </p:cNvPr>
            <p:cNvSpPr/>
            <p:nvPr/>
          </p:nvSpPr>
          <p:spPr>
            <a:xfrm>
              <a:off x="491147" y="1767507"/>
              <a:ext cx="1228997" cy="122899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3" name="Oval 2">
              <a:extLst>
                <a:ext uri="{FF2B5EF4-FFF2-40B4-BE49-F238E27FC236}">
                  <a16:creationId xmlns:a16="http://schemas.microsoft.com/office/drawing/2014/main" id="{8C940E46-6544-4282-A250-A01D5F5BF8E1}"/>
                </a:ext>
              </a:extLst>
            </p:cNvPr>
            <p:cNvSpPr/>
            <p:nvPr/>
          </p:nvSpPr>
          <p:spPr>
            <a:xfrm>
              <a:off x="631371" y="1907731"/>
              <a:ext cx="948548" cy="94854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64" name="Group 29">
            <a:extLst>
              <a:ext uri="{FF2B5EF4-FFF2-40B4-BE49-F238E27FC236}">
                <a16:creationId xmlns:a16="http://schemas.microsoft.com/office/drawing/2014/main" id="{B9DA310D-60DA-48EF-9114-24C289A73EC0}"/>
              </a:ext>
            </a:extLst>
          </p:cNvPr>
          <p:cNvGrpSpPr/>
          <p:nvPr/>
        </p:nvGrpSpPr>
        <p:grpSpPr>
          <a:xfrm>
            <a:off x="3970532" y="2171586"/>
            <a:ext cx="1366517" cy="1366517"/>
            <a:chOff x="491147" y="1767507"/>
            <a:chExt cx="1228997" cy="1228997"/>
          </a:xfrm>
        </p:grpSpPr>
        <p:sp>
          <p:nvSpPr>
            <p:cNvPr id="165" name="Oval 30">
              <a:extLst>
                <a:ext uri="{FF2B5EF4-FFF2-40B4-BE49-F238E27FC236}">
                  <a16:creationId xmlns:a16="http://schemas.microsoft.com/office/drawing/2014/main" id="{87EC28A9-3689-49C2-B13D-2A61101BD1BF}"/>
                </a:ext>
              </a:extLst>
            </p:cNvPr>
            <p:cNvSpPr/>
            <p:nvPr/>
          </p:nvSpPr>
          <p:spPr>
            <a:xfrm>
              <a:off x="491147" y="1767507"/>
              <a:ext cx="1228997" cy="122899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6" name="Oval 31">
              <a:extLst>
                <a:ext uri="{FF2B5EF4-FFF2-40B4-BE49-F238E27FC236}">
                  <a16:creationId xmlns:a16="http://schemas.microsoft.com/office/drawing/2014/main" id="{49EA788B-0691-4F9E-893E-933626DF88F7}"/>
                </a:ext>
              </a:extLst>
            </p:cNvPr>
            <p:cNvSpPr/>
            <p:nvPr/>
          </p:nvSpPr>
          <p:spPr>
            <a:xfrm>
              <a:off x="631371" y="1907731"/>
              <a:ext cx="948548" cy="9485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7" name="Group 32">
            <a:extLst>
              <a:ext uri="{FF2B5EF4-FFF2-40B4-BE49-F238E27FC236}">
                <a16:creationId xmlns:a16="http://schemas.microsoft.com/office/drawing/2014/main" id="{FF4B930A-E589-4941-9D65-B8B49F656DD4}"/>
              </a:ext>
            </a:extLst>
          </p:cNvPr>
          <p:cNvGrpSpPr/>
          <p:nvPr/>
        </p:nvGrpSpPr>
        <p:grpSpPr>
          <a:xfrm>
            <a:off x="6813516" y="2171586"/>
            <a:ext cx="1366517" cy="1366517"/>
            <a:chOff x="491147" y="1767507"/>
            <a:chExt cx="1228997" cy="1228997"/>
          </a:xfrm>
        </p:grpSpPr>
        <p:sp>
          <p:nvSpPr>
            <p:cNvPr id="168" name="Oval 33">
              <a:extLst>
                <a:ext uri="{FF2B5EF4-FFF2-40B4-BE49-F238E27FC236}">
                  <a16:creationId xmlns:a16="http://schemas.microsoft.com/office/drawing/2014/main" id="{6E107695-B420-44FB-971F-F5565F1CED5B}"/>
                </a:ext>
              </a:extLst>
            </p:cNvPr>
            <p:cNvSpPr/>
            <p:nvPr/>
          </p:nvSpPr>
          <p:spPr>
            <a:xfrm>
              <a:off x="491147" y="1767507"/>
              <a:ext cx="1228997" cy="122899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9" name="Oval 34">
              <a:extLst>
                <a:ext uri="{FF2B5EF4-FFF2-40B4-BE49-F238E27FC236}">
                  <a16:creationId xmlns:a16="http://schemas.microsoft.com/office/drawing/2014/main" id="{5243D7F4-D7E4-4CA2-8AC7-8B70901C05A7}"/>
                </a:ext>
              </a:extLst>
            </p:cNvPr>
            <p:cNvSpPr/>
            <p:nvPr/>
          </p:nvSpPr>
          <p:spPr>
            <a:xfrm>
              <a:off x="631371" y="1907731"/>
              <a:ext cx="948548" cy="9485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70" name="Group 35">
            <a:extLst>
              <a:ext uri="{FF2B5EF4-FFF2-40B4-BE49-F238E27FC236}">
                <a16:creationId xmlns:a16="http://schemas.microsoft.com/office/drawing/2014/main" id="{93BAC4D9-A2C2-4114-855B-DA361311D851}"/>
              </a:ext>
            </a:extLst>
          </p:cNvPr>
          <p:cNvGrpSpPr/>
          <p:nvPr/>
        </p:nvGrpSpPr>
        <p:grpSpPr>
          <a:xfrm>
            <a:off x="9656499" y="2171586"/>
            <a:ext cx="1366517" cy="1366517"/>
            <a:chOff x="491147" y="1767507"/>
            <a:chExt cx="1228997" cy="1228997"/>
          </a:xfrm>
        </p:grpSpPr>
        <p:sp>
          <p:nvSpPr>
            <p:cNvPr id="171" name="Oval 36">
              <a:extLst>
                <a:ext uri="{FF2B5EF4-FFF2-40B4-BE49-F238E27FC236}">
                  <a16:creationId xmlns:a16="http://schemas.microsoft.com/office/drawing/2014/main" id="{5C10C274-62FD-448C-8A83-A9FD82B1FED8}"/>
                </a:ext>
              </a:extLst>
            </p:cNvPr>
            <p:cNvSpPr/>
            <p:nvPr/>
          </p:nvSpPr>
          <p:spPr>
            <a:xfrm>
              <a:off x="491147" y="1767507"/>
              <a:ext cx="1228997" cy="122899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2" name="Oval 37">
              <a:extLst>
                <a:ext uri="{FF2B5EF4-FFF2-40B4-BE49-F238E27FC236}">
                  <a16:creationId xmlns:a16="http://schemas.microsoft.com/office/drawing/2014/main" id="{19CEF65C-210A-4705-BF1F-F42768FC3051}"/>
                </a:ext>
              </a:extLst>
            </p:cNvPr>
            <p:cNvSpPr/>
            <p:nvPr/>
          </p:nvSpPr>
          <p:spPr>
            <a:xfrm>
              <a:off x="631371" y="1907731"/>
              <a:ext cx="948548" cy="9485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73" name="Group 41">
            <a:extLst>
              <a:ext uri="{FF2B5EF4-FFF2-40B4-BE49-F238E27FC236}">
                <a16:creationId xmlns:a16="http://schemas.microsoft.com/office/drawing/2014/main" id="{8490DEB1-527B-493E-878B-42D5B102992F}"/>
              </a:ext>
            </a:extLst>
          </p:cNvPr>
          <p:cNvGrpSpPr/>
          <p:nvPr/>
        </p:nvGrpSpPr>
        <p:grpSpPr>
          <a:xfrm>
            <a:off x="838146" y="3867237"/>
            <a:ext cx="1945320" cy="2213981"/>
            <a:chOff x="491147" y="3343901"/>
            <a:chExt cx="2064629" cy="2213981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1C67C6DB-1C27-4D15-9802-0E1E2BFB3A43}"/>
                </a:ext>
              </a:extLst>
            </p:cNvPr>
            <p:cNvSpPr txBox="1"/>
            <p:nvPr/>
          </p:nvSpPr>
          <p:spPr>
            <a:xfrm>
              <a:off x="491147" y="3343901"/>
              <a:ext cx="2064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3FC55A13-336F-4BBC-8B34-17E93B2284A9}"/>
                </a:ext>
              </a:extLst>
            </p:cNvPr>
            <p:cNvSpPr txBox="1"/>
            <p:nvPr/>
          </p:nvSpPr>
          <p:spPr>
            <a:xfrm>
              <a:off x="491147" y="3618890"/>
              <a:ext cx="206462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6" name="Group 42">
            <a:extLst>
              <a:ext uri="{FF2B5EF4-FFF2-40B4-BE49-F238E27FC236}">
                <a16:creationId xmlns:a16="http://schemas.microsoft.com/office/drawing/2014/main" id="{D2372102-7ADD-4CEF-B182-D2548D27CC46}"/>
              </a:ext>
            </a:extLst>
          </p:cNvPr>
          <p:cNvGrpSpPr/>
          <p:nvPr/>
        </p:nvGrpSpPr>
        <p:grpSpPr>
          <a:xfrm>
            <a:off x="3681130" y="3867237"/>
            <a:ext cx="1945320" cy="2213981"/>
            <a:chOff x="491147" y="3343901"/>
            <a:chExt cx="2064629" cy="2213981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D355B4C3-1FF0-49FD-813D-C6910A3F378F}"/>
                </a:ext>
              </a:extLst>
            </p:cNvPr>
            <p:cNvSpPr txBox="1"/>
            <p:nvPr/>
          </p:nvSpPr>
          <p:spPr>
            <a:xfrm>
              <a:off x="491147" y="3343901"/>
              <a:ext cx="2064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817345B6-C168-47B7-8662-66B9E844AF39}"/>
                </a:ext>
              </a:extLst>
            </p:cNvPr>
            <p:cNvSpPr txBox="1"/>
            <p:nvPr/>
          </p:nvSpPr>
          <p:spPr>
            <a:xfrm>
              <a:off x="491147" y="3618890"/>
              <a:ext cx="206462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9" name="Group 45">
            <a:extLst>
              <a:ext uri="{FF2B5EF4-FFF2-40B4-BE49-F238E27FC236}">
                <a16:creationId xmlns:a16="http://schemas.microsoft.com/office/drawing/2014/main" id="{F87FD2D3-CAC7-47DC-930B-25FCDA7C0BEB}"/>
              </a:ext>
            </a:extLst>
          </p:cNvPr>
          <p:cNvGrpSpPr/>
          <p:nvPr/>
        </p:nvGrpSpPr>
        <p:grpSpPr>
          <a:xfrm>
            <a:off x="6524114" y="3867237"/>
            <a:ext cx="1945320" cy="2213981"/>
            <a:chOff x="491147" y="3343901"/>
            <a:chExt cx="2064629" cy="2213981"/>
          </a:xfrm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BB539A4A-1D2A-4462-9FD8-065D68564581}"/>
                </a:ext>
              </a:extLst>
            </p:cNvPr>
            <p:cNvSpPr txBox="1"/>
            <p:nvPr/>
          </p:nvSpPr>
          <p:spPr>
            <a:xfrm>
              <a:off x="491147" y="3343901"/>
              <a:ext cx="2064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E01D9C28-0BD6-47D7-936B-CFA0A9D1DFEE}"/>
                </a:ext>
              </a:extLst>
            </p:cNvPr>
            <p:cNvSpPr txBox="1"/>
            <p:nvPr/>
          </p:nvSpPr>
          <p:spPr>
            <a:xfrm>
              <a:off x="491147" y="3618890"/>
              <a:ext cx="206462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2" name="Group 48">
            <a:extLst>
              <a:ext uri="{FF2B5EF4-FFF2-40B4-BE49-F238E27FC236}">
                <a16:creationId xmlns:a16="http://schemas.microsoft.com/office/drawing/2014/main" id="{32423C56-FE32-4B02-8351-ECA18850DCD6}"/>
              </a:ext>
            </a:extLst>
          </p:cNvPr>
          <p:cNvGrpSpPr/>
          <p:nvPr/>
        </p:nvGrpSpPr>
        <p:grpSpPr>
          <a:xfrm>
            <a:off x="9367097" y="3867237"/>
            <a:ext cx="1945320" cy="2213981"/>
            <a:chOff x="491147" y="3343901"/>
            <a:chExt cx="2064629" cy="2213981"/>
          </a:xfrm>
        </p:grpSpPr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66F7920A-9D61-4B33-ADC2-E0B5107B4595}"/>
                </a:ext>
              </a:extLst>
            </p:cNvPr>
            <p:cNvSpPr txBox="1"/>
            <p:nvPr/>
          </p:nvSpPr>
          <p:spPr>
            <a:xfrm>
              <a:off x="491147" y="3343901"/>
              <a:ext cx="2064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D3351C55-6ADF-4EF4-91CA-9860B58D12B8}"/>
                </a:ext>
              </a:extLst>
            </p:cNvPr>
            <p:cNvSpPr txBox="1"/>
            <p:nvPr/>
          </p:nvSpPr>
          <p:spPr>
            <a:xfrm>
              <a:off x="491147" y="3618890"/>
              <a:ext cx="206462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8B1E5EB7-F616-4185-B6D7-EF10FA6C6BB6}"/>
              </a:ext>
            </a:extLst>
          </p:cNvPr>
          <p:cNvSpPr txBox="1"/>
          <p:nvPr/>
        </p:nvSpPr>
        <p:spPr>
          <a:xfrm>
            <a:off x="778492" y="1864104"/>
            <a:ext cx="2064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CC9E728-5FF1-4521-A160-4AEA3552A955}"/>
              </a:ext>
            </a:extLst>
          </p:cNvPr>
          <p:cNvSpPr txBox="1"/>
          <p:nvPr/>
        </p:nvSpPr>
        <p:spPr>
          <a:xfrm>
            <a:off x="3621476" y="1864104"/>
            <a:ext cx="2064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92C5EB2F-3688-49B9-BBF5-508D8B982937}"/>
              </a:ext>
            </a:extLst>
          </p:cNvPr>
          <p:cNvSpPr txBox="1"/>
          <p:nvPr/>
        </p:nvSpPr>
        <p:spPr>
          <a:xfrm>
            <a:off x="6464460" y="1864104"/>
            <a:ext cx="2064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AE128DD9-BCAD-4825-A1F5-A870B27C9565}"/>
              </a:ext>
            </a:extLst>
          </p:cNvPr>
          <p:cNvSpPr txBox="1"/>
          <p:nvPr/>
        </p:nvSpPr>
        <p:spPr>
          <a:xfrm>
            <a:off x="9307443" y="1864104"/>
            <a:ext cx="2064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89" name="Rounded Rectangle 10">
            <a:extLst>
              <a:ext uri="{FF2B5EF4-FFF2-40B4-BE49-F238E27FC236}">
                <a16:creationId xmlns:a16="http://schemas.microsoft.com/office/drawing/2014/main" id="{E299C9B3-5A98-48FC-AAC8-7ACBDC14EB21}"/>
              </a:ext>
            </a:extLst>
          </p:cNvPr>
          <p:cNvSpPr/>
          <p:nvPr/>
        </p:nvSpPr>
        <p:spPr>
          <a:xfrm>
            <a:off x="1693413" y="2683982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0" name="Rectangle 16">
            <a:extLst>
              <a:ext uri="{FF2B5EF4-FFF2-40B4-BE49-F238E27FC236}">
                <a16:creationId xmlns:a16="http://schemas.microsoft.com/office/drawing/2014/main" id="{97358C9C-2678-43A7-9BD4-7C9395243F2E}"/>
              </a:ext>
            </a:extLst>
          </p:cNvPr>
          <p:cNvSpPr/>
          <p:nvPr/>
        </p:nvSpPr>
        <p:spPr>
          <a:xfrm rot="2700000">
            <a:off x="10248609" y="2593588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1" name="Rounded Rectangle 5">
            <a:extLst>
              <a:ext uri="{FF2B5EF4-FFF2-40B4-BE49-F238E27FC236}">
                <a16:creationId xmlns:a16="http://schemas.microsoft.com/office/drawing/2014/main" id="{AB4F1A5D-C0F6-4CBC-8133-22B40C02255A}"/>
              </a:ext>
            </a:extLst>
          </p:cNvPr>
          <p:cNvSpPr/>
          <p:nvPr/>
        </p:nvSpPr>
        <p:spPr>
          <a:xfrm flipH="1">
            <a:off x="4454637" y="2713009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2" name="Rectangle 36">
            <a:extLst>
              <a:ext uri="{FF2B5EF4-FFF2-40B4-BE49-F238E27FC236}">
                <a16:creationId xmlns:a16="http://schemas.microsoft.com/office/drawing/2014/main" id="{47CB4C20-D267-4942-B6A4-2C4B731FCCB7}"/>
              </a:ext>
            </a:extLst>
          </p:cNvPr>
          <p:cNvSpPr/>
          <p:nvPr/>
        </p:nvSpPr>
        <p:spPr>
          <a:xfrm>
            <a:off x="7303563" y="2683982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192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2018-05-21T02:11:38Z</dcterms:modified>
</cp:coreProperties>
</file>