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4" name="Group 3">
            <a:extLst>
              <a:ext uri="{FF2B5EF4-FFF2-40B4-BE49-F238E27FC236}">
                <a16:creationId xmlns:a16="http://schemas.microsoft.com/office/drawing/2014/main" id="{216B124F-71E8-453F-9D49-462AF78227EF}"/>
              </a:ext>
            </a:extLst>
          </p:cNvPr>
          <p:cNvGrpSpPr/>
          <p:nvPr/>
        </p:nvGrpSpPr>
        <p:grpSpPr>
          <a:xfrm>
            <a:off x="868163" y="1883913"/>
            <a:ext cx="2555429" cy="4192815"/>
            <a:chOff x="748826" y="1752188"/>
            <a:chExt cx="3399908" cy="5578391"/>
          </a:xfrm>
        </p:grpSpPr>
        <p:grpSp>
          <p:nvGrpSpPr>
            <p:cNvPr id="65" name="Group 4">
              <a:extLst>
                <a:ext uri="{FF2B5EF4-FFF2-40B4-BE49-F238E27FC236}">
                  <a16:creationId xmlns:a16="http://schemas.microsoft.com/office/drawing/2014/main" id="{5D9704F3-B7FF-4457-A6F9-776D1ECFD04B}"/>
                </a:ext>
              </a:extLst>
            </p:cNvPr>
            <p:cNvGrpSpPr/>
            <p:nvPr/>
          </p:nvGrpSpPr>
          <p:grpSpPr>
            <a:xfrm>
              <a:off x="748826" y="1752188"/>
              <a:ext cx="3399908" cy="3188980"/>
              <a:chOff x="728131" y="2276872"/>
              <a:chExt cx="2763749" cy="2592288"/>
            </a:xfrm>
          </p:grpSpPr>
          <p:sp>
            <p:nvSpPr>
              <p:cNvPr id="68" name="Block Arc 7">
                <a:extLst>
                  <a:ext uri="{FF2B5EF4-FFF2-40B4-BE49-F238E27FC236}">
                    <a16:creationId xmlns:a16="http://schemas.microsoft.com/office/drawing/2014/main" id="{0A9D4FB4-DF63-42FE-8363-D4E685210A33}"/>
                  </a:ext>
                </a:extLst>
              </p:cNvPr>
              <p:cNvSpPr/>
              <p:nvPr/>
            </p:nvSpPr>
            <p:spPr>
              <a:xfrm>
                <a:off x="899592" y="2276872"/>
                <a:ext cx="2592288" cy="2592288"/>
              </a:xfrm>
              <a:prstGeom prst="blockArc">
                <a:avLst>
                  <a:gd name="adj1" fmla="val 12214054"/>
                  <a:gd name="adj2" fmla="val 9664598"/>
                  <a:gd name="adj3" fmla="val 1481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255D2CE-56BE-4A1B-AB0F-9D15ECF343B7}"/>
                  </a:ext>
                </a:extLst>
              </p:cNvPr>
              <p:cNvSpPr txBox="1"/>
              <p:nvPr/>
            </p:nvSpPr>
            <p:spPr>
              <a:xfrm>
                <a:off x="728131" y="3185929"/>
                <a:ext cx="704458" cy="699020"/>
              </a:xfrm>
              <a:prstGeom prst="rect">
                <a:avLst/>
              </a:prstGeom>
              <a:noFill/>
            </p:spPr>
            <p:txBody>
              <a:bodyPr wrap="square" rIns="0" rtlCol="0">
                <a:spAutoFit/>
              </a:bodyPr>
              <a:lstStyle/>
              <a:p>
                <a:pPr algn="ctr"/>
                <a:r>
                  <a:rPr lang="en-US" altLang="ko-KR" sz="3600" b="1" dirty="0">
                    <a:solidFill>
                      <a:schemeClr val="accent1"/>
                    </a:solidFill>
                  </a:rPr>
                  <a:t>01</a:t>
                </a:r>
                <a:endParaRPr lang="ko-KR" altLang="en-US" sz="3600" b="1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8A1D219-CA83-41D9-807A-F2E6C89D9F1A}"/>
                </a:ext>
              </a:extLst>
            </p:cNvPr>
            <p:cNvSpPr txBox="1"/>
            <p:nvPr/>
          </p:nvSpPr>
          <p:spPr>
            <a:xfrm>
              <a:off x="959754" y="5242202"/>
              <a:ext cx="3188980" cy="2088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70522F7-E526-44E0-BD2D-E11AD257D6ED}"/>
                </a:ext>
              </a:extLst>
            </p:cNvPr>
            <p:cNvSpPr txBox="1"/>
            <p:nvPr/>
          </p:nvSpPr>
          <p:spPr>
            <a:xfrm>
              <a:off x="1615480" y="3335092"/>
              <a:ext cx="1872209" cy="859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10">
            <a:extLst>
              <a:ext uri="{FF2B5EF4-FFF2-40B4-BE49-F238E27FC236}">
                <a16:creationId xmlns:a16="http://schemas.microsoft.com/office/drawing/2014/main" id="{6D697D4C-56ED-41C1-8855-2142834E6AC8}"/>
              </a:ext>
            </a:extLst>
          </p:cNvPr>
          <p:cNvGrpSpPr/>
          <p:nvPr/>
        </p:nvGrpSpPr>
        <p:grpSpPr>
          <a:xfrm>
            <a:off x="4737974" y="1888190"/>
            <a:ext cx="2555429" cy="4192815"/>
            <a:chOff x="748826" y="1752188"/>
            <a:chExt cx="3399908" cy="5578391"/>
          </a:xfrm>
        </p:grpSpPr>
        <p:grpSp>
          <p:nvGrpSpPr>
            <p:cNvPr id="71" name="Group 11">
              <a:extLst>
                <a:ext uri="{FF2B5EF4-FFF2-40B4-BE49-F238E27FC236}">
                  <a16:creationId xmlns:a16="http://schemas.microsoft.com/office/drawing/2014/main" id="{F7DB6A91-F0A3-40A9-B40B-F94FB8F39F65}"/>
                </a:ext>
              </a:extLst>
            </p:cNvPr>
            <p:cNvGrpSpPr/>
            <p:nvPr/>
          </p:nvGrpSpPr>
          <p:grpSpPr>
            <a:xfrm>
              <a:off x="748826" y="1752188"/>
              <a:ext cx="3399908" cy="3188980"/>
              <a:chOff x="728131" y="2276872"/>
              <a:chExt cx="2763749" cy="2592288"/>
            </a:xfrm>
          </p:grpSpPr>
          <p:sp>
            <p:nvSpPr>
              <p:cNvPr id="74" name="Block Arc 14">
                <a:extLst>
                  <a:ext uri="{FF2B5EF4-FFF2-40B4-BE49-F238E27FC236}">
                    <a16:creationId xmlns:a16="http://schemas.microsoft.com/office/drawing/2014/main" id="{FCAD7B86-71FB-44CC-A6F1-43F911D3AEC4}"/>
                  </a:ext>
                </a:extLst>
              </p:cNvPr>
              <p:cNvSpPr/>
              <p:nvPr/>
            </p:nvSpPr>
            <p:spPr>
              <a:xfrm>
                <a:off x="899592" y="2276872"/>
                <a:ext cx="2592288" cy="2592288"/>
              </a:xfrm>
              <a:prstGeom prst="blockArc">
                <a:avLst>
                  <a:gd name="adj1" fmla="val 12214054"/>
                  <a:gd name="adj2" fmla="val 9664598"/>
                  <a:gd name="adj3" fmla="val 1481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A82EAA63-59C7-4F45-9FA7-3FE9B769357F}"/>
                  </a:ext>
                </a:extLst>
              </p:cNvPr>
              <p:cNvSpPr txBox="1"/>
              <p:nvPr/>
            </p:nvSpPr>
            <p:spPr>
              <a:xfrm>
                <a:off x="728131" y="3185929"/>
                <a:ext cx="704458" cy="699020"/>
              </a:xfrm>
              <a:prstGeom prst="rect">
                <a:avLst/>
              </a:prstGeom>
              <a:noFill/>
            </p:spPr>
            <p:txBody>
              <a:bodyPr wrap="square" rIns="0" rtlCol="0">
                <a:spAutoFit/>
              </a:bodyPr>
              <a:lstStyle/>
              <a:p>
                <a:pPr algn="ctr"/>
                <a:r>
                  <a:rPr lang="en-US" altLang="ko-KR" sz="3600" b="1" dirty="0">
                    <a:solidFill>
                      <a:schemeClr val="accent2"/>
                    </a:solidFill>
                  </a:rPr>
                  <a:t>02</a:t>
                </a:r>
                <a:endParaRPr lang="ko-KR" altLang="en-US" sz="36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EFADB43-CE13-4796-AC89-6099684E1F8F}"/>
                </a:ext>
              </a:extLst>
            </p:cNvPr>
            <p:cNvSpPr txBox="1"/>
            <p:nvPr/>
          </p:nvSpPr>
          <p:spPr>
            <a:xfrm>
              <a:off x="959754" y="5242202"/>
              <a:ext cx="3188980" cy="2088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2F07C61-6F00-4C07-BFC5-403DB7EDB80A}"/>
                </a:ext>
              </a:extLst>
            </p:cNvPr>
            <p:cNvSpPr txBox="1"/>
            <p:nvPr/>
          </p:nvSpPr>
          <p:spPr>
            <a:xfrm>
              <a:off x="1615480" y="3335092"/>
              <a:ext cx="1872209" cy="859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16">
            <a:extLst>
              <a:ext uri="{FF2B5EF4-FFF2-40B4-BE49-F238E27FC236}">
                <a16:creationId xmlns:a16="http://schemas.microsoft.com/office/drawing/2014/main" id="{EBC04E44-A5B4-4AE3-8354-DF50CF316E1D}"/>
              </a:ext>
            </a:extLst>
          </p:cNvPr>
          <p:cNvGrpSpPr/>
          <p:nvPr/>
        </p:nvGrpSpPr>
        <p:grpSpPr>
          <a:xfrm>
            <a:off x="8607784" y="1892467"/>
            <a:ext cx="2555429" cy="4192815"/>
            <a:chOff x="748826" y="1752188"/>
            <a:chExt cx="3399908" cy="5578391"/>
          </a:xfrm>
        </p:grpSpPr>
        <p:grpSp>
          <p:nvGrpSpPr>
            <p:cNvPr id="77" name="Group 17">
              <a:extLst>
                <a:ext uri="{FF2B5EF4-FFF2-40B4-BE49-F238E27FC236}">
                  <a16:creationId xmlns:a16="http://schemas.microsoft.com/office/drawing/2014/main" id="{71646E1C-7F96-4319-9799-C758AA5BB466}"/>
                </a:ext>
              </a:extLst>
            </p:cNvPr>
            <p:cNvGrpSpPr/>
            <p:nvPr/>
          </p:nvGrpSpPr>
          <p:grpSpPr>
            <a:xfrm>
              <a:off x="748826" y="1752188"/>
              <a:ext cx="3399908" cy="3188980"/>
              <a:chOff x="728131" y="2276872"/>
              <a:chExt cx="2763749" cy="2592288"/>
            </a:xfrm>
          </p:grpSpPr>
          <p:sp>
            <p:nvSpPr>
              <p:cNvPr id="80" name="Block Arc 20">
                <a:extLst>
                  <a:ext uri="{FF2B5EF4-FFF2-40B4-BE49-F238E27FC236}">
                    <a16:creationId xmlns:a16="http://schemas.microsoft.com/office/drawing/2014/main" id="{7CE58DD6-912D-4C43-A5CF-5123AAE9812B}"/>
                  </a:ext>
                </a:extLst>
              </p:cNvPr>
              <p:cNvSpPr/>
              <p:nvPr/>
            </p:nvSpPr>
            <p:spPr>
              <a:xfrm>
                <a:off x="899592" y="2276872"/>
                <a:ext cx="2592288" cy="2592288"/>
              </a:xfrm>
              <a:prstGeom prst="blockArc">
                <a:avLst>
                  <a:gd name="adj1" fmla="val 12214054"/>
                  <a:gd name="adj2" fmla="val 9664598"/>
                  <a:gd name="adj3" fmla="val 14811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9FDD07E-9D7E-4F19-A1D5-533676CD232D}"/>
                  </a:ext>
                </a:extLst>
              </p:cNvPr>
              <p:cNvSpPr txBox="1"/>
              <p:nvPr/>
            </p:nvSpPr>
            <p:spPr>
              <a:xfrm>
                <a:off x="728131" y="3185929"/>
                <a:ext cx="704458" cy="699020"/>
              </a:xfrm>
              <a:prstGeom prst="rect">
                <a:avLst/>
              </a:prstGeom>
              <a:noFill/>
            </p:spPr>
            <p:txBody>
              <a:bodyPr wrap="square" rIns="0" rtlCol="0">
                <a:spAutoFit/>
              </a:bodyPr>
              <a:lstStyle/>
              <a:p>
                <a:pPr algn="ctr"/>
                <a:r>
                  <a:rPr lang="en-US" altLang="ko-KR" sz="3600" b="1" dirty="0">
                    <a:solidFill>
                      <a:schemeClr val="accent3"/>
                    </a:solidFill>
                  </a:rPr>
                  <a:t>03</a:t>
                </a:r>
                <a:endParaRPr lang="ko-KR" altLang="en-US" sz="3600" b="1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507D6CE-0833-45E0-9385-824D4EFE56FD}"/>
                </a:ext>
              </a:extLst>
            </p:cNvPr>
            <p:cNvSpPr txBox="1"/>
            <p:nvPr/>
          </p:nvSpPr>
          <p:spPr>
            <a:xfrm>
              <a:off x="959754" y="5242202"/>
              <a:ext cx="3188980" cy="2088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9B8C27E-85A7-4BB2-A683-271A35EBE451}"/>
                </a:ext>
              </a:extLst>
            </p:cNvPr>
            <p:cNvSpPr txBox="1"/>
            <p:nvPr/>
          </p:nvSpPr>
          <p:spPr>
            <a:xfrm>
              <a:off x="1615480" y="3335092"/>
              <a:ext cx="1872209" cy="859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2" name="Rounded Rectangle 5">
            <a:extLst>
              <a:ext uri="{FF2B5EF4-FFF2-40B4-BE49-F238E27FC236}">
                <a16:creationId xmlns:a16="http://schemas.microsoft.com/office/drawing/2014/main" id="{35585AF2-CCC1-43E6-801D-A6095982C21F}"/>
              </a:ext>
            </a:extLst>
          </p:cNvPr>
          <p:cNvSpPr/>
          <p:nvPr/>
        </p:nvSpPr>
        <p:spPr>
          <a:xfrm flipH="1">
            <a:off x="2004697" y="2590927"/>
            <a:ext cx="466859" cy="38513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3" name="Round Same Side Corner Rectangle 11">
            <a:extLst>
              <a:ext uri="{FF2B5EF4-FFF2-40B4-BE49-F238E27FC236}">
                <a16:creationId xmlns:a16="http://schemas.microsoft.com/office/drawing/2014/main" id="{C2D79426-5CA6-4EAC-B331-61FE8A3DB981}"/>
              </a:ext>
            </a:extLst>
          </p:cNvPr>
          <p:cNvSpPr>
            <a:spLocks noChangeAspect="1"/>
          </p:cNvSpPr>
          <p:nvPr/>
        </p:nvSpPr>
        <p:spPr>
          <a:xfrm rot="9900000">
            <a:off x="5889789" y="2601037"/>
            <a:ext cx="472005" cy="40087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Oval 21">
            <a:extLst>
              <a:ext uri="{FF2B5EF4-FFF2-40B4-BE49-F238E27FC236}">
                <a16:creationId xmlns:a16="http://schemas.microsoft.com/office/drawing/2014/main" id="{A82812E0-33EA-48C6-90DE-85DBEA9F1D6D}"/>
              </a:ext>
            </a:extLst>
          </p:cNvPr>
          <p:cNvSpPr>
            <a:spLocks noChangeAspect="1"/>
          </p:cNvSpPr>
          <p:nvPr/>
        </p:nvSpPr>
        <p:spPr>
          <a:xfrm>
            <a:off x="9764553" y="2588335"/>
            <a:ext cx="422750" cy="42628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155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2018-05-02T01:47:00Z</dcterms:modified>
</cp:coreProperties>
</file>