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44" name="Group 3">
            <a:extLst>
              <a:ext uri="{FF2B5EF4-FFF2-40B4-BE49-F238E27FC236}">
                <a16:creationId xmlns:a16="http://schemas.microsoft.com/office/drawing/2014/main" id="{C34ABEDB-44A4-448E-A141-FDB33426A0E4}"/>
              </a:ext>
            </a:extLst>
          </p:cNvPr>
          <p:cNvGrpSpPr/>
          <p:nvPr/>
        </p:nvGrpSpPr>
        <p:grpSpPr>
          <a:xfrm rot="5400000">
            <a:off x="4250250" y="2707425"/>
            <a:ext cx="3691501" cy="2483950"/>
            <a:chOff x="2931730" y="2533443"/>
            <a:chExt cx="3046377" cy="2049860"/>
          </a:xfrm>
          <a:solidFill>
            <a:srgbClr val="EF4A4A"/>
          </a:solidFill>
        </p:grpSpPr>
        <p:sp>
          <p:nvSpPr>
            <p:cNvPr id="145" name="Diamond 4">
              <a:extLst>
                <a:ext uri="{FF2B5EF4-FFF2-40B4-BE49-F238E27FC236}">
                  <a16:creationId xmlns:a16="http://schemas.microsoft.com/office/drawing/2014/main" id="{A9ADC3B9-EA8D-4A23-BDE9-AFC3C6392F30}"/>
                </a:ext>
              </a:extLst>
            </p:cNvPr>
            <p:cNvSpPr/>
            <p:nvPr/>
          </p:nvSpPr>
          <p:spPr>
            <a:xfrm>
              <a:off x="3470458" y="2533443"/>
              <a:ext cx="914400" cy="914400"/>
            </a:xfrm>
            <a:prstGeom prst="diamond">
              <a:avLst/>
            </a:prstGeom>
            <a:solidFill>
              <a:schemeClr val="accent4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6" name="Diamond 5">
              <a:extLst>
                <a:ext uri="{FF2B5EF4-FFF2-40B4-BE49-F238E27FC236}">
                  <a16:creationId xmlns:a16="http://schemas.microsoft.com/office/drawing/2014/main" id="{70CB61F1-FCD5-4B9D-BE57-E45EFAB33726}"/>
                </a:ext>
              </a:extLst>
            </p:cNvPr>
            <p:cNvSpPr/>
            <p:nvPr/>
          </p:nvSpPr>
          <p:spPr>
            <a:xfrm>
              <a:off x="4507147" y="2533443"/>
              <a:ext cx="914400" cy="914400"/>
            </a:xfrm>
            <a:prstGeom prst="diamond">
              <a:avLst/>
            </a:prstGeom>
            <a:solidFill>
              <a:schemeClr val="accent1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7" name="Diamond 6">
              <a:extLst>
                <a:ext uri="{FF2B5EF4-FFF2-40B4-BE49-F238E27FC236}">
                  <a16:creationId xmlns:a16="http://schemas.microsoft.com/office/drawing/2014/main" id="{8071A95F-C659-4FAC-8D00-E61E392EC6CB}"/>
                </a:ext>
              </a:extLst>
            </p:cNvPr>
            <p:cNvSpPr/>
            <p:nvPr/>
          </p:nvSpPr>
          <p:spPr>
            <a:xfrm>
              <a:off x="5063707" y="3101171"/>
              <a:ext cx="914400" cy="914400"/>
            </a:xfrm>
            <a:prstGeom prst="diamond">
              <a:avLst/>
            </a:prstGeom>
            <a:solidFill>
              <a:schemeClr val="accent3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8" name="Diamond 7">
              <a:extLst>
                <a:ext uri="{FF2B5EF4-FFF2-40B4-BE49-F238E27FC236}">
                  <a16:creationId xmlns:a16="http://schemas.microsoft.com/office/drawing/2014/main" id="{E09460B3-580D-413F-988F-F9601B25FD25}"/>
                </a:ext>
              </a:extLst>
            </p:cNvPr>
            <p:cNvSpPr/>
            <p:nvPr/>
          </p:nvSpPr>
          <p:spPr>
            <a:xfrm>
              <a:off x="4507147" y="3668901"/>
              <a:ext cx="914400" cy="914400"/>
            </a:xfrm>
            <a:prstGeom prst="diamond">
              <a:avLst/>
            </a:prstGeom>
            <a:solidFill>
              <a:schemeClr val="accent6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49" name="Diamond 8">
              <a:extLst>
                <a:ext uri="{FF2B5EF4-FFF2-40B4-BE49-F238E27FC236}">
                  <a16:creationId xmlns:a16="http://schemas.microsoft.com/office/drawing/2014/main" id="{E5009BAB-3FBC-469E-8C87-A82A8DE28225}"/>
                </a:ext>
              </a:extLst>
            </p:cNvPr>
            <p:cNvSpPr/>
            <p:nvPr/>
          </p:nvSpPr>
          <p:spPr>
            <a:xfrm>
              <a:off x="3470459" y="3668903"/>
              <a:ext cx="914400" cy="914400"/>
            </a:xfrm>
            <a:prstGeom prst="diamond">
              <a:avLst/>
            </a:prstGeom>
            <a:solidFill>
              <a:schemeClr val="accent2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150" name="Diamond 9">
              <a:extLst>
                <a:ext uri="{FF2B5EF4-FFF2-40B4-BE49-F238E27FC236}">
                  <a16:creationId xmlns:a16="http://schemas.microsoft.com/office/drawing/2014/main" id="{D44772D8-D7D9-47C6-8D0C-7A2CF07108D4}"/>
                </a:ext>
              </a:extLst>
            </p:cNvPr>
            <p:cNvSpPr/>
            <p:nvPr/>
          </p:nvSpPr>
          <p:spPr>
            <a:xfrm>
              <a:off x="2931730" y="3101171"/>
              <a:ext cx="914400" cy="914400"/>
            </a:xfrm>
            <a:prstGeom prst="diamond">
              <a:avLst/>
            </a:prstGeom>
            <a:solidFill>
              <a:schemeClr val="accent5"/>
            </a:solidFill>
            <a:ln w="889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151" name="Group 10">
            <a:extLst>
              <a:ext uri="{FF2B5EF4-FFF2-40B4-BE49-F238E27FC236}">
                <a16:creationId xmlns:a16="http://schemas.microsoft.com/office/drawing/2014/main" id="{83F81184-4B49-4ABD-8CC0-A1D88EB87891}"/>
              </a:ext>
            </a:extLst>
          </p:cNvPr>
          <p:cNvGrpSpPr/>
          <p:nvPr/>
        </p:nvGrpSpPr>
        <p:grpSpPr>
          <a:xfrm>
            <a:off x="1560601" y="1732980"/>
            <a:ext cx="3852000" cy="871880"/>
            <a:chOff x="-475010" y="1114177"/>
            <a:chExt cx="3859356" cy="871880"/>
          </a:xfrm>
        </p:grpSpPr>
        <p:sp>
          <p:nvSpPr>
            <p:cNvPr id="152" name="TextBox 151">
              <a:extLst>
                <a:ext uri="{FF2B5EF4-FFF2-40B4-BE49-F238E27FC236}">
                  <a16:creationId xmlns:a16="http://schemas.microsoft.com/office/drawing/2014/main" id="{E3130631-4BD2-4865-B2A2-4A3128EDF27C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3" name="TextBox 152">
              <a:extLst>
                <a:ext uri="{FF2B5EF4-FFF2-40B4-BE49-F238E27FC236}">
                  <a16:creationId xmlns:a16="http://schemas.microsoft.com/office/drawing/2014/main" id="{7F04E04F-BC66-47F8-A84B-23BE0713B3ED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4" name="Group 13">
            <a:extLst>
              <a:ext uri="{FF2B5EF4-FFF2-40B4-BE49-F238E27FC236}">
                <a16:creationId xmlns:a16="http://schemas.microsoft.com/office/drawing/2014/main" id="{85F43DB6-8410-4AC0-AF56-6CD34CCD249C}"/>
              </a:ext>
            </a:extLst>
          </p:cNvPr>
          <p:cNvGrpSpPr/>
          <p:nvPr/>
        </p:nvGrpSpPr>
        <p:grpSpPr>
          <a:xfrm>
            <a:off x="791304" y="2895992"/>
            <a:ext cx="3852000" cy="871880"/>
            <a:chOff x="-475010" y="1114177"/>
            <a:chExt cx="3859356" cy="871880"/>
          </a:xfrm>
        </p:grpSpPr>
        <p:sp>
          <p:nvSpPr>
            <p:cNvPr id="155" name="TextBox 154">
              <a:extLst>
                <a:ext uri="{FF2B5EF4-FFF2-40B4-BE49-F238E27FC236}">
                  <a16:creationId xmlns:a16="http://schemas.microsoft.com/office/drawing/2014/main" id="{77CD32A1-4957-4328-99A3-44990AC6C869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6" name="TextBox 155">
              <a:extLst>
                <a:ext uri="{FF2B5EF4-FFF2-40B4-BE49-F238E27FC236}">
                  <a16:creationId xmlns:a16="http://schemas.microsoft.com/office/drawing/2014/main" id="{51C30C62-9396-4C3D-96D2-30FB1DE7827C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57" name="Group 16">
            <a:extLst>
              <a:ext uri="{FF2B5EF4-FFF2-40B4-BE49-F238E27FC236}">
                <a16:creationId xmlns:a16="http://schemas.microsoft.com/office/drawing/2014/main" id="{FCDA6783-232E-434E-95E8-03394D8C7D44}"/>
              </a:ext>
            </a:extLst>
          </p:cNvPr>
          <p:cNvGrpSpPr/>
          <p:nvPr/>
        </p:nvGrpSpPr>
        <p:grpSpPr>
          <a:xfrm>
            <a:off x="791304" y="4129609"/>
            <a:ext cx="3852000" cy="871880"/>
            <a:chOff x="-475010" y="1114177"/>
            <a:chExt cx="3859356" cy="871880"/>
          </a:xfrm>
        </p:grpSpPr>
        <p:sp>
          <p:nvSpPr>
            <p:cNvPr id="158" name="TextBox 157">
              <a:extLst>
                <a:ext uri="{FF2B5EF4-FFF2-40B4-BE49-F238E27FC236}">
                  <a16:creationId xmlns:a16="http://schemas.microsoft.com/office/drawing/2014/main" id="{3A9D01D9-400D-4795-B174-B4088C77A6D8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59" name="TextBox 158">
              <a:extLst>
                <a:ext uri="{FF2B5EF4-FFF2-40B4-BE49-F238E27FC236}">
                  <a16:creationId xmlns:a16="http://schemas.microsoft.com/office/drawing/2014/main" id="{1FAD65BA-9E53-4FD3-8ED6-DF6820D49425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0" name="Group 25">
            <a:extLst>
              <a:ext uri="{FF2B5EF4-FFF2-40B4-BE49-F238E27FC236}">
                <a16:creationId xmlns:a16="http://schemas.microsoft.com/office/drawing/2014/main" id="{0C073E34-25AB-4E6E-BDE8-0489F1910882}"/>
              </a:ext>
            </a:extLst>
          </p:cNvPr>
          <p:cNvGrpSpPr/>
          <p:nvPr/>
        </p:nvGrpSpPr>
        <p:grpSpPr>
          <a:xfrm>
            <a:off x="7517879" y="2895992"/>
            <a:ext cx="3852000" cy="871880"/>
            <a:chOff x="-475010" y="1114177"/>
            <a:chExt cx="3859356" cy="871880"/>
          </a:xfrm>
        </p:grpSpPr>
        <p:sp>
          <p:nvSpPr>
            <p:cNvPr id="161" name="TextBox 160">
              <a:extLst>
                <a:ext uri="{FF2B5EF4-FFF2-40B4-BE49-F238E27FC236}">
                  <a16:creationId xmlns:a16="http://schemas.microsoft.com/office/drawing/2014/main" id="{148772E1-6FDC-4958-9541-3CA722167652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2" name="TextBox 161">
              <a:extLst>
                <a:ext uri="{FF2B5EF4-FFF2-40B4-BE49-F238E27FC236}">
                  <a16:creationId xmlns:a16="http://schemas.microsoft.com/office/drawing/2014/main" id="{948C02F0-37A8-4987-9B3B-9432085076BC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3" name="Group 28">
            <a:extLst>
              <a:ext uri="{FF2B5EF4-FFF2-40B4-BE49-F238E27FC236}">
                <a16:creationId xmlns:a16="http://schemas.microsoft.com/office/drawing/2014/main" id="{F5CE8A1A-D98F-454D-9D0D-9967136D5112}"/>
              </a:ext>
            </a:extLst>
          </p:cNvPr>
          <p:cNvGrpSpPr/>
          <p:nvPr/>
        </p:nvGrpSpPr>
        <p:grpSpPr>
          <a:xfrm>
            <a:off x="7517879" y="4129609"/>
            <a:ext cx="3852000" cy="871880"/>
            <a:chOff x="-475010" y="1114177"/>
            <a:chExt cx="3859356" cy="871880"/>
          </a:xfrm>
        </p:grpSpPr>
        <p:sp>
          <p:nvSpPr>
            <p:cNvPr id="164" name="TextBox 163">
              <a:extLst>
                <a:ext uri="{FF2B5EF4-FFF2-40B4-BE49-F238E27FC236}">
                  <a16:creationId xmlns:a16="http://schemas.microsoft.com/office/drawing/2014/main" id="{E5555970-C96C-4358-A5DA-ACAE112262EC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5" name="TextBox 164">
              <a:extLst>
                <a:ext uri="{FF2B5EF4-FFF2-40B4-BE49-F238E27FC236}">
                  <a16:creationId xmlns:a16="http://schemas.microsoft.com/office/drawing/2014/main" id="{ED800878-4052-47A7-A796-5CA43BC5B142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66" name="Group 31">
            <a:extLst>
              <a:ext uri="{FF2B5EF4-FFF2-40B4-BE49-F238E27FC236}">
                <a16:creationId xmlns:a16="http://schemas.microsoft.com/office/drawing/2014/main" id="{2DCBFE51-3657-4477-99DB-BA60269C99B8}"/>
              </a:ext>
            </a:extLst>
          </p:cNvPr>
          <p:cNvGrpSpPr/>
          <p:nvPr/>
        </p:nvGrpSpPr>
        <p:grpSpPr>
          <a:xfrm>
            <a:off x="6742400" y="5266512"/>
            <a:ext cx="3852000" cy="871880"/>
            <a:chOff x="-475010" y="1114177"/>
            <a:chExt cx="3859356" cy="871880"/>
          </a:xfrm>
        </p:grpSpPr>
        <p:sp>
          <p:nvSpPr>
            <p:cNvPr id="167" name="TextBox 166">
              <a:extLst>
                <a:ext uri="{FF2B5EF4-FFF2-40B4-BE49-F238E27FC236}">
                  <a16:creationId xmlns:a16="http://schemas.microsoft.com/office/drawing/2014/main" id="{48991926-5270-4BA0-990A-21801BB1618D}"/>
                </a:ext>
              </a:extLst>
            </p:cNvPr>
            <p:cNvSpPr txBox="1"/>
            <p:nvPr/>
          </p:nvSpPr>
          <p:spPr>
            <a:xfrm>
              <a:off x="-475010" y="1114177"/>
              <a:ext cx="3859356" cy="30777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68" name="TextBox 167">
              <a:extLst>
                <a:ext uri="{FF2B5EF4-FFF2-40B4-BE49-F238E27FC236}">
                  <a16:creationId xmlns:a16="http://schemas.microsoft.com/office/drawing/2014/main" id="{2ECB414A-B808-4E84-A960-6E393B624980}"/>
                </a:ext>
              </a:extLst>
            </p:cNvPr>
            <p:cNvSpPr txBox="1"/>
            <p:nvPr/>
          </p:nvSpPr>
          <p:spPr>
            <a:xfrm>
              <a:off x="-460977" y="1339726"/>
              <a:ext cx="38453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169" name="Parallelogram 15">
            <a:extLst>
              <a:ext uri="{FF2B5EF4-FFF2-40B4-BE49-F238E27FC236}">
                <a16:creationId xmlns:a16="http://schemas.microsoft.com/office/drawing/2014/main" id="{CD23F71A-C30C-4D88-BF88-A469995EAF67}"/>
              </a:ext>
            </a:extLst>
          </p:cNvPr>
          <p:cNvSpPr/>
          <p:nvPr/>
        </p:nvSpPr>
        <p:spPr>
          <a:xfrm flipH="1">
            <a:off x="5229209" y="4407148"/>
            <a:ext cx="357672" cy="357672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0" name="Rectangle 30">
            <a:extLst>
              <a:ext uri="{FF2B5EF4-FFF2-40B4-BE49-F238E27FC236}">
                <a16:creationId xmlns:a16="http://schemas.microsoft.com/office/drawing/2014/main" id="{4F37FF50-1CBA-4863-B087-C613B48D5D12}"/>
              </a:ext>
            </a:extLst>
          </p:cNvPr>
          <p:cNvSpPr/>
          <p:nvPr/>
        </p:nvSpPr>
        <p:spPr>
          <a:xfrm>
            <a:off x="6650023" y="4407148"/>
            <a:ext cx="317209" cy="316282"/>
          </a:xfrm>
          <a:custGeom>
            <a:avLst/>
            <a:gdLst/>
            <a:ahLst/>
            <a:cxnLst/>
            <a:rect l="l" t="t" r="r" b="b"/>
            <a:pathLst>
              <a:path w="3240000" h="3230531">
                <a:moveTo>
                  <a:pt x="720000" y="2697973"/>
                </a:moveTo>
                <a:cubicBezTo>
                  <a:pt x="680235" y="2697973"/>
                  <a:pt x="648000" y="2730208"/>
                  <a:pt x="648000" y="2769973"/>
                </a:cubicBezTo>
                <a:cubicBezTo>
                  <a:pt x="648000" y="2809738"/>
                  <a:pt x="680235" y="2841973"/>
                  <a:pt x="720000" y="2841973"/>
                </a:cubicBezTo>
                <a:lnTo>
                  <a:pt x="2520000" y="2841973"/>
                </a:lnTo>
                <a:cubicBezTo>
                  <a:pt x="2559765" y="2841973"/>
                  <a:pt x="2592000" y="2809738"/>
                  <a:pt x="2592000" y="2769973"/>
                </a:cubicBezTo>
                <a:cubicBezTo>
                  <a:pt x="2592000" y="2730208"/>
                  <a:pt x="2559765" y="2697973"/>
                  <a:pt x="2520000" y="2697973"/>
                </a:cubicBezTo>
                <a:close/>
                <a:moveTo>
                  <a:pt x="720000" y="2366733"/>
                </a:moveTo>
                <a:cubicBezTo>
                  <a:pt x="680235" y="2366733"/>
                  <a:pt x="648000" y="2398968"/>
                  <a:pt x="648000" y="2438733"/>
                </a:cubicBezTo>
                <a:cubicBezTo>
                  <a:pt x="648000" y="2478498"/>
                  <a:pt x="680235" y="2510733"/>
                  <a:pt x="720000" y="2510733"/>
                </a:cubicBezTo>
                <a:lnTo>
                  <a:pt x="2520000" y="2510733"/>
                </a:lnTo>
                <a:cubicBezTo>
                  <a:pt x="2559765" y="2510733"/>
                  <a:pt x="2592000" y="2478498"/>
                  <a:pt x="2592000" y="2438733"/>
                </a:cubicBezTo>
                <a:cubicBezTo>
                  <a:pt x="2592000" y="2398968"/>
                  <a:pt x="2559765" y="2366733"/>
                  <a:pt x="2520000" y="2366733"/>
                </a:cubicBezTo>
                <a:close/>
                <a:moveTo>
                  <a:pt x="720000" y="2035493"/>
                </a:moveTo>
                <a:cubicBezTo>
                  <a:pt x="680235" y="2035493"/>
                  <a:pt x="648000" y="2067728"/>
                  <a:pt x="648000" y="2107493"/>
                </a:cubicBezTo>
                <a:cubicBezTo>
                  <a:pt x="648000" y="2147258"/>
                  <a:pt x="680235" y="2179493"/>
                  <a:pt x="720000" y="2179493"/>
                </a:cubicBezTo>
                <a:lnTo>
                  <a:pt x="2520000" y="2179493"/>
                </a:lnTo>
                <a:cubicBezTo>
                  <a:pt x="2559765" y="2179493"/>
                  <a:pt x="2592000" y="2147258"/>
                  <a:pt x="2592000" y="2107493"/>
                </a:cubicBezTo>
                <a:cubicBezTo>
                  <a:pt x="2592000" y="2067728"/>
                  <a:pt x="2559765" y="2035493"/>
                  <a:pt x="2520000" y="2035493"/>
                </a:cubicBezTo>
                <a:close/>
                <a:moveTo>
                  <a:pt x="720000" y="1704253"/>
                </a:moveTo>
                <a:cubicBezTo>
                  <a:pt x="680235" y="1704253"/>
                  <a:pt x="648000" y="1736488"/>
                  <a:pt x="648000" y="1776253"/>
                </a:cubicBezTo>
                <a:cubicBezTo>
                  <a:pt x="648000" y="1816018"/>
                  <a:pt x="680235" y="1848253"/>
                  <a:pt x="720000" y="1848253"/>
                </a:cubicBezTo>
                <a:lnTo>
                  <a:pt x="2520000" y="1848253"/>
                </a:lnTo>
                <a:cubicBezTo>
                  <a:pt x="2559765" y="1848253"/>
                  <a:pt x="2592000" y="1816018"/>
                  <a:pt x="2592000" y="1776253"/>
                </a:cubicBezTo>
                <a:cubicBezTo>
                  <a:pt x="2592000" y="1736488"/>
                  <a:pt x="2559765" y="1704253"/>
                  <a:pt x="2520000" y="1704253"/>
                </a:cubicBezTo>
                <a:close/>
                <a:moveTo>
                  <a:pt x="720000" y="1373013"/>
                </a:moveTo>
                <a:cubicBezTo>
                  <a:pt x="680235" y="1373013"/>
                  <a:pt x="648000" y="1405248"/>
                  <a:pt x="648000" y="1445013"/>
                </a:cubicBezTo>
                <a:cubicBezTo>
                  <a:pt x="648000" y="1484778"/>
                  <a:pt x="680235" y="1517013"/>
                  <a:pt x="720000" y="1517013"/>
                </a:cubicBezTo>
                <a:lnTo>
                  <a:pt x="2520000" y="1517013"/>
                </a:lnTo>
                <a:cubicBezTo>
                  <a:pt x="2559765" y="1517013"/>
                  <a:pt x="2592000" y="1484778"/>
                  <a:pt x="2592000" y="1445013"/>
                </a:cubicBezTo>
                <a:cubicBezTo>
                  <a:pt x="2592000" y="1405248"/>
                  <a:pt x="2559765" y="1373013"/>
                  <a:pt x="2520000" y="1373013"/>
                </a:cubicBezTo>
                <a:close/>
                <a:moveTo>
                  <a:pt x="720000" y="1041773"/>
                </a:moveTo>
                <a:cubicBezTo>
                  <a:pt x="680235" y="1041773"/>
                  <a:pt x="648000" y="1074008"/>
                  <a:pt x="648000" y="1113773"/>
                </a:cubicBezTo>
                <a:cubicBezTo>
                  <a:pt x="648000" y="1153538"/>
                  <a:pt x="680235" y="1185773"/>
                  <a:pt x="720000" y="1185773"/>
                </a:cubicBezTo>
                <a:lnTo>
                  <a:pt x="2520000" y="1185773"/>
                </a:lnTo>
                <a:cubicBezTo>
                  <a:pt x="2559765" y="1185773"/>
                  <a:pt x="2592000" y="1153538"/>
                  <a:pt x="2592000" y="1113773"/>
                </a:cubicBezTo>
                <a:cubicBezTo>
                  <a:pt x="2592000" y="1074008"/>
                  <a:pt x="2559765" y="1041773"/>
                  <a:pt x="2520000" y="1041773"/>
                </a:cubicBezTo>
                <a:close/>
                <a:moveTo>
                  <a:pt x="0" y="305988"/>
                </a:moveTo>
                <a:lnTo>
                  <a:pt x="181957" y="305988"/>
                </a:lnTo>
                <a:lnTo>
                  <a:pt x="181957" y="470032"/>
                </a:lnTo>
                <a:cubicBezTo>
                  <a:pt x="181957" y="599267"/>
                  <a:pt x="286722" y="704032"/>
                  <a:pt x="415957" y="704032"/>
                </a:cubicBezTo>
                <a:cubicBezTo>
                  <a:pt x="545192" y="704032"/>
                  <a:pt x="649957" y="599267"/>
                  <a:pt x="649957" y="470032"/>
                </a:cubicBezTo>
                <a:lnTo>
                  <a:pt x="649957" y="305988"/>
                </a:lnTo>
                <a:lnTo>
                  <a:pt x="802357" y="305988"/>
                </a:lnTo>
                <a:lnTo>
                  <a:pt x="802357" y="470031"/>
                </a:lnTo>
                <a:cubicBezTo>
                  <a:pt x="802357" y="599266"/>
                  <a:pt x="907122" y="704031"/>
                  <a:pt x="1036357" y="704031"/>
                </a:cubicBezTo>
                <a:cubicBezTo>
                  <a:pt x="1165592" y="704031"/>
                  <a:pt x="1270357" y="599266"/>
                  <a:pt x="1270357" y="470031"/>
                </a:cubicBezTo>
                <a:lnTo>
                  <a:pt x="1270357" y="305988"/>
                </a:lnTo>
                <a:lnTo>
                  <a:pt x="1422757" y="305988"/>
                </a:lnTo>
                <a:lnTo>
                  <a:pt x="1422757" y="470030"/>
                </a:lnTo>
                <a:cubicBezTo>
                  <a:pt x="1422757" y="599265"/>
                  <a:pt x="1527522" y="704030"/>
                  <a:pt x="1656757" y="704030"/>
                </a:cubicBezTo>
                <a:cubicBezTo>
                  <a:pt x="1785992" y="704030"/>
                  <a:pt x="1890757" y="599265"/>
                  <a:pt x="1890757" y="470030"/>
                </a:cubicBezTo>
                <a:lnTo>
                  <a:pt x="1890757" y="305988"/>
                </a:lnTo>
                <a:lnTo>
                  <a:pt x="2043157" y="305988"/>
                </a:lnTo>
                <a:lnTo>
                  <a:pt x="2043157" y="470029"/>
                </a:lnTo>
                <a:cubicBezTo>
                  <a:pt x="2043157" y="599264"/>
                  <a:pt x="2147922" y="704029"/>
                  <a:pt x="2277157" y="704029"/>
                </a:cubicBezTo>
                <a:cubicBezTo>
                  <a:pt x="2406392" y="704029"/>
                  <a:pt x="2511157" y="599264"/>
                  <a:pt x="2511157" y="470029"/>
                </a:cubicBezTo>
                <a:lnTo>
                  <a:pt x="2511157" y="305988"/>
                </a:lnTo>
                <a:lnTo>
                  <a:pt x="2663557" y="305988"/>
                </a:lnTo>
                <a:lnTo>
                  <a:pt x="2663557" y="470028"/>
                </a:lnTo>
                <a:cubicBezTo>
                  <a:pt x="2663557" y="599263"/>
                  <a:pt x="2768322" y="704028"/>
                  <a:pt x="2897557" y="704028"/>
                </a:cubicBezTo>
                <a:cubicBezTo>
                  <a:pt x="3026792" y="704028"/>
                  <a:pt x="3131557" y="599263"/>
                  <a:pt x="3131557" y="470028"/>
                </a:cubicBezTo>
                <a:lnTo>
                  <a:pt x="3131557" y="305988"/>
                </a:lnTo>
                <a:lnTo>
                  <a:pt x="3240000" y="305988"/>
                </a:lnTo>
                <a:lnTo>
                  <a:pt x="3240000" y="3230531"/>
                </a:lnTo>
                <a:lnTo>
                  <a:pt x="0" y="3230531"/>
                </a:lnTo>
                <a:close/>
                <a:moveTo>
                  <a:pt x="415957" y="4"/>
                </a:moveTo>
                <a:cubicBezTo>
                  <a:pt x="485545" y="4"/>
                  <a:pt x="541957" y="56416"/>
                  <a:pt x="541957" y="126004"/>
                </a:cubicBezTo>
                <a:lnTo>
                  <a:pt x="541957" y="485972"/>
                </a:lnTo>
                <a:cubicBezTo>
                  <a:pt x="541957" y="555560"/>
                  <a:pt x="485545" y="611972"/>
                  <a:pt x="415957" y="611972"/>
                </a:cubicBezTo>
                <a:cubicBezTo>
                  <a:pt x="346369" y="611972"/>
                  <a:pt x="289957" y="555560"/>
                  <a:pt x="289957" y="485972"/>
                </a:cubicBezTo>
                <a:lnTo>
                  <a:pt x="289957" y="126004"/>
                </a:lnTo>
                <a:cubicBezTo>
                  <a:pt x="289957" y="56416"/>
                  <a:pt x="346369" y="4"/>
                  <a:pt x="415957" y="4"/>
                </a:cubicBezTo>
                <a:close/>
                <a:moveTo>
                  <a:pt x="1036357" y="3"/>
                </a:moveTo>
                <a:cubicBezTo>
                  <a:pt x="1105945" y="3"/>
                  <a:pt x="1162357" y="56415"/>
                  <a:pt x="1162357" y="126003"/>
                </a:cubicBezTo>
                <a:lnTo>
                  <a:pt x="1162357" y="485971"/>
                </a:lnTo>
                <a:cubicBezTo>
                  <a:pt x="1162357" y="555559"/>
                  <a:pt x="1105945" y="611971"/>
                  <a:pt x="1036357" y="611971"/>
                </a:cubicBezTo>
                <a:cubicBezTo>
                  <a:pt x="966769" y="611971"/>
                  <a:pt x="910357" y="555559"/>
                  <a:pt x="910357" y="485971"/>
                </a:cubicBezTo>
                <a:lnTo>
                  <a:pt x="910357" y="126003"/>
                </a:lnTo>
                <a:cubicBezTo>
                  <a:pt x="910357" y="56415"/>
                  <a:pt x="966769" y="3"/>
                  <a:pt x="1036357" y="3"/>
                </a:cubicBezTo>
                <a:close/>
                <a:moveTo>
                  <a:pt x="1656757" y="2"/>
                </a:moveTo>
                <a:cubicBezTo>
                  <a:pt x="1726345" y="2"/>
                  <a:pt x="1782757" y="56414"/>
                  <a:pt x="1782757" y="126002"/>
                </a:cubicBezTo>
                <a:lnTo>
                  <a:pt x="1782757" y="485970"/>
                </a:lnTo>
                <a:cubicBezTo>
                  <a:pt x="1782757" y="555558"/>
                  <a:pt x="1726345" y="611970"/>
                  <a:pt x="1656757" y="611970"/>
                </a:cubicBezTo>
                <a:cubicBezTo>
                  <a:pt x="1587169" y="611970"/>
                  <a:pt x="1530757" y="555558"/>
                  <a:pt x="1530757" y="485970"/>
                </a:cubicBezTo>
                <a:lnTo>
                  <a:pt x="1530757" y="126002"/>
                </a:lnTo>
                <a:cubicBezTo>
                  <a:pt x="1530757" y="56414"/>
                  <a:pt x="1587169" y="2"/>
                  <a:pt x="1656757" y="2"/>
                </a:cubicBezTo>
                <a:close/>
                <a:moveTo>
                  <a:pt x="2277157" y="1"/>
                </a:moveTo>
                <a:cubicBezTo>
                  <a:pt x="2346745" y="1"/>
                  <a:pt x="2403157" y="56413"/>
                  <a:pt x="2403157" y="126001"/>
                </a:cubicBezTo>
                <a:lnTo>
                  <a:pt x="2403157" y="485969"/>
                </a:lnTo>
                <a:cubicBezTo>
                  <a:pt x="2403157" y="555557"/>
                  <a:pt x="2346745" y="611969"/>
                  <a:pt x="2277157" y="611969"/>
                </a:cubicBezTo>
                <a:cubicBezTo>
                  <a:pt x="2207569" y="611969"/>
                  <a:pt x="2151157" y="555557"/>
                  <a:pt x="2151157" y="485969"/>
                </a:cubicBezTo>
                <a:lnTo>
                  <a:pt x="2151157" y="126001"/>
                </a:lnTo>
                <a:cubicBezTo>
                  <a:pt x="2151157" y="56413"/>
                  <a:pt x="2207569" y="1"/>
                  <a:pt x="2277157" y="1"/>
                </a:cubicBezTo>
                <a:close/>
                <a:moveTo>
                  <a:pt x="2897557" y="0"/>
                </a:moveTo>
                <a:cubicBezTo>
                  <a:pt x="2967145" y="0"/>
                  <a:pt x="3023557" y="56412"/>
                  <a:pt x="3023557" y="126000"/>
                </a:cubicBezTo>
                <a:lnTo>
                  <a:pt x="3023557" y="485968"/>
                </a:lnTo>
                <a:cubicBezTo>
                  <a:pt x="3023557" y="555556"/>
                  <a:pt x="2967145" y="611968"/>
                  <a:pt x="2897557" y="611968"/>
                </a:cubicBezTo>
                <a:cubicBezTo>
                  <a:pt x="2827969" y="611968"/>
                  <a:pt x="2771557" y="555556"/>
                  <a:pt x="2771557" y="485968"/>
                </a:cubicBezTo>
                <a:lnTo>
                  <a:pt x="2771557" y="126000"/>
                </a:lnTo>
                <a:cubicBezTo>
                  <a:pt x="2771557" y="56412"/>
                  <a:pt x="2827969" y="0"/>
                  <a:pt x="289755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1" name="Rounded Rectangle 10">
            <a:extLst>
              <a:ext uri="{FF2B5EF4-FFF2-40B4-BE49-F238E27FC236}">
                <a16:creationId xmlns:a16="http://schemas.microsoft.com/office/drawing/2014/main" id="{D8BC49F8-EE71-48F0-A5B3-C19FFA067F81}"/>
              </a:ext>
            </a:extLst>
          </p:cNvPr>
          <p:cNvSpPr/>
          <p:nvPr/>
        </p:nvSpPr>
        <p:spPr>
          <a:xfrm>
            <a:off x="5272408" y="3152391"/>
            <a:ext cx="254160" cy="336352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2" name="Rounded Rectangle 6">
            <a:extLst>
              <a:ext uri="{FF2B5EF4-FFF2-40B4-BE49-F238E27FC236}">
                <a16:creationId xmlns:a16="http://schemas.microsoft.com/office/drawing/2014/main" id="{7FE275AE-8623-47DA-9B06-F398D7C2CB4F}"/>
              </a:ext>
            </a:extLst>
          </p:cNvPr>
          <p:cNvSpPr/>
          <p:nvPr/>
        </p:nvSpPr>
        <p:spPr>
          <a:xfrm>
            <a:off x="5918448" y="2499444"/>
            <a:ext cx="345998" cy="351772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3" name="Rectangle 16">
            <a:extLst>
              <a:ext uri="{FF2B5EF4-FFF2-40B4-BE49-F238E27FC236}">
                <a16:creationId xmlns:a16="http://schemas.microsoft.com/office/drawing/2014/main" id="{1C74F95B-FA32-4788-9F5F-956BEC8A5C4D}"/>
              </a:ext>
            </a:extLst>
          </p:cNvPr>
          <p:cNvSpPr/>
          <p:nvPr/>
        </p:nvSpPr>
        <p:spPr>
          <a:xfrm rot="2700000">
            <a:off x="6646445" y="3092224"/>
            <a:ext cx="265920" cy="476745"/>
          </a:xfrm>
          <a:custGeom>
            <a:avLst/>
            <a:gdLst/>
            <a:ahLst/>
            <a:cxnLst/>
            <a:rect l="l" t="t" r="r" b="b"/>
            <a:pathLst>
              <a:path w="2232248" h="4001999">
                <a:moveTo>
                  <a:pt x="1116887" y="0"/>
                </a:moveTo>
                <a:cubicBezTo>
                  <a:pt x="1270748" y="4762"/>
                  <a:pt x="1433283" y="120651"/>
                  <a:pt x="1447291" y="308459"/>
                </a:cubicBezTo>
                <a:cubicBezTo>
                  <a:pt x="1483174" y="544979"/>
                  <a:pt x="1283237" y="603082"/>
                  <a:pt x="1339988" y="887363"/>
                </a:cubicBezTo>
                <a:lnTo>
                  <a:pt x="2232248" y="887363"/>
                </a:lnTo>
                <a:lnTo>
                  <a:pt x="2232248" y="1778237"/>
                </a:lnTo>
                <a:cubicBezTo>
                  <a:pt x="1956566" y="1829261"/>
                  <a:pt x="1897086" y="1634366"/>
                  <a:pt x="1663321" y="1669832"/>
                </a:cubicBezTo>
                <a:cubicBezTo>
                  <a:pt x="1475513" y="1683840"/>
                  <a:pt x="1359624" y="1846375"/>
                  <a:pt x="1354862" y="2000236"/>
                </a:cubicBezTo>
                <a:cubicBezTo>
                  <a:pt x="1358037" y="2135389"/>
                  <a:pt x="1477787" y="2334920"/>
                  <a:pt x="1701420" y="2336507"/>
                </a:cubicBezTo>
                <a:cubicBezTo>
                  <a:pt x="1972077" y="2308709"/>
                  <a:pt x="1932339" y="2176007"/>
                  <a:pt x="2232248" y="2187989"/>
                </a:cubicBezTo>
                <a:lnTo>
                  <a:pt x="2232248" y="3119611"/>
                </a:lnTo>
                <a:lnTo>
                  <a:pt x="1303259" y="3119611"/>
                </a:lnTo>
                <a:cubicBezTo>
                  <a:pt x="1289664" y="3424971"/>
                  <a:pt x="1423682" y="3383289"/>
                  <a:pt x="1451633" y="3655441"/>
                </a:cubicBezTo>
                <a:cubicBezTo>
                  <a:pt x="1450046" y="3879074"/>
                  <a:pt x="1250515" y="3998824"/>
                  <a:pt x="1115362" y="4001999"/>
                </a:cubicBezTo>
                <a:cubicBezTo>
                  <a:pt x="961501" y="3997237"/>
                  <a:pt x="798966" y="3881348"/>
                  <a:pt x="784958" y="3693540"/>
                </a:cubicBezTo>
                <a:cubicBezTo>
                  <a:pt x="749282" y="3458385"/>
                  <a:pt x="946712" y="3399594"/>
                  <a:pt x="892811" y="3119611"/>
                </a:cubicBezTo>
                <a:lnTo>
                  <a:pt x="0" y="3119611"/>
                </a:lnTo>
                <a:lnTo>
                  <a:pt x="0" y="2203607"/>
                </a:lnTo>
                <a:cubicBezTo>
                  <a:pt x="285884" y="2145799"/>
                  <a:pt x="343730" y="2346665"/>
                  <a:pt x="580754" y="2310706"/>
                </a:cubicBezTo>
                <a:cubicBezTo>
                  <a:pt x="768562" y="2296698"/>
                  <a:pt x="884451" y="2134163"/>
                  <a:pt x="889213" y="1980302"/>
                </a:cubicBezTo>
                <a:cubicBezTo>
                  <a:pt x="886038" y="1845149"/>
                  <a:pt x="766288" y="1645618"/>
                  <a:pt x="542655" y="1644031"/>
                </a:cubicBezTo>
                <a:cubicBezTo>
                  <a:pt x="268493" y="1672188"/>
                  <a:pt x="312817" y="1807984"/>
                  <a:pt x="0" y="1792208"/>
                </a:cubicBezTo>
                <a:lnTo>
                  <a:pt x="0" y="887363"/>
                </a:lnTo>
                <a:lnTo>
                  <a:pt x="928847" y="887363"/>
                </a:lnTo>
                <a:cubicBezTo>
                  <a:pt x="944034" y="576570"/>
                  <a:pt x="808718" y="620178"/>
                  <a:pt x="780616" y="346558"/>
                </a:cubicBezTo>
                <a:cubicBezTo>
                  <a:pt x="782203" y="122925"/>
                  <a:pt x="981734" y="3175"/>
                  <a:pt x="1116887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4" name="Trapezoid 22">
            <a:extLst>
              <a:ext uri="{FF2B5EF4-FFF2-40B4-BE49-F238E27FC236}">
                <a16:creationId xmlns:a16="http://schemas.microsoft.com/office/drawing/2014/main" id="{0480BD3F-40DE-4446-A723-5B76ADA1A4E2}"/>
              </a:ext>
            </a:extLst>
          </p:cNvPr>
          <p:cNvSpPr>
            <a:spLocks noChangeAspect="1"/>
          </p:cNvSpPr>
          <p:nvPr/>
        </p:nvSpPr>
        <p:spPr>
          <a:xfrm>
            <a:off x="5918448" y="5110770"/>
            <a:ext cx="449662" cy="228752"/>
          </a:xfrm>
          <a:custGeom>
            <a:avLst/>
            <a:gdLst/>
            <a:ahLst/>
            <a:cxnLst/>
            <a:rect l="l" t="t" r="r" b="b"/>
            <a:pathLst>
              <a:path w="3261500" h="1659188">
                <a:moveTo>
                  <a:pt x="121102" y="1436888"/>
                </a:moveTo>
                <a:lnTo>
                  <a:pt x="3045452" y="1436888"/>
                </a:lnTo>
                <a:cubicBezTo>
                  <a:pt x="3001437" y="1508238"/>
                  <a:pt x="2956882" y="1580993"/>
                  <a:pt x="2918729" y="1659188"/>
                </a:cubicBezTo>
                <a:lnTo>
                  <a:pt x="202648" y="1659188"/>
                </a:lnTo>
                <a:cubicBezTo>
                  <a:pt x="188127" y="1585004"/>
                  <a:pt x="156049" y="1510828"/>
                  <a:pt x="121102" y="1436888"/>
                </a:cubicBezTo>
                <a:close/>
                <a:moveTo>
                  <a:pt x="2814967" y="1119413"/>
                </a:moveTo>
                <a:lnTo>
                  <a:pt x="2814967" y="1227413"/>
                </a:lnTo>
                <a:lnTo>
                  <a:pt x="2922967" y="1227413"/>
                </a:lnTo>
                <a:lnTo>
                  <a:pt x="2922967" y="1119413"/>
                </a:lnTo>
                <a:close/>
                <a:moveTo>
                  <a:pt x="2600074" y="1119413"/>
                </a:moveTo>
                <a:lnTo>
                  <a:pt x="2600074" y="1227413"/>
                </a:lnTo>
                <a:lnTo>
                  <a:pt x="2708074" y="1227413"/>
                </a:lnTo>
                <a:lnTo>
                  <a:pt x="2708074" y="1119413"/>
                </a:lnTo>
                <a:close/>
                <a:moveTo>
                  <a:pt x="2385182" y="1119413"/>
                </a:moveTo>
                <a:lnTo>
                  <a:pt x="2385182" y="1227413"/>
                </a:lnTo>
                <a:lnTo>
                  <a:pt x="2493182" y="1227413"/>
                </a:lnTo>
                <a:lnTo>
                  <a:pt x="2493182" y="1119413"/>
                </a:lnTo>
                <a:close/>
                <a:moveTo>
                  <a:pt x="1716569" y="1119413"/>
                </a:moveTo>
                <a:lnTo>
                  <a:pt x="1716569" y="1227413"/>
                </a:lnTo>
                <a:lnTo>
                  <a:pt x="1824569" y="1227413"/>
                </a:lnTo>
                <a:lnTo>
                  <a:pt x="1824569" y="1119413"/>
                </a:lnTo>
                <a:close/>
                <a:moveTo>
                  <a:pt x="1501676" y="1119413"/>
                </a:moveTo>
                <a:lnTo>
                  <a:pt x="1501676" y="1227413"/>
                </a:lnTo>
                <a:lnTo>
                  <a:pt x="1609676" y="1227413"/>
                </a:lnTo>
                <a:lnTo>
                  <a:pt x="1609676" y="1119413"/>
                </a:lnTo>
                <a:close/>
                <a:moveTo>
                  <a:pt x="1286784" y="1119413"/>
                </a:moveTo>
                <a:lnTo>
                  <a:pt x="1286784" y="1227413"/>
                </a:lnTo>
                <a:lnTo>
                  <a:pt x="1394784" y="1227413"/>
                </a:lnTo>
                <a:lnTo>
                  <a:pt x="1394784" y="1119413"/>
                </a:lnTo>
                <a:close/>
                <a:moveTo>
                  <a:pt x="1071892" y="1119413"/>
                </a:moveTo>
                <a:lnTo>
                  <a:pt x="1071892" y="1227413"/>
                </a:lnTo>
                <a:lnTo>
                  <a:pt x="1179892" y="1227413"/>
                </a:lnTo>
                <a:lnTo>
                  <a:pt x="1179892" y="1119413"/>
                </a:lnTo>
                <a:close/>
                <a:moveTo>
                  <a:pt x="857000" y="1119413"/>
                </a:moveTo>
                <a:lnTo>
                  <a:pt x="857000" y="1227413"/>
                </a:lnTo>
                <a:lnTo>
                  <a:pt x="965000" y="1227413"/>
                </a:lnTo>
                <a:lnTo>
                  <a:pt x="965000" y="1119413"/>
                </a:lnTo>
                <a:close/>
                <a:moveTo>
                  <a:pt x="642108" y="1119413"/>
                </a:moveTo>
                <a:lnTo>
                  <a:pt x="642108" y="1227413"/>
                </a:lnTo>
                <a:lnTo>
                  <a:pt x="750108" y="1227413"/>
                </a:lnTo>
                <a:lnTo>
                  <a:pt x="750108" y="1119413"/>
                </a:lnTo>
                <a:close/>
                <a:moveTo>
                  <a:pt x="427216" y="1119413"/>
                </a:moveTo>
                <a:lnTo>
                  <a:pt x="427216" y="1227413"/>
                </a:lnTo>
                <a:lnTo>
                  <a:pt x="535216" y="1227413"/>
                </a:lnTo>
                <a:lnTo>
                  <a:pt x="535216" y="1119413"/>
                </a:lnTo>
                <a:close/>
                <a:moveTo>
                  <a:pt x="356387" y="794045"/>
                </a:moveTo>
                <a:lnTo>
                  <a:pt x="310667" y="896924"/>
                </a:lnTo>
                <a:lnTo>
                  <a:pt x="2620886" y="908354"/>
                </a:lnTo>
                <a:lnTo>
                  <a:pt x="2540130" y="801665"/>
                </a:lnTo>
                <a:close/>
                <a:moveTo>
                  <a:pt x="382676" y="631248"/>
                </a:moveTo>
                <a:lnTo>
                  <a:pt x="363625" y="730317"/>
                </a:lnTo>
                <a:lnTo>
                  <a:pt x="2492522" y="737937"/>
                </a:lnTo>
                <a:lnTo>
                  <a:pt x="2418771" y="631248"/>
                </a:lnTo>
                <a:close/>
                <a:moveTo>
                  <a:pt x="1756650" y="318899"/>
                </a:moveTo>
                <a:lnTo>
                  <a:pt x="1756650" y="477608"/>
                </a:lnTo>
                <a:lnTo>
                  <a:pt x="1900650" y="477608"/>
                </a:lnTo>
                <a:lnTo>
                  <a:pt x="1900650" y="318899"/>
                </a:lnTo>
                <a:close/>
                <a:moveTo>
                  <a:pt x="1470038" y="318899"/>
                </a:moveTo>
                <a:lnTo>
                  <a:pt x="1470038" y="477608"/>
                </a:lnTo>
                <a:lnTo>
                  <a:pt x="1614038" y="477608"/>
                </a:lnTo>
                <a:lnTo>
                  <a:pt x="1614038" y="318899"/>
                </a:lnTo>
                <a:close/>
                <a:moveTo>
                  <a:pt x="1183427" y="318899"/>
                </a:moveTo>
                <a:lnTo>
                  <a:pt x="1183427" y="477608"/>
                </a:lnTo>
                <a:lnTo>
                  <a:pt x="1327427" y="477608"/>
                </a:lnTo>
                <a:lnTo>
                  <a:pt x="1327427" y="318899"/>
                </a:lnTo>
                <a:close/>
                <a:moveTo>
                  <a:pt x="896816" y="318899"/>
                </a:moveTo>
                <a:lnTo>
                  <a:pt x="896816" y="477608"/>
                </a:lnTo>
                <a:lnTo>
                  <a:pt x="1040816" y="477608"/>
                </a:lnTo>
                <a:lnTo>
                  <a:pt x="1040816" y="318899"/>
                </a:lnTo>
                <a:close/>
                <a:moveTo>
                  <a:pt x="1190618" y="0"/>
                </a:moveTo>
                <a:lnTo>
                  <a:pt x="1271830" y="0"/>
                </a:lnTo>
                <a:lnTo>
                  <a:pt x="1308266" y="193836"/>
                </a:lnTo>
                <a:lnTo>
                  <a:pt x="1977660" y="193836"/>
                </a:lnTo>
                <a:lnTo>
                  <a:pt x="2138144" y="525639"/>
                </a:lnTo>
                <a:lnTo>
                  <a:pt x="2421400" y="525639"/>
                </a:lnTo>
                <a:lnTo>
                  <a:pt x="2750195" y="950920"/>
                </a:lnTo>
                <a:lnTo>
                  <a:pt x="3261500" y="937238"/>
                </a:lnTo>
                <a:cubicBezTo>
                  <a:pt x="3244841" y="1097170"/>
                  <a:pt x="3172191" y="1230845"/>
                  <a:pt x="3089450" y="1364888"/>
                </a:cubicBezTo>
                <a:lnTo>
                  <a:pt x="88044" y="1364888"/>
                </a:lnTo>
                <a:cubicBezTo>
                  <a:pt x="35437" y="1251413"/>
                  <a:pt x="-11245" y="1137942"/>
                  <a:pt x="2399" y="1024450"/>
                </a:cubicBezTo>
                <a:lnTo>
                  <a:pt x="197767" y="1019222"/>
                </a:lnTo>
                <a:lnTo>
                  <a:pt x="321162" y="525639"/>
                </a:lnTo>
                <a:lnTo>
                  <a:pt x="681951" y="525639"/>
                </a:lnTo>
                <a:lnTo>
                  <a:pt x="764901" y="193836"/>
                </a:lnTo>
                <a:lnTo>
                  <a:pt x="930048" y="193836"/>
                </a:lnTo>
                <a:lnTo>
                  <a:pt x="966373" y="588"/>
                </a:lnTo>
                <a:lnTo>
                  <a:pt x="1047585" y="588"/>
                </a:lnTo>
                <a:lnTo>
                  <a:pt x="1083910" y="193836"/>
                </a:lnTo>
                <a:lnTo>
                  <a:pt x="1154183" y="19383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11202</TotalTime>
  <Words>176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Arial Unicode MS</vt:lpstr>
      <vt:lpstr>FZShuTi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14</cp:revision>
  <dcterms:created xsi:type="dcterms:W3CDTF">2018-02-18T19:39:47Z</dcterms:created>
  <dcterms:modified xsi:type="dcterms:W3CDTF">2018-05-14T01:42:37Z</dcterms:modified>
</cp:coreProperties>
</file>