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68" name="Chevron 3">
            <a:extLst>
              <a:ext uri="{FF2B5EF4-FFF2-40B4-BE49-F238E27FC236}">
                <a16:creationId xmlns:a16="http://schemas.microsoft.com/office/drawing/2014/main" id="{E1AA5D42-F35A-4AFA-BC17-B96C06559EF4}"/>
              </a:ext>
            </a:extLst>
          </p:cNvPr>
          <p:cNvSpPr/>
          <p:nvPr/>
        </p:nvSpPr>
        <p:spPr>
          <a:xfrm>
            <a:off x="483376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9" name="Chevron 4">
            <a:extLst>
              <a:ext uri="{FF2B5EF4-FFF2-40B4-BE49-F238E27FC236}">
                <a16:creationId xmlns:a16="http://schemas.microsoft.com/office/drawing/2014/main" id="{CC539FEB-6217-4233-8074-A132FDF96BAF}"/>
              </a:ext>
            </a:extLst>
          </p:cNvPr>
          <p:cNvSpPr/>
          <p:nvPr/>
        </p:nvSpPr>
        <p:spPr>
          <a:xfrm>
            <a:off x="1275464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0" name="Chevron 5">
            <a:extLst>
              <a:ext uri="{FF2B5EF4-FFF2-40B4-BE49-F238E27FC236}">
                <a16:creationId xmlns:a16="http://schemas.microsoft.com/office/drawing/2014/main" id="{E001560D-C62B-4E82-A8A7-52DF9D340A8F}"/>
              </a:ext>
            </a:extLst>
          </p:cNvPr>
          <p:cNvSpPr/>
          <p:nvPr/>
        </p:nvSpPr>
        <p:spPr>
          <a:xfrm>
            <a:off x="2067552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1" name="Chevron 7">
            <a:extLst>
              <a:ext uri="{FF2B5EF4-FFF2-40B4-BE49-F238E27FC236}">
                <a16:creationId xmlns:a16="http://schemas.microsoft.com/office/drawing/2014/main" id="{0BC77A02-74C9-4FC8-A545-B9A356E1404F}"/>
              </a:ext>
            </a:extLst>
          </p:cNvPr>
          <p:cNvSpPr/>
          <p:nvPr/>
        </p:nvSpPr>
        <p:spPr>
          <a:xfrm>
            <a:off x="5035452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2" name="Chevron 8">
            <a:extLst>
              <a:ext uri="{FF2B5EF4-FFF2-40B4-BE49-F238E27FC236}">
                <a16:creationId xmlns:a16="http://schemas.microsoft.com/office/drawing/2014/main" id="{F3EB181C-9953-4B12-A600-73B501DCFBAA}"/>
              </a:ext>
            </a:extLst>
          </p:cNvPr>
          <p:cNvSpPr/>
          <p:nvPr/>
        </p:nvSpPr>
        <p:spPr>
          <a:xfrm>
            <a:off x="5827540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3" name="Chevron 9">
            <a:extLst>
              <a:ext uri="{FF2B5EF4-FFF2-40B4-BE49-F238E27FC236}">
                <a16:creationId xmlns:a16="http://schemas.microsoft.com/office/drawing/2014/main" id="{31DE2921-E4DF-43D5-92ED-721C6FD58E65}"/>
              </a:ext>
            </a:extLst>
          </p:cNvPr>
          <p:cNvSpPr/>
          <p:nvPr/>
        </p:nvSpPr>
        <p:spPr>
          <a:xfrm>
            <a:off x="6619628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4" name="Chevron 10">
            <a:extLst>
              <a:ext uri="{FF2B5EF4-FFF2-40B4-BE49-F238E27FC236}">
                <a16:creationId xmlns:a16="http://schemas.microsoft.com/office/drawing/2014/main" id="{7CD608E6-327C-44B7-BF44-70F59D7FF735}"/>
              </a:ext>
            </a:extLst>
          </p:cNvPr>
          <p:cNvSpPr/>
          <p:nvPr/>
        </p:nvSpPr>
        <p:spPr>
          <a:xfrm>
            <a:off x="7411716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5" name="Chevron 11">
            <a:extLst>
              <a:ext uri="{FF2B5EF4-FFF2-40B4-BE49-F238E27FC236}">
                <a16:creationId xmlns:a16="http://schemas.microsoft.com/office/drawing/2014/main" id="{38D51101-36A3-47ED-AD3F-28FEBDCBA372}"/>
              </a:ext>
            </a:extLst>
          </p:cNvPr>
          <p:cNvSpPr/>
          <p:nvPr/>
        </p:nvSpPr>
        <p:spPr>
          <a:xfrm>
            <a:off x="8203804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6" name="Chevron 12">
            <a:extLst>
              <a:ext uri="{FF2B5EF4-FFF2-40B4-BE49-F238E27FC236}">
                <a16:creationId xmlns:a16="http://schemas.microsoft.com/office/drawing/2014/main" id="{33A4CFAB-8273-4C93-BBB5-6D8A032F787A}"/>
              </a:ext>
            </a:extLst>
          </p:cNvPr>
          <p:cNvSpPr/>
          <p:nvPr/>
        </p:nvSpPr>
        <p:spPr>
          <a:xfrm>
            <a:off x="8995892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77" name="Group 23">
            <a:extLst>
              <a:ext uri="{FF2B5EF4-FFF2-40B4-BE49-F238E27FC236}">
                <a16:creationId xmlns:a16="http://schemas.microsoft.com/office/drawing/2014/main" id="{8BCFC9C7-F2A0-41F5-AD88-1C6C4E4B332D}"/>
              </a:ext>
            </a:extLst>
          </p:cNvPr>
          <p:cNvGrpSpPr/>
          <p:nvPr/>
        </p:nvGrpSpPr>
        <p:grpSpPr>
          <a:xfrm>
            <a:off x="754855" y="4945522"/>
            <a:ext cx="2271572" cy="1084161"/>
            <a:chOff x="3017857" y="4307149"/>
            <a:chExt cx="2872047" cy="1084161"/>
          </a:xfrm>
        </p:grpSpPr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162A1D37-8D62-4B00-B90F-5082AFAD2D6F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C2BD84F7-C977-432F-B49B-7F90C8054138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0" name="Group 26">
            <a:extLst>
              <a:ext uri="{FF2B5EF4-FFF2-40B4-BE49-F238E27FC236}">
                <a16:creationId xmlns:a16="http://schemas.microsoft.com/office/drawing/2014/main" id="{7B2D0427-6A96-4391-A6CE-CC49CB8BA762}"/>
              </a:ext>
            </a:extLst>
          </p:cNvPr>
          <p:cNvGrpSpPr/>
          <p:nvPr/>
        </p:nvGrpSpPr>
        <p:grpSpPr>
          <a:xfrm>
            <a:off x="4969877" y="4945522"/>
            <a:ext cx="2271572" cy="1084161"/>
            <a:chOff x="3017857" y="4307149"/>
            <a:chExt cx="2872047" cy="1084161"/>
          </a:xfrm>
        </p:grpSpPr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D8246F98-FA1F-4B87-8DE8-6738F9C4B1AA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4DB83B0D-0F0C-4358-8102-3ADB8EE47BB4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29">
            <a:extLst>
              <a:ext uri="{FF2B5EF4-FFF2-40B4-BE49-F238E27FC236}">
                <a16:creationId xmlns:a16="http://schemas.microsoft.com/office/drawing/2014/main" id="{DD7BFBA6-DD4E-4C69-A4A9-87E1D4BDD157}"/>
              </a:ext>
            </a:extLst>
          </p:cNvPr>
          <p:cNvGrpSpPr/>
          <p:nvPr/>
        </p:nvGrpSpPr>
        <p:grpSpPr>
          <a:xfrm>
            <a:off x="9184901" y="4945522"/>
            <a:ext cx="2271572" cy="1084161"/>
            <a:chOff x="3017857" y="4307149"/>
            <a:chExt cx="2872047" cy="1084161"/>
          </a:xfrm>
        </p:grpSpPr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4044569D-8A58-4909-89C1-BCB8D620A5D6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EFB8369E-11DA-42E6-9689-3259D0461552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6" name="Group 32">
            <a:extLst>
              <a:ext uri="{FF2B5EF4-FFF2-40B4-BE49-F238E27FC236}">
                <a16:creationId xmlns:a16="http://schemas.microsoft.com/office/drawing/2014/main" id="{8BAC01D3-3ACB-4A8E-8A41-50CE20597B78}"/>
              </a:ext>
            </a:extLst>
          </p:cNvPr>
          <p:cNvGrpSpPr/>
          <p:nvPr/>
        </p:nvGrpSpPr>
        <p:grpSpPr>
          <a:xfrm>
            <a:off x="7077389" y="1883589"/>
            <a:ext cx="2271572" cy="1084161"/>
            <a:chOff x="3017857" y="4307149"/>
            <a:chExt cx="2872047" cy="1084161"/>
          </a:xfrm>
        </p:grpSpPr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1F837836-20AB-4971-8029-A3070F694131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2C88D94C-5CE9-4A5B-8AA8-CD5401FBC99F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9" name="Group 35">
            <a:extLst>
              <a:ext uri="{FF2B5EF4-FFF2-40B4-BE49-F238E27FC236}">
                <a16:creationId xmlns:a16="http://schemas.microsoft.com/office/drawing/2014/main" id="{04E487D8-5F9F-4C67-8C3C-5E36ED03A979}"/>
              </a:ext>
            </a:extLst>
          </p:cNvPr>
          <p:cNvGrpSpPr/>
          <p:nvPr/>
        </p:nvGrpSpPr>
        <p:grpSpPr>
          <a:xfrm>
            <a:off x="2862366" y="1883589"/>
            <a:ext cx="2271572" cy="1084161"/>
            <a:chOff x="3017857" y="4307149"/>
            <a:chExt cx="2872047" cy="1084161"/>
          </a:xfrm>
        </p:grpSpPr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799F92AC-9C29-4B4E-90BC-0148C11C1881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2F6E97D0-1E6A-4B90-8BB5-D0C3286AAB48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2" name="Chevron 44">
            <a:extLst>
              <a:ext uri="{FF2B5EF4-FFF2-40B4-BE49-F238E27FC236}">
                <a16:creationId xmlns:a16="http://schemas.microsoft.com/office/drawing/2014/main" id="{ED526E13-7C9C-4E3C-AC49-4B334F733DBA}"/>
              </a:ext>
            </a:extLst>
          </p:cNvPr>
          <p:cNvSpPr/>
          <p:nvPr/>
        </p:nvSpPr>
        <p:spPr>
          <a:xfrm>
            <a:off x="0" y="3068114"/>
            <a:ext cx="819200" cy="1800200"/>
          </a:xfrm>
          <a:custGeom>
            <a:avLst/>
            <a:gdLst/>
            <a:ahLst/>
            <a:cxnLst/>
            <a:rect l="l" t="t" r="r" b="b"/>
            <a:pathLst>
              <a:path w="819200" h="1800200">
                <a:moveTo>
                  <a:pt x="0" y="0"/>
                </a:moveTo>
                <a:lnTo>
                  <a:pt x="136829" y="0"/>
                </a:lnTo>
                <a:lnTo>
                  <a:pt x="819200" y="900100"/>
                </a:lnTo>
                <a:lnTo>
                  <a:pt x="136829" y="1800200"/>
                </a:lnTo>
                <a:lnTo>
                  <a:pt x="0" y="1800200"/>
                </a:lnTo>
                <a:lnTo>
                  <a:pt x="0" y="1361042"/>
                </a:lnTo>
                <a:lnTo>
                  <a:pt x="349443" y="900100"/>
                </a:lnTo>
                <a:lnTo>
                  <a:pt x="0" y="4391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3" name="Chevron 45">
            <a:extLst>
              <a:ext uri="{FF2B5EF4-FFF2-40B4-BE49-F238E27FC236}">
                <a16:creationId xmlns:a16="http://schemas.microsoft.com/office/drawing/2014/main" id="{86015A73-7F10-4A88-9E0E-9F7CA10B2C8E}"/>
              </a:ext>
            </a:extLst>
          </p:cNvPr>
          <p:cNvSpPr/>
          <p:nvPr/>
        </p:nvSpPr>
        <p:spPr>
          <a:xfrm>
            <a:off x="11253744" y="3068114"/>
            <a:ext cx="938256" cy="1800200"/>
          </a:xfrm>
          <a:custGeom>
            <a:avLst/>
            <a:gdLst/>
            <a:ahLst/>
            <a:cxnLst/>
            <a:rect l="l" t="t" r="r" b="b"/>
            <a:pathLst>
              <a:path w="938256" h="1800200">
                <a:moveTo>
                  <a:pt x="0" y="0"/>
                </a:moveTo>
                <a:lnTo>
                  <a:pt x="469757" y="0"/>
                </a:lnTo>
                <a:lnTo>
                  <a:pt x="938256" y="617986"/>
                </a:lnTo>
                <a:lnTo>
                  <a:pt x="938256" y="1182214"/>
                </a:lnTo>
                <a:lnTo>
                  <a:pt x="469757" y="1800200"/>
                </a:lnTo>
                <a:lnTo>
                  <a:pt x="0" y="1800200"/>
                </a:lnTo>
                <a:lnTo>
                  <a:pt x="682371" y="900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4" name="Chevron 45">
            <a:extLst>
              <a:ext uri="{FF2B5EF4-FFF2-40B4-BE49-F238E27FC236}">
                <a16:creationId xmlns:a16="http://schemas.microsoft.com/office/drawing/2014/main" id="{53090FE3-07E1-45D8-82DF-75CE22DFF5F6}"/>
              </a:ext>
            </a:extLst>
          </p:cNvPr>
          <p:cNvSpPr/>
          <p:nvPr/>
        </p:nvSpPr>
        <p:spPr>
          <a:xfrm>
            <a:off x="11940480" y="3068114"/>
            <a:ext cx="251520" cy="1800200"/>
          </a:xfrm>
          <a:custGeom>
            <a:avLst/>
            <a:gdLst/>
            <a:ahLst/>
            <a:cxnLst/>
            <a:rect l="l" t="t" r="r" b="b"/>
            <a:pathLst>
              <a:path w="251520" h="1800200">
                <a:moveTo>
                  <a:pt x="251520" y="1468426"/>
                </a:moveTo>
                <a:lnTo>
                  <a:pt x="251520" y="1800200"/>
                </a:lnTo>
                <a:lnTo>
                  <a:pt x="0" y="1800200"/>
                </a:lnTo>
                <a:close/>
                <a:moveTo>
                  <a:pt x="0" y="0"/>
                </a:moveTo>
                <a:lnTo>
                  <a:pt x="251520" y="0"/>
                </a:lnTo>
                <a:lnTo>
                  <a:pt x="251520" y="33177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5" name="Chevron 44">
            <a:extLst>
              <a:ext uri="{FF2B5EF4-FFF2-40B4-BE49-F238E27FC236}">
                <a16:creationId xmlns:a16="http://schemas.microsoft.com/office/drawing/2014/main" id="{F9C6F444-75F4-4CC9-A779-6E2A59ED33B8}"/>
              </a:ext>
            </a:extLst>
          </p:cNvPr>
          <p:cNvSpPr/>
          <p:nvPr/>
        </p:nvSpPr>
        <p:spPr>
          <a:xfrm>
            <a:off x="0" y="3683258"/>
            <a:ext cx="175098" cy="461935"/>
          </a:xfrm>
          <a:custGeom>
            <a:avLst/>
            <a:gdLst/>
            <a:ahLst/>
            <a:cxnLst/>
            <a:rect l="l" t="t" r="r" b="b"/>
            <a:pathLst>
              <a:path w="134169" h="353958">
                <a:moveTo>
                  <a:pt x="0" y="0"/>
                </a:moveTo>
                <a:lnTo>
                  <a:pt x="134169" y="176979"/>
                </a:lnTo>
                <a:lnTo>
                  <a:pt x="0" y="3539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6" name="Chevron 6">
            <a:extLst>
              <a:ext uri="{FF2B5EF4-FFF2-40B4-BE49-F238E27FC236}">
                <a16:creationId xmlns:a16="http://schemas.microsoft.com/office/drawing/2014/main" id="{F1E32FA5-9409-46D4-A93F-AB9E71B3442A}"/>
              </a:ext>
            </a:extLst>
          </p:cNvPr>
          <p:cNvSpPr/>
          <p:nvPr/>
        </p:nvSpPr>
        <p:spPr>
          <a:xfrm>
            <a:off x="2836246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7" name="Chevron 7">
            <a:extLst>
              <a:ext uri="{FF2B5EF4-FFF2-40B4-BE49-F238E27FC236}">
                <a16:creationId xmlns:a16="http://schemas.microsoft.com/office/drawing/2014/main" id="{18B8AC7D-34DD-42C7-8E22-E1A58505BC0B}"/>
              </a:ext>
            </a:extLst>
          </p:cNvPr>
          <p:cNvSpPr/>
          <p:nvPr/>
        </p:nvSpPr>
        <p:spPr>
          <a:xfrm>
            <a:off x="3628334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8" name="Chevron 8">
            <a:extLst>
              <a:ext uri="{FF2B5EF4-FFF2-40B4-BE49-F238E27FC236}">
                <a16:creationId xmlns:a16="http://schemas.microsoft.com/office/drawing/2014/main" id="{5F19F1E2-E371-4DD5-A380-5BB9ABD57E0F}"/>
              </a:ext>
            </a:extLst>
          </p:cNvPr>
          <p:cNvSpPr/>
          <p:nvPr/>
        </p:nvSpPr>
        <p:spPr>
          <a:xfrm>
            <a:off x="4395420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9" name="Chevron 11">
            <a:extLst>
              <a:ext uri="{FF2B5EF4-FFF2-40B4-BE49-F238E27FC236}">
                <a16:creationId xmlns:a16="http://schemas.microsoft.com/office/drawing/2014/main" id="{401C2FE3-7A22-429B-92C5-6F7CD8062321}"/>
              </a:ext>
            </a:extLst>
          </p:cNvPr>
          <p:cNvSpPr/>
          <p:nvPr/>
        </p:nvSpPr>
        <p:spPr>
          <a:xfrm>
            <a:off x="9728774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0" name="Chevron 12">
            <a:extLst>
              <a:ext uri="{FF2B5EF4-FFF2-40B4-BE49-F238E27FC236}">
                <a16:creationId xmlns:a16="http://schemas.microsoft.com/office/drawing/2014/main" id="{0B8CF4DD-D117-4E45-9D68-CE71E0319C40}"/>
              </a:ext>
            </a:extLst>
          </p:cNvPr>
          <p:cNvSpPr/>
          <p:nvPr/>
        </p:nvSpPr>
        <p:spPr>
          <a:xfrm>
            <a:off x="10520862" y="3068114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1" name="Oval 13">
            <a:extLst>
              <a:ext uri="{FF2B5EF4-FFF2-40B4-BE49-F238E27FC236}">
                <a16:creationId xmlns:a16="http://schemas.microsoft.com/office/drawing/2014/main" id="{78C27B0F-694E-4552-984B-6720C3A1ECA8}"/>
              </a:ext>
            </a:extLst>
          </p:cNvPr>
          <p:cNvSpPr/>
          <p:nvPr/>
        </p:nvSpPr>
        <p:spPr>
          <a:xfrm>
            <a:off x="1270369" y="3338214"/>
            <a:ext cx="1260000" cy="1260000"/>
          </a:xfrm>
          <a:prstGeom prst="ellipse">
            <a:avLst/>
          </a:prstGeom>
          <a:solidFill>
            <a:schemeClr val="accent6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2" name="Oval 14">
            <a:extLst>
              <a:ext uri="{FF2B5EF4-FFF2-40B4-BE49-F238E27FC236}">
                <a16:creationId xmlns:a16="http://schemas.microsoft.com/office/drawing/2014/main" id="{062A262A-71D5-4553-A40F-34AF202C1BD8}"/>
              </a:ext>
            </a:extLst>
          </p:cNvPr>
          <p:cNvSpPr/>
          <p:nvPr/>
        </p:nvSpPr>
        <p:spPr>
          <a:xfrm>
            <a:off x="5485392" y="3338214"/>
            <a:ext cx="1260000" cy="1260000"/>
          </a:xfrm>
          <a:prstGeom prst="ellipse">
            <a:avLst/>
          </a:pr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3" name="Oval 15">
            <a:extLst>
              <a:ext uri="{FF2B5EF4-FFF2-40B4-BE49-F238E27FC236}">
                <a16:creationId xmlns:a16="http://schemas.microsoft.com/office/drawing/2014/main" id="{02134F62-D517-4812-8D08-FB67036C0BB1}"/>
              </a:ext>
            </a:extLst>
          </p:cNvPr>
          <p:cNvSpPr/>
          <p:nvPr/>
        </p:nvSpPr>
        <p:spPr>
          <a:xfrm>
            <a:off x="3377880" y="3338214"/>
            <a:ext cx="1260000" cy="1260000"/>
          </a:xfrm>
          <a:prstGeom prst="ellipse">
            <a:avLst/>
          </a:prstGeom>
          <a:solidFill>
            <a:schemeClr val="accent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4" name="Oval 16">
            <a:extLst>
              <a:ext uri="{FF2B5EF4-FFF2-40B4-BE49-F238E27FC236}">
                <a16:creationId xmlns:a16="http://schemas.microsoft.com/office/drawing/2014/main" id="{F89354F0-0153-45B5-B20B-FDC74331B2E5}"/>
              </a:ext>
            </a:extLst>
          </p:cNvPr>
          <p:cNvSpPr/>
          <p:nvPr/>
        </p:nvSpPr>
        <p:spPr>
          <a:xfrm>
            <a:off x="7592904" y="3338214"/>
            <a:ext cx="1260000" cy="1260000"/>
          </a:xfrm>
          <a:prstGeom prst="ellipse">
            <a:avLst/>
          </a:prstGeom>
          <a:solidFill>
            <a:schemeClr val="accent3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5" name="Oval 17">
            <a:extLst>
              <a:ext uri="{FF2B5EF4-FFF2-40B4-BE49-F238E27FC236}">
                <a16:creationId xmlns:a16="http://schemas.microsoft.com/office/drawing/2014/main" id="{41504086-EF0B-4474-B303-BA3CEC050BD9}"/>
              </a:ext>
            </a:extLst>
          </p:cNvPr>
          <p:cNvSpPr/>
          <p:nvPr/>
        </p:nvSpPr>
        <p:spPr>
          <a:xfrm>
            <a:off x="9700415" y="3338214"/>
            <a:ext cx="1260000" cy="1260000"/>
          </a:xfrm>
          <a:prstGeom prst="ellipse">
            <a:avLst/>
          </a:pr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6" name="Oval 21">
            <a:extLst>
              <a:ext uri="{FF2B5EF4-FFF2-40B4-BE49-F238E27FC236}">
                <a16:creationId xmlns:a16="http://schemas.microsoft.com/office/drawing/2014/main" id="{A8D3903F-9153-49CC-ABB1-0E86AF46E919}"/>
              </a:ext>
            </a:extLst>
          </p:cNvPr>
          <p:cNvSpPr/>
          <p:nvPr/>
        </p:nvSpPr>
        <p:spPr>
          <a:xfrm rot="20700000">
            <a:off x="1595072" y="3697103"/>
            <a:ext cx="571682" cy="501039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7" name="Isosceles Triangle 41">
            <a:extLst>
              <a:ext uri="{FF2B5EF4-FFF2-40B4-BE49-F238E27FC236}">
                <a16:creationId xmlns:a16="http://schemas.microsoft.com/office/drawing/2014/main" id="{A3732383-1C85-4F3B-841A-9F15A8D32C3F}"/>
              </a:ext>
            </a:extLst>
          </p:cNvPr>
          <p:cNvSpPr/>
          <p:nvPr/>
        </p:nvSpPr>
        <p:spPr>
          <a:xfrm>
            <a:off x="3793967" y="3641232"/>
            <a:ext cx="456772" cy="656123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8" name="Rounded Rectangle 29">
            <a:extLst>
              <a:ext uri="{FF2B5EF4-FFF2-40B4-BE49-F238E27FC236}">
                <a16:creationId xmlns:a16="http://schemas.microsoft.com/office/drawing/2014/main" id="{6DCDA455-4A9E-4711-A655-C0D34F1CAED1}"/>
              </a:ext>
            </a:extLst>
          </p:cNvPr>
          <p:cNvSpPr/>
          <p:nvPr/>
        </p:nvSpPr>
        <p:spPr>
          <a:xfrm>
            <a:off x="5765785" y="3660892"/>
            <a:ext cx="683994" cy="624252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9" name="Rounded Rectangle 24">
            <a:extLst>
              <a:ext uri="{FF2B5EF4-FFF2-40B4-BE49-F238E27FC236}">
                <a16:creationId xmlns:a16="http://schemas.microsoft.com/office/drawing/2014/main" id="{C433BA63-448D-4D9B-88BE-B20F636B0F23}"/>
              </a:ext>
            </a:extLst>
          </p:cNvPr>
          <p:cNvSpPr/>
          <p:nvPr/>
        </p:nvSpPr>
        <p:spPr>
          <a:xfrm>
            <a:off x="10009233" y="3730679"/>
            <a:ext cx="660584" cy="511124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0" name="Donut 15">
            <a:extLst>
              <a:ext uri="{FF2B5EF4-FFF2-40B4-BE49-F238E27FC236}">
                <a16:creationId xmlns:a16="http://schemas.microsoft.com/office/drawing/2014/main" id="{912075CB-823D-4223-A5AC-CB7EEC1E4804}"/>
              </a:ext>
            </a:extLst>
          </p:cNvPr>
          <p:cNvSpPr/>
          <p:nvPr/>
        </p:nvSpPr>
        <p:spPr>
          <a:xfrm>
            <a:off x="7891228" y="3640093"/>
            <a:ext cx="662582" cy="657969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2018-05-17T01:43:08Z</dcterms:modified>
</cp:coreProperties>
</file>