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cxnSp>
        <p:nvCxnSpPr>
          <p:cNvPr id="332" name="Straight Connector 62">
            <a:extLst>
              <a:ext uri="{FF2B5EF4-FFF2-40B4-BE49-F238E27FC236}">
                <a16:creationId xmlns:a16="http://schemas.microsoft.com/office/drawing/2014/main" id="{26F83E1E-5A9E-481B-9A73-97A2DF4EAE01}"/>
              </a:ext>
            </a:extLst>
          </p:cNvPr>
          <p:cNvCxnSpPr/>
          <p:nvPr/>
        </p:nvCxnSpPr>
        <p:spPr>
          <a:xfrm flipV="1">
            <a:off x="981111" y="3743902"/>
            <a:ext cx="11363" cy="1800000"/>
          </a:xfrm>
          <a:prstGeom prst="line">
            <a:avLst/>
          </a:prstGeom>
          <a:ln w="25400">
            <a:solidFill>
              <a:schemeClr val="accent1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Connector 67">
            <a:extLst>
              <a:ext uri="{FF2B5EF4-FFF2-40B4-BE49-F238E27FC236}">
                <a16:creationId xmlns:a16="http://schemas.microsoft.com/office/drawing/2014/main" id="{88C9229F-FF52-4991-9C33-EC76C3E59F6A}"/>
              </a:ext>
            </a:extLst>
          </p:cNvPr>
          <p:cNvCxnSpPr/>
          <p:nvPr/>
        </p:nvCxnSpPr>
        <p:spPr>
          <a:xfrm flipV="1">
            <a:off x="3301543" y="3099329"/>
            <a:ext cx="11363" cy="1800000"/>
          </a:xfrm>
          <a:prstGeom prst="line">
            <a:avLst/>
          </a:prstGeom>
          <a:ln w="25400">
            <a:solidFill>
              <a:schemeClr val="accent2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Straight Connector 71">
            <a:extLst>
              <a:ext uri="{FF2B5EF4-FFF2-40B4-BE49-F238E27FC236}">
                <a16:creationId xmlns:a16="http://schemas.microsoft.com/office/drawing/2014/main" id="{1679F9E6-FE4E-4961-845F-13B945E0DB7D}"/>
              </a:ext>
            </a:extLst>
          </p:cNvPr>
          <p:cNvCxnSpPr/>
          <p:nvPr/>
        </p:nvCxnSpPr>
        <p:spPr>
          <a:xfrm flipV="1">
            <a:off x="5621975" y="2454757"/>
            <a:ext cx="11363" cy="1800000"/>
          </a:xfrm>
          <a:prstGeom prst="line">
            <a:avLst/>
          </a:prstGeom>
          <a:ln w="25400">
            <a:solidFill>
              <a:schemeClr val="accent3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Connector 75">
            <a:extLst>
              <a:ext uri="{FF2B5EF4-FFF2-40B4-BE49-F238E27FC236}">
                <a16:creationId xmlns:a16="http://schemas.microsoft.com/office/drawing/2014/main" id="{A44DFD88-9CDB-44F9-8F27-1F7BCC25466F}"/>
              </a:ext>
            </a:extLst>
          </p:cNvPr>
          <p:cNvCxnSpPr/>
          <p:nvPr/>
        </p:nvCxnSpPr>
        <p:spPr>
          <a:xfrm flipV="1">
            <a:off x="7942407" y="1810185"/>
            <a:ext cx="11363" cy="1800000"/>
          </a:xfrm>
          <a:prstGeom prst="line">
            <a:avLst/>
          </a:prstGeom>
          <a:ln w="25400">
            <a:solidFill>
              <a:schemeClr val="accent4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6" name="Freeform 57">
            <a:extLst>
              <a:ext uri="{FF2B5EF4-FFF2-40B4-BE49-F238E27FC236}">
                <a16:creationId xmlns:a16="http://schemas.microsoft.com/office/drawing/2014/main" id="{D6A75AAD-53FA-4625-A4D6-B39FD336AC5A}"/>
              </a:ext>
            </a:extLst>
          </p:cNvPr>
          <p:cNvSpPr/>
          <p:nvPr/>
        </p:nvSpPr>
        <p:spPr>
          <a:xfrm>
            <a:off x="287434" y="4844125"/>
            <a:ext cx="9963150" cy="1238793"/>
          </a:xfrm>
          <a:custGeom>
            <a:avLst/>
            <a:gdLst>
              <a:gd name="connsiteX0" fmla="*/ 1665514 w 7946571"/>
              <a:gd name="connsiteY0" fmla="*/ 957943 h 957943"/>
              <a:gd name="connsiteX1" fmla="*/ 1665514 w 7946571"/>
              <a:gd name="connsiteY1" fmla="*/ 957943 h 957943"/>
              <a:gd name="connsiteX2" fmla="*/ 7946571 w 7946571"/>
              <a:gd name="connsiteY2" fmla="*/ 43543 h 957943"/>
              <a:gd name="connsiteX3" fmla="*/ 5878285 w 7946571"/>
              <a:gd name="connsiteY3" fmla="*/ 0 h 957943"/>
              <a:gd name="connsiteX4" fmla="*/ 0 w 7946571"/>
              <a:gd name="connsiteY4" fmla="*/ 489858 h 957943"/>
              <a:gd name="connsiteX5" fmla="*/ 1665514 w 7946571"/>
              <a:gd name="connsiteY5" fmla="*/ 957943 h 957943"/>
              <a:gd name="connsiteX0" fmla="*/ 0 w 7946571"/>
              <a:gd name="connsiteY0" fmla="*/ 489858 h 957943"/>
              <a:gd name="connsiteX1" fmla="*/ 1665514 w 7946571"/>
              <a:gd name="connsiteY1" fmla="*/ 957943 h 957943"/>
              <a:gd name="connsiteX2" fmla="*/ 7946571 w 7946571"/>
              <a:gd name="connsiteY2" fmla="*/ 43543 h 957943"/>
              <a:gd name="connsiteX3" fmla="*/ 5878285 w 7946571"/>
              <a:gd name="connsiteY3" fmla="*/ 0 h 957943"/>
              <a:gd name="connsiteX4" fmla="*/ 0 w 7946571"/>
              <a:gd name="connsiteY4" fmla="*/ 489858 h 957943"/>
              <a:gd name="connsiteX0" fmla="*/ 0 w 7946571"/>
              <a:gd name="connsiteY0" fmla="*/ 489858 h 833119"/>
              <a:gd name="connsiteX1" fmla="*/ 1799254 w 7946571"/>
              <a:gd name="connsiteY1" fmla="*/ 833119 h 833119"/>
              <a:gd name="connsiteX2" fmla="*/ 7946571 w 7946571"/>
              <a:gd name="connsiteY2" fmla="*/ 43543 h 833119"/>
              <a:gd name="connsiteX3" fmla="*/ 5878285 w 7946571"/>
              <a:gd name="connsiteY3" fmla="*/ 0 h 833119"/>
              <a:gd name="connsiteX4" fmla="*/ 0 w 7946571"/>
              <a:gd name="connsiteY4" fmla="*/ 489858 h 833119"/>
              <a:gd name="connsiteX0" fmla="*/ 0 w 7946571"/>
              <a:gd name="connsiteY0" fmla="*/ 489858 h 895531"/>
              <a:gd name="connsiteX1" fmla="*/ 1781423 w 7946571"/>
              <a:gd name="connsiteY1" fmla="*/ 895531 h 895531"/>
              <a:gd name="connsiteX2" fmla="*/ 7946571 w 7946571"/>
              <a:gd name="connsiteY2" fmla="*/ 43543 h 895531"/>
              <a:gd name="connsiteX3" fmla="*/ 5878285 w 7946571"/>
              <a:gd name="connsiteY3" fmla="*/ 0 h 895531"/>
              <a:gd name="connsiteX4" fmla="*/ 0 w 7946571"/>
              <a:gd name="connsiteY4" fmla="*/ 489858 h 895531"/>
              <a:gd name="connsiteX0" fmla="*/ 0 w 7946571"/>
              <a:gd name="connsiteY0" fmla="*/ 489858 h 833119"/>
              <a:gd name="connsiteX1" fmla="*/ 2031070 w 7946571"/>
              <a:gd name="connsiteY1" fmla="*/ 833119 h 833119"/>
              <a:gd name="connsiteX2" fmla="*/ 7946571 w 7946571"/>
              <a:gd name="connsiteY2" fmla="*/ 43543 h 833119"/>
              <a:gd name="connsiteX3" fmla="*/ 5878285 w 7946571"/>
              <a:gd name="connsiteY3" fmla="*/ 0 h 833119"/>
              <a:gd name="connsiteX4" fmla="*/ 0 w 7946571"/>
              <a:gd name="connsiteY4" fmla="*/ 489858 h 833119"/>
              <a:gd name="connsiteX0" fmla="*/ 0 w 7946571"/>
              <a:gd name="connsiteY0" fmla="*/ 489858 h 850326"/>
              <a:gd name="connsiteX1" fmla="*/ 2031070 w 7946571"/>
              <a:gd name="connsiteY1" fmla="*/ 833119 h 850326"/>
              <a:gd name="connsiteX2" fmla="*/ 2181428 w 7946571"/>
              <a:gd name="connsiteY2" fmla="*/ 799114 h 850326"/>
              <a:gd name="connsiteX3" fmla="*/ 7946571 w 7946571"/>
              <a:gd name="connsiteY3" fmla="*/ 43543 h 850326"/>
              <a:gd name="connsiteX4" fmla="*/ 5878285 w 7946571"/>
              <a:gd name="connsiteY4" fmla="*/ 0 h 850326"/>
              <a:gd name="connsiteX5" fmla="*/ 0 w 7946571"/>
              <a:gd name="connsiteY5" fmla="*/ 489858 h 850326"/>
              <a:gd name="connsiteX0" fmla="*/ 0 w 7946571"/>
              <a:gd name="connsiteY0" fmla="*/ 489858 h 863871"/>
              <a:gd name="connsiteX1" fmla="*/ 2031070 w 7946571"/>
              <a:gd name="connsiteY1" fmla="*/ 833119 h 863871"/>
              <a:gd name="connsiteX2" fmla="*/ 2199260 w 7946571"/>
              <a:gd name="connsiteY2" fmla="*/ 843694 h 863871"/>
              <a:gd name="connsiteX3" fmla="*/ 7946571 w 7946571"/>
              <a:gd name="connsiteY3" fmla="*/ 43543 h 863871"/>
              <a:gd name="connsiteX4" fmla="*/ 5878285 w 7946571"/>
              <a:gd name="connsiteY4" fmla="*/ 0 h 863871"/>
              <a:gd name="connsiteX5" fmla="*/ 0 w 7946571"/>
              <a:gd name="connsiteY5" fmla="*/ 489858 h 863871"/>
              <a:gd name="connsiteX0" fmla="*/ 0 w 7679092"/>
              <a:gd name="connsiteY0" fmla="*/ 489858 h 863871"/>
              <a:gd name="connsiteX1" fmla="*/ 2031070 w 7679092"/>
              <a:gd name="connsiteY1" fmla="*/ 833119 h 863871"/>
              <a:gd name="connsiteX2" fmla="*/ 2199260 w 7679092"/>
              <a:gd name="connsiteY2" fmla="*/ 843694 h 863871"/>
              <a:gd name="connsiteX3" fmla="*/ 7679092 w 7679092"/>
              <a:gd name="connsiteY3" fmla="*/ 212947 h 863871"/>
              <a:gd name="connsiteX4" fmla="*/ 5878285 w 7679092"/>
              <a:gd name="connsiteY4" fmla="*/ 0 h 863871"/>
              <a:gd name="connsiteX5" fmla="*/ 0 w 7679092"/>
              <a:gd name="connsiteY5" fmla="*/ 489858 h 863871"/>
              <a:gd name="connsiteX0" fmla="*/ 0 w 7982235"/>
              <a:gd name="connsiteY0" fmla="*/ 489858 h 863871"/>
              <a:gd name="connsiteX1" fmla="*/ 2031070 w 7982235"/>
              <a:gd name="connsiteY1" fmla="*/ 833119 h 863871"/>
              <a:gd name="connsiteX2" fmla="*/ 2199260 w 7982235"/>
              <a:gd name="connsiteY2" fmla="*/ 843694 h 863871"/>
              <a:gd name="connsiteX3" fmla="*/ 7982235 w 7982235"/>
              <a:gd name="connsiteY3" fmla="*/ 132702 h 863871"/>
              <a:gd name="connsiteX4" fmla="*/ 5878285 w 7982235"/>
              <a:gd name="connsiteY4" fmla="*/ 0 h 863871"/>
              <a:gd name="connsiteX5" fmla="*/ 0 w 7982235"/>
              <a:gd name="connsiteY5" fmla="*/ 489858 h 863871"/>
              <a:gd name="connsiteX0" fmla="*/ 0 w 8035731"/>
              <a:gd name="connsiteY0" fmla="*/ 489858 h 863871"/>
              <a:gd name="connsiteX1" fmla="*/ 2031070 w 8035731"/>
              <a:gd name="connsiteY1" fmla="*/ 833119 h 863871"/>
              <a:gd name="connsiteX2" fmla="*/ 2199260 w 8035731"/>
              <a:gd name="connsiteY2" fmla="*/ 843694 h 863871"/>
              <a:gd name="connsiteX3" fmla="*/ 8035731 w 8035731"/>
              <a:gd name="connsiteY3" fmla="*/ 34627 h 863871"/>
              <a:gd name="connsiteX4" fmla="*/ 5878285 w 8035731"/>
              <a:gd name="connsiteY4" fmla="*/ 0 h 863871"/>
              <a:gd name="connsiteX5" fmla="*/ 0 w 8035731"/>
              <a:gd name="connsiteY5" fmla="*/ 489858 h 863871"/>
              <a:gd name="connsiteX0" fmla="*/ 0 w 8026816"/>
              <a:gd name="connsiteY0" fmla="*/ 489858 h 863871"/>
              <a:gd name="connsiteX1" fmla="*/ 2031070 w 8026816"/>
              <a:gd name="connsiteY1" fmla="*/ 833119 h 863871"/>
              <a:gd name="connsiteX2" fmla="*/ 2199260 w 8026816"/>
              <a:gd name="connsiteY2" fmla="*/ 843694 h 863871"/>
              <a:gd name="connsiteX3" fmla="*/ 8026816 w 8026816"/>
              <a:gd name="connsiteY3" fmla="*/ 284275 h 863871"/>
              <a:gd name="connsiteX4" fmla="*/ 5878285 w 8026816"/>
              <a:gd name="connsiteY4" fmla="*/ 0 h 863871"/>
              <a:gd name="connsiteX5" fmla="*/ 0 w 8026816"/>
              <a:gd name="connsiteY5" fmla="*/ 489858 h 863871"/>
              <a:gd name="connsiteX0" fmla="*/ 0 w 8026816"/>
              <a:gd name="connsiteY0" fmla="*/ 489858 h 863871"/>
              <a:gd name="connsiteX1" fmla="*/ 2031070 w 8026816"/>
              <a:gd name="connsiteY1" fmla="*/ 833119 h 863871"/>
              <a:gd name="connsiteX2" fmla="*/ 2199260 w 8026816"/>
              <a:gd name="connsiteY2" fmla="*/ 843694 h 863871"/>
              <a:gd name="connsiteX3" fmla="*/ 8026816 w 8026816"/>
              <a:gd name="connsiteY3" fmla="*/ 177283 h 863871"/>
              <a:gd name="connsiteX4" fmla="*/ 5878285 w 8026816"/>
              <a:gd name="connsiteY4" fmla="*/ 0 h 863871"/>
              <a:gd name="connsiteX5" fmla="*/ 0 w 8026816"/>
              <a:gd name="connsiteY5" fmla="*/ 489858 h 863871"/>
              <a:gd name="connsiteX0" fmla="*/ 0 w 7242209"/>
              <a:gd name="connsiteY0" fmla="*/ 489858 h 863871"/>
              <a:gd name="connsiteX1" fmla="*/ 2031070 w 7242209"/>
              <a:gd name="connsiteY1" fmla="*/ 833119 h 863871"/>
              <a:gd name="connsiteX2" fmla="*/ 2199260 w 7242209"/>
              <a:gd name="connsiteY2" fmla="*/ 843694 h 863871"/>
              <a:gd name="connsiteX3" fmla="*/ 7242209 w 7242209"/>
              <a:gd name="connsiteY3" fmla="*/ 177283 h 863871"/>
              <a:gd name="connsiteX4" fmla="*/ 5878285 w 7242209"/>
              <a:gd name="connsiteY4" fmla="*/ 0 h 863871"/>
              <a:gd name="connsiteX5" fmla="*/ 0 w 7242209"/>
              <a:gd name="connsiteY5" fmla="*/ 489858 h 863871"/>
              <a:gd name="connsiteX0" fmla="*/ 0 w 7215461"/>
              <a:gd name="connsiteY0" fmla="*/ 489858 h 863871"/>
              <a:gd name="connsiteX1" fmla="*/ 2031070 w 7215461"/>
              <a:gd name="connsiteY1" fmla="*/ 833119 h 863871"/>
              <a:gd name="connsiteX2" fmla="*/ 2199260 w 7215461"/>
              <a:gd name="connsiteY2" fmla="*/ 843694 h 863871"/>
              <a:gd name="connsiteX3" fmla="*/ 7215461 w 7215461"/>
              <a:gd name="connsiteY3" fmla="*/ 328854 h 863871"/>
              <a:gd name="connsiteX4" fmla="*/ 5878285 w 7215461"/>
              <a:gd name="connsiteY4" fmla="*/ 0 h 863871"/>
              <a:gd name="connsiteX5" fmla="*/ 0 w 7215461"/>
              <a:gd name="connsiteY5" fmla="*/ 489858 h 863871"/>
              <a:gd name="connsiteX0" fmla="*/ 0 w 7215461"/>
              <a:gd name="connsiteY0" fmla="*/ 596850 h 970863"/>
              <a:gd name="connsiteX1" fmla="*/ 2031070 w 7215461"/>
              <a:gd name="connsiteY1" fmla="*/ 940111 h 970863"/>
              <a:gd name="connsiteX2" fmla="*/ 2199260 w 7215461"/>
              <a:gd name="connsiteY2" fmla="*/ 950686 h 970863"/>
              <a:gd name="connsiteX3" fmla="*/ 7215461 w 7215461"/>
              <a:gd name="connsiteY3" fmla="*/ 435846 h 970863"/>
              <a:gd name="connsiteX4" fmla="*/ 5628637 w 7215461"/>
              <a:gd name="connsiteY4" fmla="*/ 0 h 970863"/>
              <a:gd name="connsiteX5" fmla="*/ 0 w 7215461"/>
              <a:gd name="connsiteY5" fmla="*/ 596850 h 970863"/>
              <a:gd name="connsiteX0" fmla="*/ 0 w 7063889"/>
              <a:gd name="connsiteY0" fmla="*/ 596850 h 970863"/>
              <a:gd name="connsiteX1" fmla="*/ 2031070 w 7063889"/>
              <a:gd name="connsiteY1" fmla="*/ 940111 h 970863"/>
              <a:gd name="connsiteX2" fmla="*/ 2199260 w 7063889"/>
              <a:gd name="connsiteY2" fmla="*/ 950686 h 970863"/>
              <a:gd name="connsiteX3" fmla="*/ 7063889 w 7063889"/>
              <a:gd name="connsiteY3" fmla="*/ 355603 h 970863"/>
              <a:gd name="connsiteX4" fmla="*/ 5628637 w 7063889"/>
              <a:gd name="connsiteY4" fmla="*/ 0 h 970863"/>
              <a:gd name="connsiteX5" fmla="*/ 0 w 7063889"/>
              <a:gd name="connsiteY5" fmla="*/ 596850 h 970863"/>
              <a:gd name="connsiteX0" fmla="*/ 0 w 6921233"/>
              <a:gd name="connsiteY0" fmla="*/ 596850 h 970863"/>
              <a:gd name="connsiteX1" fmla="*/ 2031070 w 6921233"/>
              <a:gd name="connsiteY1" fmla="*/ 940111 h 970863"/>
              <a:gd name="connsiteX2" fmla="*/ 2199260 w 6921233"/>
              <a:gd name="connsiteY2" fmla="*/ 950686 h 970863"/>
              <a:gd name="connsiteX3" fmla="*/ 6921233 w 6921233"/>
              <a:gd name="connsiteY3" fmla="*/ 302106 h 970863"/>
              <a:gd name="connsiteX4" fmla="*/ 5628637 w 6921233"/>
              <a:gd name="connsiteY4" fmla="*/ 0 h 970863"/>
              <a:gd name="connsiteX5" fmla="*/ 0 w 6921233"/>
              <a:gd name="connsiteY5" fmla="*/ 596850 h 970863"/>
              <a:gd name="connsiteX0" fmla="*/ 0 w 6921233"/>
              <a:gd name="connsiteY0" fmla="*/ 659262 h 1033275"/>
              <a:gd name="connsiteX1" fmla="*/ 2031070 w 6921233"/>
              <a:gd name="connsiteY1" fmla="*/ 1002523 h 1033275"/>
              <a:gd name="connsiteX2" fmla="*/ 2199260 w 6921233"/>
              <a:gd name="connsiteY2" fmla="*/ 1013098 h 1033275"/>
              <a:gd name="connsiteX3" fmla="*/ 6921233 w 6921233"/>
              <a:gd name="connsiteY3" fmla="*/ 364518 h 1033275"/>
              <a:gd name="connsiteX4" fmla="*/ 5468149 w 6921233"/>
              <a:gd name="connsiteY4" fmla="*/ 0 h 1033275"/>
              <a:gd name="connsiteX5" fmla="*/ 0 w 6921233"/>
              <a:gd name="connsiteY5" fmla="*/ 659262 h 1033275"/>
              <a:gd name="connsiteX0" fmla="*/ 0 w 6921233"/>
              <a:gd name="connsiteY0" fmla="*/ 489858 h 863871"/>
              <a:gd name="connsiteX1" fmla="*/ 2031070 w 6921233"/>
              <a:gd name="connsiteY1" fmla="*/ 833119 h 863871"/>
              <a:gd name="connsiteX2" fmla="*/ 2199260 w 6921233"/>
              <a:gd name="connsiteY2" fmla="*/ 843694 h 863871"/>
              <a:gd name="connsiteX3" fmla="*/ 6921233 w 6921233"/>
              <a:gd name="connsiteY3" fmla="*/ 195114 h 863871"/>
              <a:gd name="connsiteX4" fmla="*/ 5280914 w 6921233"/>
              <a:gd name="connsiteY4" fmla="*/ 0 h 863871"/>
              <a:gd name="connsiteX5" fmla="*/ 0 w 6921233"/>
              <a:gd name="connsiteY5" fmla="*/ 489858 h 863871"/>
              <a:gd name="connsiteX0" fmla="*/ 0 w 6921233"/>
              <a:gd name="connsiteY0" fmla="*/ 579018 h 953031"/>
              <a:gd name="connsiteX1" fmla="*/ 2031070 w 6921233"/>
              <a:gd name="connsiteY1" fmla="*/ 922279 h 953031"/>
              <a:gd name="connsiteX2" fmla="*/ 2199260 w 6921233"/>
              <a:gd name="connsiteY2" fmla="*/ 932854 h 953031"/>
              <a:gd name="connsiteX3" fmla="*/ 6921233 w 6921233"/>
              <a:gd name="connsiteY3" fmla="*/ 284274 h 953031"/>
              <a:gd name="connsiteX4" fmla="*/ 5156091 w 6921233"/>
              <a:gd name="connsiteY4" fmla="*/ 0 h 953031"/>
              <a:gd name="connsiteX5" fmla="*/ 0 w 6921233"/>
              <a:gd name="connsiteY5" fmla="*/ 579018 h 953031"/>
              <a:gd name="connsiteX0" fmla="*/ 0 w 6921233"/>
              <a:gd name="connsiteY0" fmla="*/ 489858 h 863871"/>
              <a:gd name="connsiteX1" fmla="*/ 2031070 w 6921233"/>
              <a:gd name="connsiteY1" fmla="*/ 833119 h 863871"/>
              <a:gd name="connsiteX2" fmla="*/ 2199260 w 6921233"/>
              <a:gd name="connsiteY2" fmla="*/ 843694 h 863871"/>
              <a:gd name="connsiteX3" fmla="*/ 6921233 w 6921233"/>
              <a:gd name="connsiteY3" fmla="*/ 195114 h 863871"/>
              <a:gd name="connsiteX4" fmla="*/ 5004519 w 6921233"/>
              <a:gd name="connsiteY4" fmla="*/ 0 h 863871"/>
              <a:gd name="connsiteX5" fmla="*/ 0 w 6921233"/>
              <a:gd name="connsiteY5" fmla="*/ 489858 h 863871"/>
              <a:gd name="connsiteX0" fmla="*/ 0 w 6921233"/>
              <a:gd name="connsiteY0" fmla="*/ 516606 h 890619"/>
              <a:gd name="connsiteX1" fmla="*/ 2031070 w 6921233"/>
              <a:gd name="connsiteY1" fmla="*/ 859867 h 890619"/>
              <a:gd name="connsiteX2" fmla="*/ 2199260 w 6921233"/>
              <a:gd name="connsiteY2" fmla="*/ 870442 h 890619"/>
              <a:gd name="connsiteX3" fmla="*/ 6921233 w 6921233"/>
              <a:gd name="connsiteY3" fmla="*/ 221862 h 890619"/>
              <a:gd name="connsiteX4" fmla="*/ 4835116 w 6921233"/>
              <a:gd name="connsiteY4" fmla="*/ 0 h 890619"/>
              <a:gd name="connsiteX5" fmla="*/ 0 w 6921233"/>
              <a:gd name="connsiteY5" fmla="*/ 516606 h 890619"/>
              <a:gd name="connsiteX0" fmla="*/ 0 w 7028224"/>
              <a:gd name="connsiteY0" fmla="*/ 516606 h 890619"/>
              <a:gd name="connsiteX1" fmla="*/ 2031070 w 7028224"/>
              <a:gd name="connsiteY1" fmla="*/ 859867 h 890619"/>
              <a:gd name="connsiteX2" fmla="*/ 2199260 w 7028224"/>
              <a:gd name="connsiteY2" fmla="*/ 870442 h 890619"/>
              <a:gd name="connsiteX3" fmla="*/ 7028224 w 7028224"/>
              <a:gd name="connsiteY3" fmla="*/ 150534 h 890619"/>
              <a:gd name="connsiteX4" fmla="*/ 4835116 w 7028224"/>
              <a:gd name="connsiteY4" fmla="*/ 0 h 890619"/>
              <a:gd name="connsiteX5" fmla="*/ 0 w 7028224"/>
              <a:gd name="connsiteY5" fmla="*/ 516606 h 890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28224" h="890619">
                <a:moveTo>
                  <a:pt x="0" y="516606"/>
                </a:moveTo>
                <a:lnTo>
                  <a:pt x="2031070" y="859867"/>
                </a:lnTo>
                <a:cubicBezTo>
                  <a:pt x="2397613" y="918840"/>
                  <a:pt x="2187777" y="875833"/>
                  <a:pt x="2199260" y="870442"/>
                </a:cubicBezTo>
                <a:lnTo>
                  <a:pt x="7028224" y="150534"/>
                </a:lnTo>
                <a:lnTo>
                  <a:pt x="4835116" y="0"/>
                </a:lnTo>
                <a:lnTo>
                  <a:pt x="0" y="516606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  <a:effectLst>
            <a:softEdge rad="114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7" name="Rectangle 53">
            <a:extLst>
              <a:ext uri="{FF2B5EF4-FFF2-40B4-BE49-F238E27FC236}">
                <a16:creationId xmlns:a16="http://schemas.microsoft.com/office/drawing/2014/main" id="{036968A0-49F0-4ECA-93A2-5C8614843423}"/>
              </a:ext>
            </a:extLst>
          </p:cNvPr>
          <p:cNvSpPr/>
          <p:nvPr/>
        </p:nvSpPr>
        <p:spPr>
          <a:xfrm>
            <a:off x="2330118" y="5559863"/>
            <a:ext cx="1656184" cy="360040"/>
          </a:xfrm>
          <a:prstGeom prst="rect">
            <a:avLst/>
          </a:prstGeom>
          <a:solidFill>
            <a:schemeClr val="accent1"/>
          </a:solidFill>
          <a:ln>
            <a:noFill/>
          </a:ln>
          <a:scene3d>
            <a:camera prst="orthographicFront">
              <a:rot lat="297669" lon="18624798" rev="52620"/>
            </a:camera>
            <a:lightRig rig="threePt" dir="t">
              <a:rot lat="0" lon="0" rev="1800000"/>
            </a:lightRig>
          </a:scene3d>
          <a:sp3d extrusionH="2171700">
            <a:extrusionClr>
              <a:schemeClr val="accent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8" name="Rectangle 54">
            <a:extLst>
              <a:ext uri="{FF2B5EF4-FFF2-40B4-BE49-F238E27FC236}">
                <a16:creationId xmlns:a16="http://schemas.microsoft.com/office/drawing/2014/main" id="{97379C01-F992-4403-AF5B-19A9089706CE}"/>
              </a:ext>
            </a:extLst>
          </p:cNvPr>
          <p:cNvSpPr/>
          <p:nvPr/>
        </p:nvSpPr>
        <p:spPr>
          <a:xfrm>
            <a:off x="4650550" y="4911791"/>
            <a:ext cx="1656184" cy="360040"/>
          </a:xfrm>
          <a:prstGeom prst="rect">
            <a:avLst/>
          </a:prstGeom>
          <a:solidFill>
            <a:schemeClr val="accent2"/>
          </a:solidFill>
          <a:ln>
            <a:noFill/>
          </a:ln>
          <a:scene3d>
            <a:camera prst="orthographicFront">
              <a:rot lat="297669" lon="18624798" rev="52620"/>
            </a:camera>
            <a:lightRig rig="threePt" dir="t">
              <a:rot lat="0" lon="0" rev="1800000"/>
            </a:lightRig>
          </a:scene3d>
          <a:sp3d extrusionH="2171700">
            <a:extrusionClr>
              <a:schemeClr val="accent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9" name="Rectangle 55">
            <a:extLst>
              <a:ext uri="{FF2B5EF4-FFF2-40B4-BE49-F238E27FC236}">
                <a16:creationId xmlns:a16="http://schemas.microsoft.com/office/drawing/2014/main" id="{0AF300EF-EE9E-4048-ADAA-5CF3F2E05492}"/>
              </a:ext>
            </a:extLst>
          </p:cNvPr>
          <p:cNvSpPr/>
          <p:nvPr/>
        </p:nvSpPr>
        <p:spPr>
          <a:xfrm>
            <a:off x="6970982" y="4263719"/>
            <a:ext cx="1656184" cy="360040"/>
          </a:xfrm>
          <a:prstGeom prst="rect">
            <a:avLst/>
          </a:prstGeom>
          <a:solidFill>
            <a:schemeClr val="accent3"/>
          </a:solidFill>
          <a:ln>
            <a:noFill/>
          </a:ln>
          <a:scene3d>
            <a:camera prst="orthographicFront">
              <a:rot lat="297669" lon="18624798" rev="52620"/>
            </a:camera>
            <a:lightRig rig="threePt" dir="t">
              <a:rot lat="0" lon="0" rev="1800000"/>
            </a:lightRig>
          </a:scene3d>
          <a:sp3d extrusionH="2171700">
            <a:extrusionClr>
              <a:schemeClr val="accent3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0" name="Rectangle 56">
            <a:extLst>
              <a:ext uri="{FF2B5EF4-FFF2-40B4-BE49-F238E27FC236}">
                <a16:creationId xmlns:a16="http://schemas.microsoft.com/office/drawing/2014/main" id="{EA8A8B52-71E3-4C60-918C-047009839E1D}"/>
              </a:ext>
            </a:extLst>
          </p:cNvPr>
          <p:cNvSpPr/>
          <p:nvPr/>
        </p:nvSpPr>
        <p:spPr>
          <a:xfrm>
            <a:off x="9291414" y="3615647"/>
            <a:ext cx="1656184" cy="360040"/>
          </a:xfrm>
          <a:prstGeom prst="rect">
            <a:avLst/>
          </a:prstGeom>
          <a:solidFill>
            <a:schemeClr val="accent4"/>
          </a:solidFill>
          <a:ln>
            <a:noFill/>
          </a:ln>
          <a:scene3d>
            <a:camera prst="orthographicFront">
              <a:rot lat="297669" lon="18624798" rev="52620"/>
            </a:camera>
            <a:lightRig rig="threePt" dir="t">
              <a:rot lat="0" lon="0" rev="1800000"/>
            </a:lightRig>
          </a:scene3d>
          <a:sp3d extrusionH="2171700">
            <a:extrusionClr>
              <a:schemeClr val="accent4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1" name="Arc 59">
            <a:extLst>
              <a:ext uri="{FF2B5EF4-FFF2-40B4-BE49-F238E27FC236}">
                <a16:creationId xmlns:a16="http://schemas.microsoft.com/office/drawing/2014/main" id="{48C56DA7-1225-4D83-B012-2B0CE0DC44E6}"/>
              </a:ext>
            </a:extLst>
          </p:cNvPr>
          <p:cNvSpPr/>
          <p:nvPr/>
        </p:nvSpPr>
        <p:spPr>
          <a:xfrm>
            <a:off x="3386311" y="5322822"/>
            <a:ext cx="2274213" cy="777093"/>
          </a:xfrm>
          <a:prstGeom prst="arc">
            <a:avLst>
              <a:gd name="adj1" fmla="val 20633190"/>
              <a:gd name="adj2" fmla="val 9870224"/>
            </a:avLst>
          </a:prstGeom>
          <a:ln w="12700">
            <a:solidFill>
              <a:schemeClr val="tx1">
                <a:lumMod val="75000"/>
                <a:lumOff val="25000"/>
              </a:schemeClr>
            </a:solidFill>
            <a:prstDash val="dash"/>
            <a:headEnd type="triangl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342" name="Group 63">
            <a:extLst>
              <a:ext uri="{FF2B5EF4-FFF2-40B4-BE49-F238E27FC236}">
                <a16:creationId xmlns:a16="http://schemas.microsoft.com/office/drawing/2014/main" id="{19B21E9F-85EA-42E5-9D32-258E7BE98A61}"/>
              </a:ext>
            </a:extLst>
          </p:cNvPr>
          <p:cNvGrpSpPr/>
          <p:nvPr/>
        </p:nvGrpSpPr>
        <p:grpSpPr>
          <a:xfrm>
            <a:off x="1153588" y="3831253"/>
            <a:ext cx="2000666" cy="1096075"/>
            <a:chOff x="4965552" y="1736224"/>
            <a:chExt cx="1374974" cy="1096075"/>
          </a:xfrm>
        </p:grpSpPr>
        <p:sp>
          <p:nvSpPr>
            <p:cNvPr id="343" name="TextBox 342">
              <a:extLst>
                <a:ext uri="{FF2B5EF4-FFF2-40B4-BE49-F238E27FC236}">
                  <a16:creationId xmlns:a16="http://schemas.microsoft.com/office/drawing/2014/main" id="{C661DAAD-B4AE-4459-B976-2E8814B75A17}"/>
                </a:ext>
              </a:extLst>
            </p:cNvPr>
            <p:cNvSpPr txBox="1"/>
            <p:nvPr/>
          </p:nvSpPr>
          <p:spPr>
            <a:xfrm>
              <a:off x="4965552" y="2001302"/>
              <a:ext cx="137497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44" name="TextBox 343">
              <a:extLst>
                <a:ext uri="{FF2B5EF4-FFF2-40B4-BE49-F238E27FC236}">
                  <a16:creationId xmlns:a16="http://schemas.microsoft.com/office/drawing/2014/main" id="{B2AB786C-9EB7-409A-B0A0-490554F578BB}"/>
                </a:ext>
              </a:extLst>
            </p:cNvPr>
            <p:cNvSpPr txBox="1"/>
            <p:nvPr/>
          </p:nvSpPr>
          <p:spPr>
            <a:xfrm>
              <a:off x="4965552" y="1736224"/>
              <a:ext cx="137497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45" name="Group 68">
            <a:extLst>
              <a:ext uri="{FF2B5EF4-FFF2-40B4-BE49-F238E27FC236}">
                <a16:creationId xmlns:a16="http://schemas.microsoft.com/office/drawing/2014/main" id="{280BB74F-88B9-48C5-9B5D-9424BB4E90CE}"/>
              </a:ext>
            </a:extLst>
          </p:cNvPr>
          <p:cNvGrpSpPr/>
          <p:nvPr/>
        </p:nvGrpSpPr>
        <p:grpSpPr>
          <a:xfrm>
            <a:off x="3474020" y="3186680"/>
            <a:ext cx="2000666" cy="1096075"/>
            <a:chOff x="4965552" y="1736224"/>
            <a:chExt cx="1374974" cy="1096075"/>
          </a:xfrm>
        </p:grpSpPr>
        <p:sp>
          <p:nvSpPr>
            <p:cNvPr id="346" name="TextBox 345">
              <a:extLst>
                <a:ext uri="{FF2B5EF4-FFF2-40B4-BE49-F238E27FC236}">
                  <a16:creationId xmlns:a16="http://schemas.microsoft.com/office/drawing/2014/main" id="{66BB3878-4DE7-4428-B6D9-EF9402BC5F54}"/>
                </a:ext>
              </a:extLst>
            </p:cNvPr>
            <p:cNvSpPr txBox="1"/>
            <p:nvPr/>
          </p:nvSpPr>
          <p:spPr>
            <a:xfrm>
              <a:off x="4965552" y="2001302"/>
              <a:ext cx="137497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47" name="TextBox 346">
              <a:extLst>
                <a:ext uri="{FF2B5EF4-FFF2-40B4-BE49-F238E27FC236}">
                  <a16:creationId xmlns:a16="http://schemas.microsoft.com/office/drawing/2014/main" id="{55C5D82F-916F-4CDB-9042-72AB496FF3F1}"/>
                </a:ext>
              </a:extLst>
            </p:cNvPr>
            <p:cNvSpPr txBox="1"/>
            <p:nvPr/>
          </p:nvSpPr>
          <p:spPr>
            <a:xfrm>
              <a:off x="4965552" y="1736224"/>
              <a:ext cx="137497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48" name="Group 72">
            <a:extLst>
              <a:ext uri="{FF2B5EF4-FFF2-40B4-BE49-F238E27FC236}">
                <a16:creationId xmlns:a16="http://schemas.microsoft.com/office/drawing/2014/main" id="{0334E557-2987-4196-A261-76C5CD9EDA96}"/>
              </a:ext>
            </a:extLst>
          </p:cNvPr>
          <p:cNvGrpSpPr/>
          <p:nvPr/>
        </p:nvGrpSpPr>
        <p:grpSpPr>
          <a:xfrm>
            <a:off x="5794452" y="2542108"/>
            <a:ext cx="2000666" cy="1096075"/>
            <a:chOff x="4965552" y="1736224"/>
            <a:chExt cx="1374974" cy="1096075"/>
          </a:xfrm>
        </p:grpSpPr>
        <p:sp>
          <p:nvSpPr>
            <p:cNvPr id="349" name="TextBox 348">
              <a:extLst>
                <a:ext uri="{FF2B5EF4-FFF2-40B4-BE49-F238E27FC236}">
                  <a16:creationId xmlns:a16="http://schemas.microsoft.com/office/drawing/2014/main" id="{E0C6C4ED-D9EC-4DE1-A93D-811127EE403D}"/>
                </a:ext>
              </a:extLst>
            </p:cNvPr>
            <p:cNvSpPr txBox="1"/>
            <p:nvPr/>
          </p:nvSpPr>
          <p:spPr>
            <a:xfrm>
              <a:off x="4965552" y="2001302"/>
              <a:ext cx="137497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50" name="TextBox 349">
              <a:extLst>
                <a:ext uri="{FF2B5EF4-FFF2-40B4-BE49-F238E27FC236}">
                  <a16:creationId xmlns:a16="http://schemas.microsoft.com/office/drawing/2014/main" id="{048B2DEC-2CC0-4F3D-813C-396C5245658D}"/>
                </a:ext>
              </a:extLst>
            </p:cNvPr>
            <p:cNvSpPr txBox="1"/>
            <p:nvPr/>
          </p:nvSpPr>
          <p:spPr>
            <a:xfrm>
              <a:off x="4965552" y="1736224"/>
              <a:ext cx="137497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51" name="Group 76">
            <a:extLst>
              <a:ext uri="{FF2B5EF4-FFF2-40B4-BE49-F238E27FC236}">
                <a16:creationId xmlns:a16="http://schemas.microsoft.com/office/drawing/2014/main" id="{ED22C66E-08BE-475C-A259-A34C96D0D26A}"/>
              </a:ext>
            </a:extLst>
          </p:cNvPr>
          <p:cNvGrpSpPr/>
          <p:nvPr/>
        </p:nvGrpSpPr>
        <p:grpSpPr>
          <a:xfrm>
            <a:off x="8114884" y="1897536"/>
            <a:ext cx="2000666" cy="1096075"/>
            <a:chOff x="4965552" y="1736224"/>
            <a:chExt cx="1374974" cy="1096075"/>
          </a:xfrm>
        </p:grpSpPr>
        <p:sp>
          <p:nvSpPr>
            <p:cNvPr id="352" name="TextBox 351">
              <a:extLst>
                <a:ext uri="{FF2B5EF4-FFF2-40B4-BE49-F238E27FC236}">
                  <a16:creationId xmlns:a16="http://schemas.microsoft.com/office/drawing/2014/main" id="{3FF3C872-0C6D-41CE-8523-5C9E815F83A0}"/>
                </a:ext>
              </a:extLst>
            </p:cNvPr>
            <p:cNvSpPr txBox="1"/>
            <p:nvPr/>
          </p:nvSpPr>
          <p:spPr>
            <a:xfrm>
              <a:off x="4965552" y="2001302"/>
              <a:ext cx="137497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53" name="TextBox 352">
              <a:extLst>
                <a:ext uri="{FF2B5EF4-FFF2-40B4-BE49-F238E27FC236}">
                  <a16:creationId xmlns:a16="http://schemas.microsoft.com/office/drawing/2014/main" id="{B180BA3A-B43A-4521-9857-FB813BE7B6F1}"/>
                </a:ext>
              </a:extLst>
            </p:cNvPr>
            <p:cNvSpPr txBox="1"/>
            <p:nvPr/>
          </p:nvSpPr>
          <p:spPr>
            <a:xfrm>
              <a:off x="4965552" y="1736224"/>
              <a:ext cx="137497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54" name="TextBox 353">
            <a:extLst>
              <a:ext uri="{FF2B5EF4-FFF2-40B4-BE49-F238E27FC236}">
                <a16:creationId xmlns:a16="http://schemas.microsoft.com/office/drawing/2014/main" id="{8A2EC509-F57A-4EB6-8098-A715BC178DA4}"/>
              </a:ext>
            </a:extLst>
          </p:cNvPr>
          <p:cNvSpPr txBox="1"/>
          <p:nvPr/>
        </p:nvSpPr>
        <p:spPr>
          <a:xfrm>
            <a:off x="5790433" y="5753302"/>
            <a:ext cx="13749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Contents Title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55" name="TextBox 354">
            <a:extLst>
              <a:ext uri="{FF2B5EF4-FFF2-40B4-BE49-F238E27FC236}">
                <a16:creationId xmlns:a16="http://schemas.microsoft.com/office/drawing/2014/main" id="{34C7E7E3-DCB4-42EB-80CF-AFA6E5F4222F}"/>
              </a:ext>
            </a:extLst>
          </p:cNvPr>
          <p:cNvSpPr txBox="1"/>
          <p:nvPr/>
        </p:nvSpPr>
        <p:spPr>
          <a:xfrm>
            <a:off x="7865685" y="5255602"/>
            <a:ext cx="13749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Contents Title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56" name="TextBox 355">
            <a:extLst>
              <a:ext uri="{FF2B5EF4-FFF2-40B4-BE49-F238E27FC236}">
                <a16:creationId xmlns:a16="http://schemas.microsoft.com/office/drawing/2014/main" id="{5D3CCD98-545D-4AA9-A03F-2F88813DFE08}"/>
              </a:ext>
            </a:extLst>
          </p:cNvPr>
          <p:cNvSpPr txBox="1"/>
          <p:nvPr/>
        </p:nvSpPr>
        <p:spPr>
          <a:xfrm>
            <a:off x="9940937" y="4757903"/>
            <a:ext cx="13749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Contents Title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57" name="Arc 59">
            <a:extLst>
              <a:ext uri="{FF2B5EF4-FFF2-40B4-BE49-F238E27FC236}">
                <a16:creationId xmlns:a16="http://schemas.microsoft.com/office/drawing/2014/main" id="{563705FB-2E19-4D5D-A151-681FD678EC43}"/>
              </a:ext>
            </a:extLst>
          </p:cNvPr>
          <p:cNvSpPr/>
          <p:nvPr/>
        </p:nvSpPr>
        <p:spPr>
          <a:xfrm>
            <a:off x="5681340" y="4676757"/>
            <a:ext cx="2274213" cy="777093"/>
          </a:xfrm>
          <a:prstGeom prst="arc">
            <a:avLst>
              <a:gd name="adj1" fmla="val 20633190"/>
              <a:gd name="adj2" fmla="val 9870224"/>
            </a:avLst>
          </a:prstGeom>
          <a:ln w="12700">
            <a:solidFill>
              <a:schemeClr val="tx1">
                <a:lumMod val="75000"/>
                <a:lumOff val="25000"/>
              </a:schemeClr>
            </a:solidFill>
            <a:prstDash val="dash"/>
            <a:headEnd type="triangl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58" name="Arc 59">
            <a:extLst>
              <a:ext uri="{FF2B5EF4-FFF2-40B4-BE49-F238E27FC236}">
                <a16:creationId xmlns:a16="http://schemas.microsoft.com/office/drawing/2014/main" id="{C6223F71-3F1A-4684-8446-84809FCB605D}"/>
              </a:ext>
            </a:extLst>
          </p:cNvPr>
          <p:cNvSpPr/>
          <p:nvPr/>
        </p:nvSpPr>
        <p:spPr>
          <a:xfrm>
            <a:off x="7976369" y="4030692"/>
            <a:ext cx="2274213" cy="777093"/>
          </a:xfrm>
          <a:prstGeom prst="arc">
            <a:avLst>
              <a:gd name="adj1" fmla="val 20633190"/>
              <a:gd name="adj2" fmla="val 9870224"/>
            </a:avLst>
          </a:prstGeom>
          <a:ln w="12700">
            <a:solidFill>
              <a:schemeClr val="tx1">
                <a:lumMod val="75000"/>
                <a:lumOff val="25000"/>
              </a:schemeClr>
            </a:solidFill>
            <a:prstDash val="dash"/>
            <a:headEnd type="triangl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59" name="Rectangle 16">
            <a:extLst>
              <a:ext uri="{FF2B5EF4-FFF2-40B4-BE49-F238E27FC236}">
                <a16:creationId xmlns:a16="http://schemas.microsoft.com/office/drawing/2014/main" id="{0A8E9323-F4F2-4E46-9764-E2C9657AEA13}"/>
              </a:ext>
            </a:extLst>
          </p:cNvPr>
          <p:cNvSpPr/>
          <p:nvPr/>
        </p:nvSpPr>
        <p:spPr>
          <a:xfrm rot="2700000">
            <a:off x="4506291" y="4443438"/>
            <a:ext cx="265920" cy="47674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60" name="Rectangle 9">
            <a:extLst>
              <a:ext uri="{FF2B5EF4-FFF2-40B4-BE49-F238E27FC236}">
                <a16:creationId xmlns:a16="http://schemas.microsoft.com/office/drawing/2014/main" id="{20E82A11-176B-4513-9464-2082DD3E2799}"/>
              </a:ext>
            </a:extLst>
          </p:cNvPr>
          <p:cNvSpPr/>
          <p:nvPr/>
        </p:nvSpPr>
        <p:spPr>
          <a:xfrm>
            <a:off x="2146322" y="5180291"/>
            <a:ext cx="329463" cy="308407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61" name="Rectangle 36">
            <a:extLst>
              <a:ext uri="{FF2B5EF4-FFF2-40B4-BE49-F238E27FC236}">
                <a16:creationId xmlns:a16="http://schemas.microsoft.com/office/drawing/2014/main" id="{92AA9539-D0AD-405F-A0E0-AB7BA146B1D2}"/>
              </a:ext>
            </a:extLst>
          </p:cNvPr>
          <p:cNvSpPr/>
          <p:nvPr/>
        </p:nvSpPr>
        <p:spPr>
          <a:xfrm>
            <a:off x="6704191" y="3858549"/>
            <a:ext cx="389370" cy="325482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62" name="Oval 21">
            <a:extLst>
              <a:ext uri="{FF2B5EF4-FFF2-40B4-BE49-F238E27FC236}">
                <a16:creationId xmlns:a16="http://schemas.microsoft.com/office/drawing/2014/main" id="{9D5054FF-7C1E-4C11-89FF-668F4A629C5A}"/>
              </a:ext>
            </a:extLst>
          </p:cNvPr>
          <p:cNvSpPr>
            <a:spLocks noChangeAspect="1"/>
          </p:cNvSpPr>
          <p:nvPr/>
        </p:nvSpPr>
        <p:spPr>
          <a:xfrm>
            <a:off x="9141798" y="3142415"/>
            <a:ext cx="381905" cy="385094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11234</TotalTime>
  <Words>102</Words>
  <Application>Microsoft Office PowerPoint</Application>
  <PresentationFormat>와이드스크린</PresentationFormat>
  <Paragraphs>14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20</cp:revision>
  <dcterms:created xsi:type="dcterms:W3CDTF">2018-02-18T19:39:47Z</dcterms:created>
  <dcterms:modified xsi:type="dcterms:W3CDTF">2018-05-08T02:35:53Z</dcterms:modified>
</cp:coreProperties>
</file>