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56" name="그룹 455">
            <a:extLst>
              <a:ext uri="{FF2B5EF4-FFF2-40B4-BE49-F238E27FC236}">
                <a16:creationId xmlns:a16="http://schemas.microsoft.com/office/drawing/2014/main" id="{7D5853A8-C25F-4C13-9D28-E48182E2E6C2}"/>
              </a:ext>
            </a:extLst>
          </p:cNvPr>
          <p:cNvGrpSpPr/>
          <p:nvPr/>
        </p:nvGrpSpPr>
        <p:grpSpPr>
          <a:xfrm>
            <a:off x="1261438" y="2356475"/>
            <a:ext cx="1551128" cy="2392629"/>
            <a:chOff x="1576670" y="2278094"/>
            <a:chExt cx="1368152" cy="2110387"/>
          </a:xfrm>
        </p:grpSpPr>
        <p:sp>
          <p:nvSpPr>
            <p:cNvPr id="457" name="Oval 1">
              <a:extLst>
                <a:ext uri="{FF2B5EF4-FFF2-40B4-BE49-F238E27FC236}">
                  <a16:creationId xmlns:a16="http://schemas.microsoft.com/office/drawing/2014/main" id="{001FFF72-B2F2-4428-ABC1-07F2E7F1A211}"/>
                </a:ext>
              </a:extLst>
            </p:cNvPr>
            <p:cNvSpPr/>
            <p:nvPr/>
          </p:nvSpPr>
          <p:spPr>
            <a:xfrm>
              <a:off x="1576670" y="2278094"/>
              <a:ext cx="1368152" cy="2110387"/>
            </a:xfrm>
            <a:custGeom>
              <a:avLst/>
              <a:gdLst/>
              <a:ahLst/>
              <a:cxnLst/>
              <a:rect l="l" t="t" r="r" b="b"/>
              <a:pathLst>
                <a:path w="1728192" h="2665753">
                  <a:moveTo>
                    <a:pt x="1218146" y="55241"/>
                  </a:moveTo>
                  <a:lnTo>
                    <a:pt x="507866" y="55242"/>
                  </a:lnTo>
                  <a:cubicBezTo>
                    <a:pt x="495241" y="55242"/>
                    <a:pt x="485006" y="65477"/>
                    <a:pt x="485006" y="78102"/>
                  </a:cubicBezTo>
                  <a:cubicBezTo>
                    <a:pt x="485006" y="90726"/>
                    <a:pt x="495241" y="100961"/>
                    <a:pt x="507866" y="100961"/>
                  </a:cubicBezTo>
                  <a:lnTo>
                    <a:pt x="612068" y="100961"/>
                  </a:lnTo>
                  <a:lnTo>
                    <a:pt x="612068" y="1265733"/>
                  </a:lnTo>
                  <a:cubicBezTo>
                    <a:pt x="297659" y="1370470"/>
                    <a:pt x="71279" y="1667274"/>
                    <a:pt x="71279" y="2016952"/>
                  </a:cubicBezTo>
                  <a:cubicBezTo>
                    <a:pt x="71279" y="2253657"/>
                    <a:pt x="175012" y="2466134"/>
                    <a:pt x="340115" y="2610568"/>
                  </a:cubicBezTo>
                  <a:cubicBezTo>
                    <a:pt x="343631" y="2606103"/>
                    <a:pt x="348952" y="2604553"/>
                    <a:pt x="354636" y="2604553"/>
                  </a:cubicBezTo>
                  <a:lnTo>
                    <a:pt x="1373436" y="2604553"/>
                  </a:lnTo>
                  <a:lnTo>
                    <a:pt x="1388036" y="2610601"/>
                  </a:lnTo>
                  <a:cubicBezTo>
                    <a:pt x="1553163" y="2466168"/>
                    <a:pt x="1656913" y="2253676"/>
                    <a:pt x="1656913" y="2016952"/>
                  </a:cubicBezTo>
                  <a:cubicBezTo>
                    <a:pt x="1656913" y="1667274"/>
                    <a:pt x="1430533" y="1370470"/>
                    <a:pt x="1116124" y="1265733"/>
                  </a:cubicBezTo>
                  <a:lnTo>
                    <a:pt x="1116124" y="100961"/>
                  </a:lnTo>
                  <a:lnTo>
                    <a:pt x="1218147" y="100961"/>
                  </a:lnTo>
                  <a:cubicBezTo>
                    <a:pt x="1230772" y="100961"/>
                    <a:pt x="1241007" y="90726"/>
                    <a:pt x="1241007" y="78101"/>
                  </a:cubicBezTo>
                  <a:lnTo>
                    <a:pt x="1241006" y="78101"/>
                  </a:lnTo>
                  <a:cubicBezTo>
                    <a:pt x="1241006" y="65476"/>
                    <a:pt x="1230771" y="55241"/>
                    <a:pt x="1218146" y="55241"/>
                  </a:cubicBezTo>
                  <a:close/>
                  <a:moveTo>
                    <a:pt x="495055" y="0"/>
                  </a:moveTo>
                  <a:lnTo>
                    <a:pt x="1233137" y="0"/>
                  </a:lnTo>
                  <a:cubicBezTo>
                    <a:pt x="1282848" y="0"/>
                    <a:pt x="1323147" y="40299"/>
                    <a:pt x="1323147" y="90010"/>
                  </a:cubicBezTo>
                  <a:cubicBezTo>
                    <a:pt x="1323147" y="139721"/>
                    <a:pt x="1282848" y="180020"/>
                    <a:pt x="1233137" y="180020"/>
                  </a:cubicBezTo>
                  <a:lnTo>
                    <a:pt x="1188132" y="180020"/>
                  </a:lnTo>
                  <a:lnTo>
                    <a:pt x="1188132" y="1212421"/>
                  </a:lnTo>
                  <a:cubicBezTo>
                    <a:pt x="1504901" y="1340152"/>
                    <a:pt x="1728192" y="1650558"/>
                    <a:pt x="1728192" y="2013117"/>
                  </a:cubicBezTo>
                  <a:cubicBezTo>
                    <a:pt x="1728192" y="2275270"/>
                    <a:pt x="1611452" y="2510156"/>
                    <a:pt x="1424651" y="2665753"/>
                  </a:cubicBezTo>
                  <a:lnTo>
                    <a:pt x="1373436" y="2665753"/>
                  </a:lnTo>
                  <a:lnTo>
                    <a:pt x="1317810" y="2665753"/>
                  </a:lnTo>
                  <a:lnTo>
                    <a:pt x="410383" y="2665753"/>
                  </a:lnTo>
                  <a:lnTo>
                    <a:pt x="354636" y="2665753"/>
                  </a:lnTo>
                  <a:lnTo>
                    <a:pt x="303541" y="2665753"/>
                  </a:lnTo>
                  <a:cubicBezTo>
                    <a:pt x="116741" y="2510156"/>
                    <a:pt x="0" y="2275270"/>
                    <a:pt x="0" y="2013117"/>
                  </a:cubicBezTo>
                  <a:cubicBezTo>
                    <a:pt x="0" y="1650558"/>
                    <a:pt x="223291" y="1340152"/>
                    <a:pt x="540060" y="1212421"/>
                  </a:cubicBezTo>
                  <a:lnTo>
                    <a:pt x="540060" y="180020"/>
                  </a:lnTo>
                  <a:lnTo>
                    <a:pt x="495055" y="180020"/>
                  </a:lnTo>
                  <a:cubicBezTo>
                    <a:pt x="445344" y="180020"/>
                    <a:pt x="405045" y="139721"/>
                    <a:pt x="405045" y="90010"/>
                  </a:cubicBezTo>
                  <a:cubicBezTo>
                    <a:pt x="405045" y="40299"/>
                    <a:pt x="445344" y="0"/>
                    <a:pt x="495055" y="0"/>
                  </a:cubicBezTo>
                  <a:close/>
                </a:path>
              </a:pathLst>
            </a:custGeom>
            <a:solidFill>
              <a:schemeClr val="accent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458" name="Group 152">
              <a:extLst>
                <a:ext uri="{FF2B5EF4-FFF2-40B4-BE49-F238E27FC236}">
                  <a16:creationId xmlns:a16="http://schemas.microsoft.com/office/drawing/2014/main" id="{AEB9F497-6643-4ACD-A179-5881150B5E19}"/>
                </a:ext>
              </a:extLst>
            </p:cNvPr>
            <p:cNvGrpSpPr/>
            <p:nvPr/>
          </p:nvGrpSpPr>
          <p:grpSpPr>
            <a:xfrm>
              <a:off x="1662246" y="2441501"/>
              <a:ext cx="1197000" cy="1880848"/>
              <a:chOff x="-1335025" y="1895102"/>
              <a:chExt cx="1197000" cy="1880848"/>
            </a:xfrm>
            <a:solidFill>
              <a:schemeClr val="bg1">
                <a:lumMod val="95000"/>
              </a:schemeClr>
            </a:solidFill>
          </p:grpSpPr>
          <p:sp>
            <p:nvSpPr>
              <p:cNvPr id="459" name="Rectangle 41">
                <a:extLst>
                  <a:ext uri="{FF2B5EF4-FFF2-40B4-BE49-F238E27FC236}">
                    <a16:creationId xmlns:a16="http://schemas.microsoft.com/office/drawing/2014/main" id="{A83AE977-04F7-4F67-AD0B-E5E51A5932F4}"/>
                  </a:ext>
                </a:extLst>
              </p:cNvPr>
              <p:cNvSpPr/>
              <p:nvPr/>
            </p:nvSpPr>
            <p:spPr>
              <a:xfrm>
                <a:off x="-1273267" y="3587865"/>
                <a:ext cx="1073484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2054681" h="360001">
                    <a:moveTo>
                      <a:pt x="0" y="0"/>
                    </a:moveTo>
                    <a:lnTo>
                      <a:pt x="2054681" y="0"/>
                    </a:lnTo>
                    <a:cubicBezTo>
                      <a:pt x="1986684" y="139418"/>
                      <a:pt x="1889911" y="261820"/>
                      <a:pt x="1771776" y="360001"/>
                    </a:cubicBezTo>
                    <a:lnTo>
                      <a:pt x="282906" y="360001"/>
                    </a:lnTo>
                    <a:cubicBezTo>
                      <a:pt x="164770" y="261820"/>
                      <a:pt x="67997" y="139418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60" name="Rectangle 41">
                <a:extLst>
                  <a:ext uri="{FF2B5EF4-FFF2-40B4-BE49-F238E27FC236}">
                    <a16:creationId xmlns:a16="http://schemas.microsoft.com/office/drawing/2014/main" id="{9AD226BE-BA69-4979-A856-C20825BB033D}"/>
                  </a:ext>
                </a:extLst>
              </p:cNvPr>
              <p:cNvSpPr/>
              <p:nvPr/>
            </p:nvSpPr>
            <p:spPr>
              <a:xfrm>
                <a:off x="-1319963" y="3024092"/>
                <a:ext cx="1166876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2233435" h="360001">
                    <a:moveTo>
                      <a:pt x="133835" y="0"/>
                    </a:moveTo>
                    <a:lnTo>
                      <a:pt x="2095221" y="0"/>
                    </a:lnTo>
                    <a:cubicBezTo>
                      <a:pt x="2162853" y="113840"/>
                      <a:pt x="2207928" y="237216"/>
                      <a:pt x="2233435" y="360001"/>
                    </a:cubicBezTo>
                    <a:lnTo>
                      <a:pt x="0" y="360001"/>
                    </a:lnTo>
                    <a:cubicBezTo>
                      <a:pt x="25641" y="234210"/>
                      <a:pt x="69580" y="111428"/>
                      <a:pt x="133835" y="0"/>
                    </a:cubicBezTo>
                    <a:close/>
                  </a:path>
                </a:pathLst>
              </a:custGeom>
              <a:solidFill>
                <a:schemeClr val="accent4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61" name="Rectangle 41">
                <a:extLst>
                  <a:ext uri="{FF2B5EF4-FFF2-40B4-BE49-F238E27FC236}">
                    <a16:creationId xmlns:a16="http://schemas.microsoft.com/office/drawing/2014/main" id="{C661DA8B-BCC3-4569-82C6-08AC9B6B0DE9}"/>
                  </a:ext>
                </a:extLst>
              </p:cNvPr>
              <p:cNvSpPr/>
              <p:nvPr/>
            </p:nvSpPr>
            <p:spPr>
              <a:xfrm>
                <a:off x="-1248985" y="2835927"/>
                <a:ext cx="1024920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1961727" h="360001">
                    <a:moveTo>
                      <a:pt x="314077" y="0"/>
                    </a:moveTo>
                    <a:lnTo>
                      <a:pt x="1641923" y="0"/>
                    </a:lnTo>
                    <a:cubicBezTo>
                      <a:pt x="1779215" y="97246"/>
                      <a:pt x="1885194" y="222523"/>
                      <a:pt x="1961727" y="360001"/>
                    </a:cubicBezTo>
                    <a:lnTo>
                      <a:pt x="0" y="360001"/>
                    </a:lnTo>
                    <a:cubicBezTo>
                      <a:pt x="76212" y="219130"/>
                      <a:pt x="180881" y="94248"/>
                      <a:pt x="314077" y="0"/>
                    </a:cubicBezTo>
                    <a:close/>
                  </a:path>
                </a:pathLst>
              </a:custGeom>
              <a:solidFill>
                <a:schemeClr val="accent4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62" name="Rectangle 41">
                <a:extLst>
                  <a:ext uri="{FF2B5EF4-FFF2-40B4-BE49-F238E27FC236}">
                    <a16:creationId xmlns:a16="http://schemas.microsoft.com/office/drawing/2014/main" id="{12B341C3-9DB0-4577-9957-13E5C8378752}"/>
                  </a:ext>
                </a:extLst>
              </p:cNvPr>
              <p:cNvSpPr/>
              <p:nvPr/>
            </p:nvSpPr>
            <p:spPr>
              <a:xfrm>
                <a:off x="-1083405" y="2647762"/>
                <a:ext cx="693761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1327880" h="360001">
                    <a:moveTo>
                      <a:pt x="395134" y="0"/>
                    </a:moveTo>
                    <a:lnTo>
                      <a:pt x="940525" y="0"/>
                    </a:lnTo>
                    <a:cubicBezTo>
                      <a:pt x="941492" y="60415"/>
                      <a:pt x="941106" y="120900"/>
                      <a:pt x="940525" y="181483"/>
                    </a:cubicBezTo>
                    <a:cubicBezTo>
                      <a:pt x="1089661" y="218530"/>
                      <a:pt x="1218664" y="280406"/>
                      <a:pt x="1327880" y="360001"/>
                    </a:cubicBezTo>
                    <a:lnTo>
                      <a:pt x="0" y="360001"/>
                    </a:lnTo>
                    <a:cubicBezTo>
                      <a:pt x="111032" y="277270"/>
                      <a:pt x="243279" y="217777"/>
                      <a:pt x="394966" y="187721"/>
                    </a:cubicBezTo>
                    <a:close/>
                  </a:path>
                </a:pathLst>
              </a:custGeom>
              <a:solidFill>
                <a:schemeClr val="accent4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63" name="Rectangle 41">
                <a:extLst>
                  <a:ext uri="{FF2B5EF4-FFF2-40B4-BE49-F238E27FC236}">
                    <a16:creationId xmlns:a16="http://schemas.microsoft.com/office/drawing/2014/main" id="{F4CDD410-831F-4FF0-B1CC-FECF699AFBBC}"/>
                  </a:ext>
                </a:extLst>
              </p:cNvPr>
              <p:cNvSpPr/>
              <p:nvPr/>
            </p:nvSpPr>
            <p:spPr>
              <a:xfrm>
                <a:off x="-879137" y="2445222"/>
                <a:ext cx="285323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546117" h="360001">
                    <a:moveTo>
                      <a:pt x="0" y="0"/>
                    </a:moveTo>
                    <a:lnTo>
                      <a:pt x="545249" y="0"/>
                    </a:lnTo>
                    <a:cubicBezTo>
                      <a:pt x="546404" y="119814"/>
                      <a:pt x="546308" y="239757"/>
                      <a:pt x="545539" y="360001"/>
                    </a:cubicBezTo>
                    <a:lnTo>
                      <a:pt x="147" y="36000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64" name="Rectangle 41">
                <a:extLst>
                  <a:ext uri="{FF2B5EF4-FFF2-40B4-BE49-F238E27FC236}">
                    <a16:creationId xmlns:a16="http://schemas.microsoft.com/office/drawing/2014/main" id="{8A899171-369D-4304-984E-52D877ECBF40}"/>
                  </a:ext>
                </a:extLst>
              </p:cNvPr>
              <p:cNvSpPr/>
              <p:nvPr/>
            </p:nvSpPr>
            <p:spPr>
              <a:xfrm>
                <a:off x="-879072" y="2271432"/>
                <a:ext cx="285094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545678" h="360001">
                    <a:moveTo>
                      <a:pt x="0" y="0"/>
                    </a:moveTo>
                    <a:lnTo>
                      <a:pt x="544809" y="0"/>
                    </a:lnTo>
                    <a:cubicBezTo>
                      <a:pt x="545290" y="119986"/>
                      <a:pt x="545677" y="239929"/>
                      <a:pt x="545678" y="360001"/>
                    </a:cubicBezTo>
                    <a:lnTo>
                      <a:pt x="360" y="36000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65" name="Rectangle 41">
                <a:extLst>
                  <a:ext uri="{FF2B5EF4-FFF2-40B4-BE49-F238E27FC236}">
                    <a16:creationId xmlns:a16="http://schemas.microsoft.com/office/drawing/2014/main" id="{2D8E62EC-E628-437A-B507-0D2710EAE00B}"/>
                  </a:ext>
                </a:extLst>
              </p:cNvPr>
              <p:cNvSpPr/>
              <p:nvPr/>
            </p:nvSpPr>
            <p:spPr>
              <a:xfrm>
                <a:off x="-879137" y="2083267"/>
                <a:ext cx="285224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545928" h="360001">
                    <a:moveTo>
                      <a:pt x="0" y="0"/>
                    </a:moveTo>
                    <a:lnTo>
                      <a:pt x="545928" y="0"/>
                    </a:lnTo>
                    <a:lnTo>
                      <a:pt x="545928" y="360001"/>
                    </a:lnTo>
                    <a:lnTo>
                      <a:pt x="284" y="360001"/>
                    </a:lnTo>
                    <a:cubicBezTo>
                      <a:pt x="132" y="240412"/>
                      <a:pt x="9" y="12064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66" name="Rectangle 41">
                <a:extLst>
                  <a:ext uri="{FF2B5EF4-FFF2-40B4-BE49-F238E27FC236}">
                    <a16:creationId xmlns:a16="http://schemas.microsoft.com/office/drawing/2014/main" id="{6A008600-69D0-45FB-877D-16942F0AE997}"/>
                  </a:ext>
                </a:extLst>
              </p:cNvPr>
              <p:cNvSpPr/>
              <p:nvPr/>
            </p:nvSpPr>
            <p:spPr>
              <a:xfrm>
                <a:off x="-879129" y="1895102"/>
                <a:ext cx="285209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545899" h="360001">
                    <a:moveTo>
                      <a:pt x="340" y="0"/>
                    </a:moveTo>
                    <a:lnTo>
                      <a:pt x="545899" y="0"/>
                    </a:lnTo>
                    <a:lnTo>
                      <a:pt x="545899" y="360001"/>
                    </a:lnTo>
                    <a:lnTo>
                      <a:pt x="18" y="360001"/>
                    </a:lnTo>
                    <a:cubicBezTo>
                      <a:pt x="-43" y="241068"/>
                      <a:pt x="54" y="121288"/>
                      <a:pt x="34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67" name="Rectangle 41">
                <a:extLst>
                  <a:ext uri="{FF2B5EF4-FFF2-40B4-BE49-F238E27FC236}">
                    <a16:creationId xmlns:a16="http://schemas.microsoft.com/office/drawing/2014/main" id="{5B27A145-B3F5-4883-A3D3-874B52434DBC}"/>
                  </a:ext>
                </a:extLst>
              </p:cNvPr>
              <p:cNvSpPr/>
              <p:nvPr/>
            </p:nvSpPr>
            <p:spPr>
              <a:xfrm>
                <a:off x="-1335025" y="3212257"/>
                <a:ext cx="1197000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2291094" h="360001">
                    <a:moveTo>
                      <a:pt x="28796" y="0"/>
                    </a:moveTo>
                    <a:lnTo>
                      <a:pt x="2262231" y="0"/>
                    </a:lnTo>
                    <a:cubicBezTo>
                      <a:pt x="2280132" y="72056"/>
                      <a:pt x="2288904" y="144392"/>
                      <a:pt x="2291094" y="214657"/>
                    </a:cubicBezTo>
                    <a:cubicBezTo>
                      <a:pt x="2291094" y="263929"/>
                      <a:pt x="2288011" y="312477"/>
                      <a:pt x="2281214" y="360001"/>
                    </a:cubicBezTo>
                    <a:lnTo>
                      <a:pt x="9881" y="360001"/>
                    </a:lnTo>
                    <a:cubicBezTo>
                      <a:pt x="3083" y="312477"/>
                      <a:pt x="0" y="263929"/>
                      <a:pt x="0" y="214657"/>
                    </a:cubicBezTo>
                    <a:cubicBezTo>
                      <a:pt x="3163" y="142886"/>
                      <a:pt x="12175" y="70779"/>
                      <a:pt x="28796" y="0"/>
                    </a:cubicBezTo>
                    <a:close/>
                  </a:path>
                </a:pathLst>
              </a:custGeom>
              <a:solidFill>
                <a:schemeClr val="accent4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68" name="Rectangle 41">
                <a:extLst>
                  <a:ext uri="{FF2B5EF4-FFF2-40B4-BE49-F238E27FC236}">
                    <a16:creationId xmlns:a16="http://schemas.microsoft.com/office/drawing/2014/main" id="{D10C24ED-32E4-4DF6-9D13-52C8FBD0A90F}"/>
                  </a:ext>
                </a:extLst>
              </p:cNvPr>
              <p:cNvSpPr/>
              <p:nvPr/>
            </p:nvSpPr>
            <p:spPr>
              <a:xfrm>
                <a:off x="-1329863" y="3400422"/>
                <a:ext cx="1186676" cy="187362"/>
              </a:xfrm>
              <a:custGeom>
                <a:avLst/>
                <a:gdLst/>
                <a:ahLst/>
                <a:cxnLst/>
                <a:rect l="l" t="t" r="r" b="b"/>
                <a:pathLst>
                  <a:path w="1186676" h="187362">
                    <a:moveTo>
                      <a:pt x="0" y="0"/>
                    </a:moveTo>
                    <a:lnTo>
                      <a:pt x="1186676" y="0"/>
                    </a:lnTo>
                    <a:cubicBezTo>
                      <a:pt x="1178468" y="66695"/>
                      <a:pt x="1159252" y="129918"/>
                      <a:pt x="1130155" y="187362"/>
                    </a:cubicBezTo>
                    <a:lnTo>
                      <a:pt x="56521" y="187362"/>
                    </a:lnTo>
                    <a:cubicBezTo>
                      <a:pt x="27424" y="129918"/>
                      <a:pt x="8208" y="66695"/>
                      <a:pt x="0" y="0"/>
                    </a:cubicBezTo>
                    <a:close/>
                  </a:path>
                </a:pathLst>
              </a:custGeom>
              <a:solidFill>
                <a:schemeClr val="accent4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469" name="TextBox 468">
            <a:extLst>
              <a:ext uri="{FF2B5EF4-FFF2-40B4-BE49-F238E27FC236}">
                <a16:creationId xmlns:a16="http://schemas.microsoft.com/office/drawing/2014/main" id="{556D2229-D0F6-4913-BB59-B1593A3B1724}"/>
              </a:ext>
            </a:extLst>
          </p:cNvPr>
          <p:cNvSpPr txBox="1"/>
          <p:nvPr/>
        </p:nvSpPr>
        <p:spPr>
          <a:xfrm>
            <a:off x="894937" y="5341464"/>
            <a:ext cx="2284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0" name="TextBox 469">
            <a:extLst>
              <a:ext uri="{FF2B5EF4-FFF2-40B4-BE49-F238E27FC236}">
                <a16:creationId xmlns:a16="http://schemas.microsoft.com/office/drawing/2014/main" id="{3642CA99-BC9D-4715-BCAF-A649187958C5}"/>
              </a:ext>
            </a:extLst>
          </p:cNvPr>
          <p:cNvSpPr txBox="1"/>
          <p:nvPr/>
        </p:nvSpPr>
        <p:spPr>
          <a:xfrm>
            <a:off x="3629916" y="5341464"/>
            <a:ext cx="2284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1" name="TextBox 470">
            <a:extLst>
              <a:ext uri="{FF2B5EF4-FFF2-40B4-BE49-F238E27FC236}">
                <a16:creationId xmlns:a16="http://schemas.microsoft.com/office/drawing/2014/main" id="{85B63E51-B02C-40EB-A378-FBFCE68C0B56}"/>
              </a:ext>
            </a:extLst>
          </p:cNvPr>
          <p:cNvSpPr txBox="1"/>
          <p:nvPr/>
        </p:nvSpPr>
        <p:spPr>
          <a:xfrm>
            <a:off x="6364895" y="5341464"/>
            <a:ext cx="2284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2" name="TextBox 471">
            <a:extLst>
              <a:ext uri="{FF2B5EF4-FFF2-40B4-BE49-F238E27FC236}">
                <a16:creationId xmlns:a16="http://schemas.microsoft.com/office/drawing/2014/main" id="{9A4F127B-9401-43F0-8BFD-3F4EA5997A79}"/>
              </a:ext>
            </a:extLst>
          </p:cNvPr>
          <p:cNvSpPr txBox="1"/>
          <p:nvPr/>
        </p:nvSpPr>
        <p:spPr>
          <a:xfrm>
            <a:off x="9099873" y="5341464"/>
            <a:ext cx="2284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3" name="TextBox 472">
            <a:extLst>
              <a:ext uri="{FF2B5EF4-FFF2-40B4-BE49-F238E27FC236}">
                <a16:creationId xmlns:a16="http://schemas.microsoft.com/office/drawing/2014/main" id="{7101C6BF-260A-43C6-8782-6A613AF71A97}"/>
              </a:ext>
            </a:extLst>
          </p:cNvPr>
          <p:cNvSpPr txBox="1"/>
          <p:nvPr/>
        </p:nvSpPr>
        <p:spPr>
          <a:xfrm>
            <a:off x="1456576" y="1748900"/>
            <a:ext cx="1160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ln w="12700">
                  <a:solidFill>
                    <a:schemeClr val="bg1"/>
                  </a:solidFill>
                </a:ln>
                <a:solidFill>
                  <a:schemeClr val="accent4"/>
                </a:solidFill>
                <a:cs typeface="Arial" pitchFamily="34" charset="0"/>
              </a:rPr>
              <a:t>60</a:t>
            </a:r>
            <a:r>
              <a:rPr lang="en-US" altLang="ko-KR" b="1" dirty="0">
                <a:ln w="12700">
                  <a:solidFill>
                    <a:schemeClr val="bg1"/>
                  </a:solidFill>
                </a:ln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b="1" dirty="0">
              <a:ln w="12700">
                <a:solidFill>
                  <a:schemeClr val="bg1"/>
                </a:solidFill>
              </a:ln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74" name="TextBox 473">
            <a:extLst>
              <a:ext uri="{FF2B5EF4-FFF2-40B4-BE49-F238E27FC236}">
                <a16:creationId xmlns:a16="http://schemas.microsoft.com/office/drawing/2014/main" id="{892C353F-7133-4C9B-BB59-CFC4D45BD43F}"/>
              </a:ext>
            </a:extLst>
          </p:cNvPr>
          <p:cNvSpPr txBox="1"/>
          <p:nvPr/>
        </p:nvSpPr>
        <p:spPr>
          <a:xfrm>
            <a:off x="4191555" y="1748900"/>
            <a:ext cx="1160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ln w="12700">
                  <a:solidFill>
                    <a:schemeClr val="bg1"/>
                  </a:solidFill>
                </a:ln>
                <a:solidFill>
                  <a:schemeClr val="accent3"/>
                </a:solidFill>
                <a:cs typeface="Arial" pitchFamily="34" charset="0"/>
              </a:rPr>
              <a:t>30</a:t>
            </a:r>
            <a:r>
              <a:rPr lang="en-US" altLang="ko-KR" b="1" dirty="0">
                <a:ln w="12700">
                  <a:solidFill>
                    <a:schemeClr val="bg1"/>
                  </a:solidFill>
                </a:ln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b="1" dirty="0">
              <a:ln w="12700">
                <a:solidFill>
                  <a:schemeClr val="bg1"/>
                </a:solidFill>
              </a:ln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75" name="TextBox 474">
            <a:extLst>
              <a:ext uri="{FF2B5EF4-FFF2-40B4-BE49-F238E27FC236}">
                <a16:creationId xmlns:a16="http://schemas.microsoft.com/office/drawing/2014/main" id="{66B005B1-53D3-4E65-8365-922E5E9AD6A4}"/>
              </a:ext>
            </a:extLst>
          </p:cNvPr>
          <p:cNvSpPr txBox="1"/>
          <p:nvPr/>
        </p:nvSpPr>
        <p:spPr>
          <a:xfrm>
            <a:off x="6926534" y="1748900"/>
            <a:ext cx="1160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ln w="12700">
                  <a:solidFill>
                    <a:schemeClr val="bg1"/>
                  </a:solidFill>
                </a:ln>
                <a:solidFill>
                  <a:schemeClr val="accent2"/>
                </a:solidFill>
                <a:cs typeface="Arial" pitchFamily="34" charset="0"/>
              </a:rPr>
              <a:t>100</a:t>
            </a:r>
            <a:r>
              <a:rPr lang="en-US" altLang="ko-KR" b="1" dirty="0">
                <a:ln w="12700">
                  <a:solidFill>
                    <a:schemeClr val="bg1"/>
                  </a:solidFill>
                </a:ln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b="1" dirty="0">
              <a:ln w="12700">
                <a:solidFill>
                  <a:schemeClr val="bg1"/>
                </a:solidFill>
              </a:ln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76" name="TextBox 475">
            <a:extLst>
              <a:ext uri="{FF2B5EF4-FFF2-40B4-BE49-F238E27FC236}">
                <a16:creationId xmlns:a16="http://schemas.microsoft.com/office/drawing/2014/main" id="{28FAE1E5-BDB3-4837-9C13-F701AD9AD37E}"/>
              </a:ext>
            </a:extLst>
          </p:cNvPr>
          <p:cNvSpPr txBox="1"/>
          <p:nvPr/>
        </p:nvSpPr>
        <p:spPr>
          <a:xfrm>
            <a:off x="9661512" y="1748900"/>
            <a:ext cx="1160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ln w="12700">
                  <a:solidFill>
                    <a:schemeClr val="bg1"/>
                  </a:solidFill>
                </a:ln>
                <a:solidFill>
                  <a:schemeClr val="accent1"/>
                </a:solidFill>
                <a:cs typeface="Arial" pitchFamily="34" charset="0"/>
              </a:rPr>
              <a:t>60</a:t>
            </a:r>
            <a:r>
              <a:rPr lang="en-US" altLang="ko-KR" b="1" dirty="0">
                <a:ln w="12700">
                  <a:solidFill>
                    <a:schemeClr val="bg1"/>
                  </a:solidFill>
                </a:ln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b="1" dirty="0">
              <a:ln w="12700">
                <a:solidFill>
                  <a:schemeClr val="bg1"/>
                </a:solidFill>
              </a:ln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477" name="그룹 476">
            <a:extLst>
              <a:ext uri="{FF2B5EF4-FFF2-40B4-BE49-F238E27FC236}">
                <a16:creationId xmlns:a16="http://schemas.microsoft.com/office/drawing/2014/main" id="{3691CE44-6C6F-4B86-8150-9E8489FCCE01}"/>
              </a:ext>
            </a:extLst>
          </p:cNvPr>
          <p:cNvGrpSpPr/>
          <p:nvPr/>
        </p:nvGrpSpPr>
        <p:grpSpPr>
          <a:xfrm>
            <a:off x="3996417" y="2356475"/>
            <a:ext cx="1551128" cy="2392629"/>
            <a:chOff x="4373455" y="2278094"/>
            <a:chExt cx="1368152" cy="2110387"/>
          </a:xfrm>
        </p:grpSpPr>
        <p:sp>
          <p:nvSpPr>
            <p:cNvPr id="478" name="Oval 1">
              <a:extLst>
                <a:ext uri="{FF2B5EF4-FFF2-40B4-BE49-F238E27FC236}">
                  <a16:creationId xmlns:a16="http://schemas.microsoft.com/office/drawing/2014/main" id="{ABDA759A-68D1-4FFA-8451-F7AE2D0BD3BB}"/>
                </a:ext>
              </a:extLst>
            </p:cNvPr>
            <p:cNvSpPr/>
            <p:nvPr/>
          </p:nvSpPr>
          <p:spPr>
            <a:xfrm>
              <a:off x="4373455" y="2278094"/>
              <a:ext cx="1368152" cy="2110387"/>
            </a:xfrm>
            <a:custGeom>
              <a:avLst/>
              <a:gdLst/>
              <a:ahLst/>
              <a:cxnLst/>
              <a:rect l="l" t="t" r="r" b="b"/>
              <a:pathLst>
                <a:path w="1728192" h="2665753">
                  <a:moveTo>
                    <a:pt x="1218146" y="55241"/>
                  </a:moveTo>
                  <a:lnTo>
                    <a:pt x="507866" y="55242"/>
                  </a:lnTo>
                  <a:cubicBezTo>
                    <a:pt x="495241" y="55242"/>
                    <a:pt x="485006" y="65477"/>
                    <a:pt x="485006" y="78102"/>
                  </a:cubicBezTo>
                  <a:cubicBezTo>
                    <a:pt x="485006" y="90726"/>
                    <a:pt x="495241" y="100961"/>
                    <a:pt x="507866" y="100961"/>
                  </a:cubicBezTo>
                  <a:lnTo>
                    <a:pt x="612068" y="100961"/>
                  </a:lnTo>
                  <a:lnTo>
                    <a:pt x="612068" y="1265733"/>
                  </a:lnTo>
                  <a:cubicBezTo>
                    <a:pt x="297659" y="1370470"/>
                    <a:pt x="71279" y="1667274"/>
                    <a:pt x="71279" y="2016952"/>
                  </a:cubicBezTo>
                  <a:cubicBezTo>
                    <a:pt x="71279" y="2253657"/>
                    <a:pt x="175012" y="2466134"/>
                    <a:pt x="340115" y="2610568"/>
                  </a:cubicBezTo>
                  <a:cubicBezTo>
                    <a:pt x="343631" y="2606103"/>
                    <a:pt x="348952" y="2604553"/>
                    <a:pt x="354636" y="2604553"/>
                  </a:cubicBezTo>
                  <a:lnTo>
                    <a:pt x="1373436" y="2604553"/>
                  </a:lnTo>
                  <a:lnTo>
                    <a:pt x="1388036" y="2610601"/>
                  </a:lnTo>
                  <a:cubicBezTo>
                    <a:pt x="1553163" y="2466168"/>
                    <a:pt x="1656913" y="2253676"/>
                    <a:pt x="1656913" y="2016952"/>
                  </a:cubicBezTo>
                  <a:cubicBezTo>
                    <a:pt x="1656913" y="1667274"/>
                    <a:pt x="1430533" y="1370470"/>
                    <a:pt x="1116124" y="1265733"/>
                  </a:cubicBezTo>
                  <a:lnTo>
                    <a:pt x="1116124" y="100961"/>
                  </a:lnTo>
                  <a:lnTo>
                    <a:pt x="1218147" y="100961"/>
                  </a:lnTo>
                  <a:cubicBezTo>
                    <a:pt x="1230772" y="100961"/>
                    <a:pt x="1241007" y="90726"/>
                    <a:pt x="1241007" y="78101"/>
                  </a:cubicBezTo>
                  <a:lnTo>
                    <a:pt x="1241006" y="78101"/>
                  </a:lnTo>
                  <a:cubicBezTo>
                    <a:pt x="1241006" y="65476"/>
                    <a:pt x="1230771" y="55241"/>
                    <a:pt x="1218146" y="55241"/>
                  </a:cubicBezTo>
                  <a:close/>
                  <a:moveTo>
                    <a:pt x="495055" y="0"/>
                  </a:moveTo>
                  <a:lnTo>
                    <a:pt x="1233137" y="0"/>
                  </a:lnTo>
                  <a:cubicBezTo>
                    <a:pt x="1282848" y="0"/>
                    <a:pt x="1323147" y="40299"/>
                    <a:pt x="1323147" y="90010"/>
                  </a:cubicBezTo>
                  <a:cubicBezTo>
                    <a:pt x="1323147" y="139721"/>
                    <a:pt x="1282848" y="180020"/>
                    <a:pt x="1233137" y="180020"/>
                  </a:cubicBezTo>
                  <a:lnTo>
                    <a:pt x="1188132" y="180020"/>
                  </a:lnTo>
                  <a:lnTo>
                    <a:pt x="1188132" y="1212421"/>
                  </a:lnTo>
                  <a:cubicBezTo>
                    <a:pt x="1504901" y="1340152"/>
                    <a:pt x="1728192" y="1650558"/>
                    <a:pt x="1728192" y="2013117"/>
                  </a:cubicBezTo>
                  <a:cubicBezTo>
                    <a:pt x="1728192" y="2275270"/>
                    <a:pt x="1611452" y="2510156"/>
                    <a:pt x="1424651" y="2665753"/>
                  </a:cubicBezTo>
                  <a:lnTo>
                    <a:pt x="1373436" y="2665753"/>
                  </a:lnTo>
                  <a:lnTo>
                    <a:pt x="1317810" y="2665753"/>
                  </a:lnTo>
                  <a:lnTo>
                    <a:pt x="410383" y="2665753"/>
                  </a:lnTo>
                  <a:lnTo>
                    <a:pt x="354636" y="2665753"/>
                  </a:lnTo>
                  <a:lnTo>
                    <a:pt x="303541" y="2665753"/>
                  </a:lnTo>
                  <a:cubicBezTo>
                    <a:pt x="116741" y="2510156"/>
                    <a:pt x="0" y="2275270"/>
                    <a:pt x="0" y="2013117"/>
                  </a:cubicBezTo>
                  <a:cubicBezTo>
                    <a:pt x="0" y="1650558"/>
                    <a:pt x="223291" y="1340152"/>
                    <a:pt x="540060" y="1212421"/>
                  </a:cubicBezTo>
                  <a:lnTo>
                    <a:pt x="540060" y="180020"/>
                  </a:lnTo>
                  <a:lnTo>
                    <a:pt x="495055" y="180020"/>
                  </a:lnTo>
                  <a:cubicBezTo>
                    <a:pt x="445344" y="180020"/>
                    <a:pt x="405045" y="139721"/>
                    <a:pt x="405045" y="90010"/>
                  </a:cubicBezTo>
                  <a:cubicBezTo>
                    <a:pt x="405045" y="40299"/>
                    <a:pt x="445344" y="0"/>
                    <a:pt x="495055" y="0"/>
                  </a:cubicBezTo>
                  <a:close/>
                </a:path>
              </a:pathLst>
            </a:custGeom>
            <a:solidFill>
              <a:schemeClr val="accent3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479" name="Group 154">
              <a:extLst>
                <a:ext uri="{FF2B5EF4-FFF2-40B4-BE49-F238E27FC236}">
                  <a16:creationId xmlns:a16="http://schemas.microsoft.com/office/drawing/2014/main" id="{D59D0449-48F1-48A4-9E68-1AFCEF1E1034}"/>
                </a:ext>
              </a:extLst>
            </p:cNvPr>
            <p:cNvGrpSpPr/>
            <p:nvPr/>
          </p:nvGrpSpPr>
          <p:grpSpPr>
            <a:xfrm>
              <a:off x="4459031" y="2441501"/>
              <a:ext cx="1197000" cy="1880848"/>
              <a:chOff x="-1335025" y="1895102"/>
              <a:chExt cx="1197000" cy="1880848"/>
            </a:xfrm>
            <a:solidFill>
              <a:schemeClr val="bg1">
                <a:lumMod val="95000"/>
              </a:schemeClr>
            </a:solidFill>
          </p:grpSpPr>
          <p:sp>
            <p:nvSpPr>
              <p:cNvPr id="480" name="Rectangle 41">
                <a:extLst>
                  <a:ext uri="{FF2B5EF4-FFF2-40B4-BE49-F238E27FC236}">
                    <a16:creationId xmlns:a16="http://schemas.microsoft.com/office/drawing/2014/main" id="{2570234B-73E9-4F55-9B5A-7056FC70632E}"/>
                  </a:ext>
                </a:extLst>
              </p:cNvPr>
              <p:cNvSpPr/>
              <p:nvPr/>
            </p:nvSpPr>
            <p:spPr>
              <a:xfrm>
                <a:off x="-1273267" y="3587865"/>
                <a:ext cx="1073484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2054681" h="360001">
                    <a:moveTo>
                      <a:pt x="0" y="0"/>
                    </a:moveTo>
                    <a:lnTo>
                      <a:pt x="2054681" y="0"/>
                    </a:lnTo>
                    <a:cubicBezTo>
                      <a:pt x="1986684" y="139418"/>
                      <a:pt x="1889911" y="261820"/>
                      <a:pt x="1771776" y="360001"/>
                    </a:cubicBezTo>
                    <a:lnTo>
                      <a:pt x="282906" y="360001"/>
                    </a:lnTo>
                    <a:cubicBezTo>
                      <a:pt x="164770" y="261820"/>
                      <a:pt x="67997" y="139418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81" name="Rectangle 41">
                <a:extLst>
                  <a:ext uri="{FF2B5EF4-FFF2-40B4-BE49-F238E27FC236}">
                    <a16:creationId xmlns:a16="http://schemas.microsoft.com/office/drawing/2014/main" id="{4ADF8756-BBDE-4BCD-9841-0F58FA73DF4A}"/>
                  </a:ext>
                </a:extLst>
              </p:cNvPr>
              <p:cNvSpPr/>
              <p:nvPr/>
            </p:nvSpPr>
            <p:spPr>
              <a:xfrm>
                <a:off x="-1319963" y="3024092"/>
                <a:ext cx="1166876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2233435" h="360001">
                    <a:moveTo>
                      <a:pt x="133835" y="0"/>
                    </a:moveTo>
                    <a:lnTo>
                      <a:pt x="2095221" y="0"/>
                    </a:lnTo>
                    <a:cubicBezTo>
                      <a:pt x="2162853" y="113840"/>
                      <a:pt x="2207928" y="237216"/>
                      <a:pt x="2233435" y="360001"/>
                    </a:cubicBezTo>
                    <a:lnTo>
                      <a:pt x="0" y="360001"/>
                    </a:lnTo>
                    <a:cubicBezTo>
                      <a:pt x="25641" y="234210"/>
                      <a:pt x="69580" y="111428"/>
                      <a:pt x="13383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82" name="Rectangle 41">
                <a:extLst>
                  <a:ext uri="{FF2B5EF4-FFF2-40B4-BE49-F238E27FC236}">
                    <a16:creationId xmlns:a16="http://schemas.microsoft.com/office/drawing/2014/main" id="{8DFE013C-54A9-4D84-8674-FC95B34D92B4}"/>
                  </a:ext>
                </a:extLst>
              </p:cNvPr>
              <p:cNvSpPr/>
              <p:nvPr/>
            </p:nvSpPr>
            <p:spPr>
              <a:xfrm>
                <a:off x="-1248985" y="2835927"/>
                <a:ext cx="1024920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1961727" h="360001">
                    <a:moveTo>
                      <a:pt x="314077" y="0"/>
                    </a:moveTo>
                    <a:lnTo>
                      <a:pt x="1641923" y="0"/>
                    </a:lnTo>
                    <a:cubicBezTo>
                      <a:pt x="1779215" y="97246"/>
                      <a:pt x="1885194" y="222523"/>
                      <a:pt x="1961727" y="360001"/>
                    </a:cubicBezTo>
                    <a:lnTo>
                      <a:pt x="0" y="360001"/>
                    </a:lnTo>
                    <a:cubicBezTo>
                      <a:pt x="76212" y="219130"/>
                      <a:pt x="180881" y="94248"/>
                      <a:pt x="31407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83" name="Rectangle 41">
                <a:extLst>
                  <a:ext uri="{FF2B5EF4-FFF2-40B4-BE49-F238E27FC236}">
                    <a16:creationId xmlns:a16="http://schemas.microsoft.com/office/drawing/2014/main" id="{1E2BAD5F-B38F-454E-9A89-38A58B5A0A03}"/>
                  </a:ext>
                </a:extLst>
              </p:cNvPr>
              <p:cNvSpPr/>
              <p:nvPr/>
            </p:nvSpPr>
            <p:spPr>
              <a:xfrm>
                <a:off x="-1083405" y="2647762"/>
                <a:ext cx="693761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1327880" h="360001">
                    <a:moveTo>
                      <a:pt x="395134" y="0"/>
                    </a:moveTo>
                    <a:lnTo>
                      <a:pt x="940525" y="0"/>
                    </a:lnTo>
                    <a:cubicBezTo>
                      <a:pt x="941492" y="60415"/>
                      <a:pt x="941106" y="120900"/>
                      <a:pt x="940525" y="181483"/>
                    </a:cubicBezTo>
                    <a:cubicBezTo>
                      <a:pt x="1089661" y="218530"/>
                      <a:pt x="1218664" y="280406"/>
                      <a:pt x="1327880" y="360001"/>
                    </a:cubicBezTo>
                    <a:lnTo>
                      <a:pt x="0" y="360001"/>
                    </a:lnTo>
                    <a:cubicBezTo>
                      <a:pt x="111032" y="277270"/>
                      <a:pt x="243279" y="217777"/>
                      <a:pt x="394966" y="1877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84" name="Rectangle 41">
                <a:extLst>
                  <a:ext uri="{FF2B5EF4-FFF2-40B4-BE49-F238E27FC236}">
                    <a16:creationId xmlns:a16="http://schemas.microsoft.com/office/drawing/2014/main" id="{BEA89911-4400-4A94-A09C-18492836EF79}"/>
                  </a:ext>
                </a:extLst>
              </p:cNvPr>
              <p:cNvSpPr/>
              <p:nvPr/>
            </p:nvSpPr>
            <p:spPr>
              <a:xfrm>
                <a:off x="-879186" y="2459597"/>
                <a:ext cx="285323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546117" h="360001">
                    <a:moveTo>
                      <a:pt x="0" y="0"/>
                    </a:moveTo>
                    <a:lnTo>
                      <a:pt x="545249" y="0"/>
                    </a:lnTo>
                    <a:cubicBezTo>
                      <a:pt x="546404" y="119814"/>
                      <a:pt x="546308" y="239757"/>
                      <a:pt x="545539" y="360001"/>
                    </a:cubicBezTo>
                    <a:lnTo>
                      <a:pt x="147" y="36000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85" name="Rectangle 41">
                <a:extLst>
                  <a:ext uri="{FF2B5EF4-FFF2-40B4-BE49-F238E27FC236}">
                    <a16:creationId xmlns:a16="http://schemas.microsoft.com/office/drawing/2014/main" id="{0491DAA2-5548-4226-8923-0215DBF73B50}"/>
                  </a:ext>
                </a:extLst>
              </p:cNvPr>
              <p:cNvSpPr/>
              <p:nvPr/>
            </p:nvSpPr>
            <p:spPr>
              <a:xfrm>
                <a:off x="-879072" y="2271432"/>
                <a:ext cx="285094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545678" h="360001">
                    <a:moveTo>
                      <a:pt x="0" y="0"/>
                    </a:moveTo>
                    <a:lnTo>
                      <a:pt x="544809" y="0"/>
                    </a:lnTo>
                    <a:cubicBezTo>
                      <a:pt x="545290" y="119986"/>
                      <a:pt x="545677" y="239929"/>
                      <a:pt x="545678" y="360001"/>
                    </a:cubicBezTo>
                    <a:lnTo>
                      <a:pt x="360" y="36000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86" name="Rectangle 41">
                <a:extLst>
                  <a:ext uri="{FF2B5EF4-FFF2-40B4-BE49-F238E27FC236}">
                    <a16:creationId xmlns:a16="http://schemas.microsoft.com/office/drawing/2014/main" id="{E4660160-A597-4F2D-9BE9-F5DDC6AED95F}"/>
                  </a:ext>
                </a:extLst>
              </p:cNvPr>
              <p:cNvSpPr/>
              <p:nvPr/>
            </p:nvSpPr>
            <p:spPr>
              <a:xfrm>
                <a:off x="-879137" y="2083267"/>
                <a:ext cx="285224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545928" h="360001">
                    <a:moveTo>
                      <a:pt x="0" y="0"/>
                    </a:moveTo>
                    <a:lnTo>
                      <a:pt x="545928" y="0"/>
                    </a:lnTo>
                    <a:lnTo>
                      <a:pt x="545928" y="360001"/>
                    </a:lnTo>
                    <a:lnTo>
                      <a:pt x="284" y="360001"/>
                    </a:lnTo>
                    <a:cubicBezTo>
                      <a:pt x="132" y="240412"/>
                      <a:pt x="9" y="12064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87" name="Rectangle 41">
                <a:extLst>
                  <a:ext uri="{FF2B5EF4-FFF2-40B4-BE49-F238E27FC236}">
                    <a16:creationId xmlns:a16="http://schemas.microsoft.com/office/drawing/2014/main" id="{890CCDB4-D9DD-4C3E-A041-E26F873CE502}"/>
                  </a:ext>
                </a:extLst>
              </p:cNvPr>
              <p:cNvSpPr/>
              <p:nvPr/>
            </p:nvSpPr>
            <p:spPr>
              <a:xfrm>
                <a:off x="-879129" y="1895102"/>
                <a:ext cx="285209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545899" h="360001">
                    <a:moveTo>
                      <a:pt x="340" y="0"/>
                    </a:moveTo>
                    <a:lnTo>
                      <a:pt x="545899" y="0"/>
                    </a:lnTo>
                    <a:lnTo>
                      <a:pt x="545899" y="360001"/>
                    </a:lnTo>
                    <a:lnTo>
                      <a:pt x="18" y="360001"/>
                    </a:lnTo>
                    <a:cubicBezTo>
                      <a:pt x="-43" y="241068"/>
                      <a:pt x="54" y="121288"/>
                      <a:pt x="34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88" name="Rectangle 41">
                <a:extLst>
                  <a:ext uri="{FF2B5EF4-FFF2-40B4-BE49-F238E27FC236}">
                    <a16:creationId xmlns:a16="http://schemas.microsoft.com/office/drawing/2014/main" id="{354E9D42-5A6B-41B2-BFAF-E7D2EEC4CA97}"/>
                  </a:ext>
                </a:extLst>
              </p:cNvPr>
              <p:cNvSpPr/>
              <p:nvPr/>
            </p:nvSpPr>
            <p:spPr>
              <a:xfrm>
                <a:off x="-1335025" y="3212257"/>
                <a:ext cx="1197000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2291094" h="360001">
                    <a:moveTo>
                      <a:pt x="28796" y="0"/>
                    </a:moveTo>
                    <a:lnTo>
                      <a:pt x="2262231" y="0"/>
                    </a:lnTo>
                    <a:cubicBezTo>
                      <a:pt x="2280132" y="72056"/>
                      <a:pt x="2288904" y="144392"/>
                      <a:pt x="2291094" y="214657"/>
                    </a:cubicBezTo>
                    <a:cubicBezTo>
                      <a:pt x="2291094" y="263929"/>
                      <a:pt x="2288011" y="312477"/>
                      <a:pt x="2281214" y="360001"/>
                    </a:cubicBezTo>
                    <a:lnTo>
                      <a:pt x="9881" y="360001"/>
                    </a:lnTo>
                    <a:cubicBezTo>
                      <a:pt x="3083" y="312477"/>
                      <a:pt x="0" y="263929"/>
                      <a:pt x="0" y="214657"/>
                    </a:cubicBezTo>
                    <a:cubicBezTo>
                      <a:pt x="3163" y="142886"/>
                      <a:pt x="12175" y="70779"/>
                      <a:pt x="28796" y="0"/>
                    </a:cubicBezTo>
                    <a:close/>
                  </a:path>
                </a:pathLst>
              </a:custGeom>
              <a:solidFill>
                <a:schemeClr val="accent3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89" name="Rectangle 41">
                <a:extLst>
                  <a:ext uri="{FF2B5EF4-FFF2-40B4-BE49-F238E27FC236}">
                    <a16:creationId xmlns:a16="http://schemas.microsoft.com/office/drawing/2014/main" id="{31F7E519-FAF0-4CE7-B9AA-7C0024CDBE39}"/>
                  </a:ext>
                </a:extLst>
              </p:cNvPr>
              <p:cNvSpPr/>
              <p:nvPr/>
            </p:nvSpPr>
            <p:spPr>
              <a:xfrm>
                <a:off x="-1329863" y="3400422"/>
                <a:ext cx="1186676" cy="187362"/>
              </a:xfrm>
              <a:custGeom>
                <a:avLst/>
                <a:gdLst/>
                <a:ahLst/>
                <a:cxnLst/>
                <a:rect l="l" t="t" r="r" b="b"/>
                <a:pathLst>
                  <a:path w="1186676" h="187362">
                    <a:moveTo>
                      <a:pt x="0" y="0"/>
                    </a:moveTo>
                    <a:lnTo>
                      <a:pt x="1186676" y="0"/>
                    </a:lnTo>
                    <a:cubicBezTo>
                      <a:pt x="1178468" y="66695"/>
                      <a:pt x="1159252" y="129918"/>
                      <a:pt x="1130155" y="187362"/>
                    </a:cubicBezTo>
                    <a:lnTo>
                      <a:pt x="56521" y="187362"/>
                    </a:lnTo>
                    <a:cubicBezTo>
                      <a:pt x="27424" y="129918"/>
                      <a:pt x="8208" y="66695"/>
                      <a:pt x="0" y="0"/>
                    </a:cubicBezTo>
                    <a:close/>
                  </a:path>
                </a:pathLst>
              </a:custGeom>
              <a:solidFill>
                <a:schemeClr val="accent3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490" name="그룹 489">
            <a:extLst>
              <a:ext uri="{FF2B5EF4-FFF2-40B4-BE49-F238E27FC236}">
                <a16:creationId xmlns:a16="http://schemas.microsoft.com/office/drawing/2014/main" id="{DFBF93D8-9AE0-4790-A165-6E17AE711E29}"/>
              </a:ext>
            </a:extLst>
          </p:cNvPr>
          <p:cNvGrpSpPr/>
          <p:nvPr/>
        </p:nvGrpSpPr>
        <p:grpSpPr>
          <a:xfrm>
            <a:off x="6731396" y="2356475"/>
            <a:ext cx="1551128" cy="2392629"/>
            <a:chOff x="6450392" y="2278094"/>
            <a:chExt cx="1368152" cy="2110387"/>
          </a:xfrm>
        </p:grpSpPr>
        <p:sp>
          <p:nvSpPr>
            <p:cNvPr id="491" name="Oval 1">
              <a:extLst>
                <a:ext uri="{FF2B5EF4-FFF2-40B4-BE49-F238E27FC236}">
                  <a16:creationId xmlns:a16="http://schemas.microsoft.com/office/drawing/2014/main" id="{FA3B6399-862E-4A82-8C2B-10F3C0990947}"/>
                </a:ext>
              </a:extLst>
            </p:cNvPr>
            <p:cNvSpPr/>
            <p:nvPr/>
          </p:nvSpPr>
          <p:spPr>
            <a:xfrm>
              <a:off x="6450392" y="2278094"/>
              <a:ext cx="1368152" cy="2110387"/>
            </a:xfrm>
            <a:custGeom>
              <a:avLst/>
              <a:gdLst/>
              <a:ahLst/>
              <a:cxnLst/>
              <a:rect l="l" t="t" r="r" b="b"/>
              <a:pathLst>
                <a:path w="1728192" h="2665753">
                  <a:moveTo>
                    <a:pt x="1218146" y="55241"/>
                  </a:moveTo>
                  <a:lnTo>
                    <a:pt x="507866" y="55242"/>
                  </a:lnTo>
                  <a:cubicBezTo>
                    <a:pt x="495241" y="55242"/>
                    <a:pt x="485006" y="65477"/>
                    <a:pt x="485006" y="78102"/>
                  </a:cubicBezTo>
                  <a:cubicBezTo>
                    <a:pt x="485006" y="90726"/>
                    <a:pt x="495241" y="100961"/>
                    <a:pt x="507866" y="100961"/>
                  </a:cubicBezTo>
                  <a:lnTo>
                    <a:pt x="612068" y="100961"/>
                  </a:lnTo>
                  <a:lnTo>
                    <a:pt x="612068" y="1265733"/>
                  </a:lnTo>
                  <a:cubicBezTo>
                    <a:pt x="297659" y="1370470"/>
                    <a:pt x="71279" y="1667274"/>
                    <a:pt x="71279" y="2016952"/>
                  </a:cubicBezTo>
                  <a:cubicBezTo>
                    <a:pt x="71279" y="2253657"/>
                    <a:pt x="175012" y="2466134"/>
                    <a:pt x="340115" y="2610568"/>
                  </a:cubicBezTo>
                  <a:cubicBezTo>
                    <a:pt x="343631" y="2606103"/>
                    <a:pt x="348952" y="2604553"/>
                    <a:pt x="354636" y="2604553"/>
                  </a:cubicBezTo>
                  <a:lnTo>
                    <a:pt x="1373436" y="2604553"/>
                  </a:lnTo>
                  <a:lnTo>
                    <a:pt x="1388036" y="2610601"/>
                  </a:lnTo>
                  <a:cubicBezTo>
                    <a:pt x="1553163" y="2466168"/>
                    <a:pt x="1656913" y="2253676"/>
                    <a:pt x="1656913" y="2016952"/>
                  </a:cubicBezTo>
                  <a:cubicBezTo>
                    <a:pt x="1656913" y="1667274"/>
                    <a:pt x="1430533" y="1370470"/>
                    <a:pt x="1116124" y="1265733"/>
                  </a:cubicBezTo>
                  <a:lnTo>
                    <a:pt x="1116124" y="100961"/>
                  </a:lnTo>
                  <a:lnTo>
                    <a:pt x="1218147" y="100961"/>
                  </a:lnTo>
                  <a:cubicBezTo>
                    <a:pt x="1230772" y="100961"/>
                    <a:pt x="1241007" y="90726"/>
                    <a:pt x="1241007" y="78101"/>
                  </a:cubicBezTo>
                  <a:lnTo>
                    <a:pt x="1241006" y="78101"/>
                  </a:lnTo>
                  <a:cubicBezTo>
                    <a:pt x="1241006" y="65476"/>
                    <a:pt x="1230771" y="55241"/>
                    <a:pt x="1218146" y="55241"/>
                  </a:cubicBezTo>
                  <a:close/>
                  <a:moveTo>
                    <a:pt x="495055" y="0"/>
                  </a:moveTo>
                  <a:lnTo>
                    <a:pt x="1233137" y="0"/>
                  </a:lnTo>
                  <a:cubicBezTo>
                    <a:pt x="1282848" y="0"/>
                    <a:pt x="1323147" y="40299"/>
                    <a:pt x="1323147" y="90010"/>
                  </a:cubicBezTo>
                  <a:cubicBezTo>
                    <a:pt x="1323147" y="139721"/>
                    <a:pt x="1282848" y="180020"/>
                    <a:pt x="1233137" y="180020"/>
                  </a:cubicBezTo>
                  <a:lnTo>
                    <a:pt x="1188132" y="180020"/>
                  </a:lnTo>
                  <a:lnTo>
                    <a:pt x="1188132" y="1212421"/>
                  </a:lnTo>
                  <a:cubicBezTo>
                    <a:pt x="1504901" y="1340152"/>
                    <a:pt x="1728192" y="1650558"/>
                    <a:pt x="1728192" y="2013117"/>
                  </a:cubicBezTo>
                  <a:cubicBezTo>
                    <a:pt x="1728192" y="2275270"/>
                    <a:pt x="1611452" y="2510156"/>
                    <a:pt x="1424651" y="2665753"/>
                  </a:cubicBezTo>
                  <a:lnTo>
                    <a:pt x="1373436" y="2665753"/>
                  </a:lnTo>
                  <a:lnTo>
                    <a:pt x="1317810" y="2665753"/>
                  </a:lnTo>
                  <a:lnTo>
                    <a:pt x="410383" y="2665753"/>
                  </a:lnTo>
                  <a:lnTo>
                    <a:pt x="354636" y="2665753"/>
                  </a:lnTo>
                  <a:lnTo>
                    <a:pt x="303541" y="2665753"/>
                  </a:lnTo>
                  <a:cubicBezTo>
                    <a:pt x="116741" y="2510156"/>
                    <a:pt x="0" y="2275270"/>
                    <a:pt x="0" y="2013117"/>
                  </a:cubicBezTo>
                  <a:cubicBezTo>
                    <a:pt x="0" y="1650558"/>
                    <a:pt x="223291" y="1340152"/>
                    <a:pt x="540060" y="1212421"/>
                  </a:cubicBezTo>
                  <a:lnTo>
                    <a:pt x="540060" y="180020"/>
                  </a:lnTo>
                  <a:lnTo>
                    <a:pt x="495055" y="180020"/>
                  </a:lnTo>
                  <a:cubicBezTo>
                    <a:pt x="445344" y="180020"/>
                    <a:pt x="405045" y="139721"/>
                    <a:pt x="405045" y="90010"/>
                  </a:cubicBezTo>
                  <a:cubicBezTo>
                    <a:pt x="405045" y="40299"/>
                    <a:pt x="445344" y="0"/>
                    <a:pt x="495055" y="0"/>
                  </a:cubicBezTo>
                  <a:close/>
                </a:path>
              </a:pathLst>
            </a:custGeom>
            <a:solidFill>
              <a:schemeClr val="accent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492" name="Group 165">
              <a:extLst>
                <a:ext uri="{FF2B5EF4-FFF2-40B4-BE49-F238E27FC236}">
                  <a16:creationId xmlns:a16="http://schemas.microsoft.com/office/drawing/2014/main" id="{1F05D656-A630-4650-B93B-DD9ED0461DED}"/>
                </a:ext>
              </a:extLst>
            </p:cNvPr>
            <p:cNvGrpSpPr/>
            <p:nvPr/>
          </p:nvGrpSpPr>
          <p:grpSpPr>
            <a:xfrm>
              <a:off x="6535968" y="2441501"/>
              <a:ext cx="1197000" cy="1880848"/>
              <a:chOff x="-1335025" y="1895102"/>
              <a:chExt cx="1197000" cy="1880848"/>
            </a:xfrm>
            <a:solidFill>
              <a:schemeClr val="accent2"/>
            </a:solidFill>
          </p:grpSpPr>
          <p:sp>
            <p:nvSpPr>
              <p:cNvPr id="493" name="Rectangle 41">
                <a:extLst>
                  <a:ext uri="{FF2B5EF4-FFF2-40B4-BE49-F238E27FC236}">
                    <a16:creationId xmlns:a16="http://schemas.microsoft.com/office/drawing/2014/main" id="{460C941C-1FA1-4EC7-802A-496FD4C7201A}"/>
                  </a:ext>
                </a:extLst>
              </p:cNvPr>
              <p:cNvSpPr/>
              <p:nvPr/>
            </p:nvSpPr>
            <p:spPr>
              <a:xfrm>
                <a:off x="-1273267" y="3587865"/>
                <a:ext cx="1073484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2054681" h="360001">
                    <a:moveTo>
                      <a:pt x="0" y="0"/>
                    </a:moveTo>
                    <a:lnTo>
                      <a:pt x="2054681" y="0"/>
                    </a:lnTo>
                    <a:cubicBezTo>
                      <a:pt x="1986684" y="139418"/>
                      <a:pt x="1889911" y="261820"/>
                      <a:pt x="1771776" y="360001"/>
                    </a:cubicBezTo>
                    <a:lnTo>
                      <a:pt x="282906" y="360001"/>
                    </a:lnTo>
                    <a:cubicBezTo>
                      <a:pt x="164770" y="261820"/>
                      <a:pt x="67997" y="13941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94" name="Rectangle 41">
                <a:extLst>
                  <a:ext uri="{FF2B5EF4-FFF2-40B4-BE49-F238E27FC236}">
                    <a16:creationId xmlns:a16="http://schemas.microsoft.com/office/drawing/2014/main" id="{C894FF1F-9215-4773-94F9-7DC1965FA6ED}"/>
                  </a:ext>
                </a:extLst>
              </p:cNvPr>
              <p:cNvSpPr/>
              <p:nvPr/>
            </p:nvSpPr>
            <p:spPr>
              <a:xfrm>
                <a:off x="-1319963" y="3024092"/>
                <a:ext cx="1166876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2233435" h="360001">
                    <a:moveTo>
                      <a:pt x="133835" y="0"/>
                    </a:moveTo>
                    <a:lnTo>
                      <a:pt x="2095221" y="0"/>
                    </a:lnTo>
                    <a:cubicBezTo>
                      <a:pt x="2162853" y="113840"/>
                      <a:pt x="2207928" y="237216"/>
                      <a:pt x="2233435" y="360001"/>
                    </a:cubicBezTo>
                    <a:lnTo>
                      <a:pt x="0" y="360001"/>
                    </a:lnTo>
                    <a:cubicBezTo>
                      <a:pt x="25641" y="234210"/>
                      <a:pt x="69580" y="111428"/>
                      <a:pt x="133835" y="0"/>
                    </a:cubicBezTo>
                    <a:close/>
                  </a:path>
                </a:pathLst>
              </a:custGeom>
              <a:solidFill>
                <a:schemeClr val="accent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95" name="Rectangle 41">
                <a:extLst>
                  <a:ext uri="{FF2B5EF4-FFF2-40B4-BE49-F238E27FC236}">
                    <a16:creationId xmlns:a16="http://schemas.microsoft.com/office/drawing/2014/main" id="{A11D30BA-73DD-4DAC-938F-078CE1EA53B7}"/>
                  </a:ext>
                </a:extLst>
              </p:cNvPr>
              <p:cNvSpPr/>
              <p:nvPr/>
            </p:nvSpPr>
            <p:spPr>
              <a:xfrm>
                <a:off x="-1248985" y="2835927"/>
                <a:ext cx="1024920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1961727" h="360001">
                    <a:moveTo>
                      <a:pt x="314077" y="0"/>
                    </a:moveTo>
                    <a:lnTo>
                      <a:pt x="1641923" y="0"/>
                    </a:lnTo>
                    <a:cubicBezTo>
                      <a:pt x="1779215" y="97246"/>
                      <a:pt x="1885194" y="222523"/>
                      <a:pt x="1961727" y="360001"/>
                    </a:cubicBezTo>
                    <a:lnTo>
                      <a:pt x="0" y="360001"/>
                    </a:lnTo>
                    <a:cubicBezTo>
                      <a:pt x="76212" y="219130"/>
                      <a:pt x="180881" y="94248"/>
                      <a:pt x="314077" y="0"/>
                    </a:cubicBezTo>
                    <a:close/>
                  </a:path>
                </a:pathLst>
              </a:custGeom>
              <a:solidFill>
                <a:schemeClr val="accent2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96" name="Rectangle 41">
                <a:extLst>
                  <a:ext uri="{FF2B5EF4-FFF2-40B4-BE49-F238E27FC236}">
                    <a16:creationId xmlns:a16="http://schemas.microsoft.com/office/drawing/2014/main" id="{B298A735-293E-4CA0-AAE7-B012C7A6C406}"/>
                  </a:ext>
                </a:extLst>
              </p:cNvPr>
              <p:cNvSpPr/>
              <p:nvPr/>
            </p:nvSpPr>
            <p:spPr>
              <a:xfrm>
                <a:off x="-1083405" y="2647762"/>
                <a:ext cx="693761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1327880" h="360001">
                    <a:moveTo>
                      <a:pt x="395134" y="0"/>
                    </a:moveTo>
                    <a:lnTo>
                      <a:pt x="940525" y="0"/>
                    </a:lnTo>
                    <a:cubicBezTo>
                      <a:pt x="941492" y="60415"/>
                      <a:pt x="941106" y="120900"/>
                      <a:pt x="940525" y="181483"/>
                    </a:cubicBezTo>
                    <a:cubicBezTo>
                      <a:pt x="1089661" y="218530"/>
                      <a:pt x="1218664" y="280406"/>
                      <a:pt x="1327880" y="360001"/>
                    </a:cubicBezTo>
                    <a:lnTo>
                      <a:pt x="0" y="360001"/>
                    </a:lnTo>
                    <a:cubicBezTo>
                      <a:pt x="111032" y="277270"/>
                      <a:pt x="243279" y="217777"/>
                      <a:pt x="394966" y="187721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97" name="Rectangle 41">
                <a:extLst>
                  <a:ext uri="{FF2B5EF4-FFF2-40B4-BE49-F238E27FC236}">
                    <a16:creationId xmlns:a16="http://schemas.microsoft.com/office/drawing/2014/main" id="{D0FD2883-5F13-40B5-83C9-9FEF3224D8BE}"/>
                  </a:ext>
                </a:extLst>
              </p:cNvPr>
              <p:cNvSpPr/>
              <p:nvPr/>
            </p:nvSpPr>
            <p:spPr>
              <a:xfrm>
                <a:off x="-879186" y="2459597"/>
                <a:ext cx="285323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546117" h="360001">
                    <a:moveTo>
                      <a:pt x="0" y="0"/>
                    </a:moveTo>
                    <a:lnTo>
                      <a:pt x="545249" y="0"/>
                    </a:lnTo>
                    <a:cubicBezTo>
                      <a:pt x="546404" y="119814"/>
                      <a:pt x="546308" y="239757"/>
                      <a:pt x="545539" y="360001"/>
                    </a:cubicBezTo>
                    <a:lnTo>
                      <a:pt x="147" y="360001"/>
                    </a:lnTo>
                    <a:close/>
                  </a:path>
                </a:pathLst>
              </a:custGeom>
              <a:solidFill>
                <a:schemeClr val="accent2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498" name="Rectangle 41">
                <a:extLst>
                  <a:ext uri="{FF2B5EF4-FFF2-40B4-BE49-F238E27FC236}">
                    <a16:creationId xmlns:a16="http://schemas.microsoft.com/office/drawing/2014/main" id="{2B3106B0-E1A0-4562-8B0E-213421424FE9}"/>
                  </a:ext>
                </a:extLst>
              </p:cNvPr>
              <p:cNvSpPr/>
              <p:nvPr/>
            </p:nvSpPr>
            <p:spPr>
              <a:xfrm>
                <a:off x="-879072" y="2271432"/>
                <a:ext cx="285094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545678" h="360001">
                    <a:moveTo>
                      <a:pt x="0" y="0"/>
                    </a:moveTo>
                    <a:lnTo>
                      <a:pt x="544809" y="0"/>
                    </a:lnTo>
                    <a:cubicBezTo>
                      <a:pt x="545290" y="119986"/>
                      <a:pt x="545677" y="239929"/>
                      <a:pt x="545678" y="360001"/>
                    </a:cubicBezTo>
                    <a:lnTo>
                      <a:pt x="360" y="360001"/>
                    </a:lnTo>
                    <a:close/>
                  </a:path>
                </a:pathLst>
              </a:custGeom>
              <a:solidFill>
                <a:schemeClr val="accent2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99" name="Rectangle 41">
                <a:extLst>
                  <a:ext uri="{FF2B5EF4-FFF2-40B4-BE49-F238E27FC236}">
                    <a16:creationId xmlns:a16="http://schemas.microsoft.com/office/drawing/2014/main" id="{82D17E01-C91B-4F4A-8449-827E2E41D379}"/>
                  </a:ext>
                </a:extLst>
              </p:cNvPr>
              <p:cNvSpPr/>
              <p:nvPr/>
            </p:nvSpPr>
            <p:spPr>
              <a:xfrm>
                <a:off x="-879137" y="2083267"/>
                <a:ext cx="285224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545928" h="360001">
                    <a:moveTo>
                      <a:pt x="0" y="0"/>
                    </a:moveTo>
                    <a:lnTo>
                      <a:pt x="545928" y="0"/>
                    </a:lnTo>
                    <a:lnTo>
                      <a:pt x="545928" y="360001"/>
                    </a:lnTo>
                    <a:lnTo>
                      <a:pt x="284" y="360001"/>
                    </a:lnTo>
                    <a:cubicBezTo>
                      <a:pt x="132" y="240412"/>
                      <a:pt x="9" y="120642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500" name="Rectangle 41">
                <a:extLst>
                  <a:ext uri="{FF2B5EF4-FFF2-40B4-BE49-F238E27FC236}">
                    <a16:creationId xmlns:a16="http://schemas.microsoft.com/office/drawing/2014/main" id="{97B0F403-8B89-4E32-8420-BDA2154E3E62}"/>
                  </a:ext>
                </a:extLst>
              </p:cNvPr>
              <p:cNvSpPr/>
              <p:nvPr/>
            </p:nvSpPr>
            <p:spPr>
              <a:xfrm>
                <a:off x="-879129" y="1895102"/>
                <a:ext cx="285209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545899" h="360001">
                    <a:moveTo>
                      <a:pt x="340" y="0"/>
                    </a:moveTo>
                    <a:lnTo>
                      <a:pt x="545899" y="0"/>
                    </a:lnTo>
                    <a:lnTo>
                      <a:pt x="545899" y="360001"/>
                    </a:lnTo>
                    <a:lnTo>
                      <a:pt x="18" y="360001"/>
                    </a:lnTo>
                    <a:cubicBezTo>
                      <a:pt x="-43" y="241068"/>
                      <a:pt x="54" y="121288"/>
                      <a:pt x="340" y="0"/>
                    </a:cubicBezTo>
                    <a:close/>
                  </a:path>
                </a:pathLst>
              </a:custGeom>
              <a:solidFill>
                <a:schemeClr val="accent2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501" name="Rectangle 41">
                <a:extLst>
                  <a:ext uri="{FF2B5EF4-FFF2-40B4-BE49-F238E27FC236}">
                    <a16:creationId xmlns:a16="http://schemas.microsoft.com/office/drawing/2014/main" id="{03FC4E75-2D85-4C95-8BBE-64CECCC59808}"/>
                  </a:ext>
                </a:extLst>
              </p:cNvPr>
              <p:cNvSpPr/>
              <p:nvPr/>
            </p:nvSpPr>
            <p:spPr>
              <a:xfrm>
                <a:off x="-1335025" y="3212257"/>
                <a:ext cx="1197000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2291094" h="360001">
                    <a:moveTo>
                      <a:pt x="28796" y="0"/>
                    </a:moveTo>
                    <a:lnTo>
                      <a:pt x="2262231" y="0"/>
                    </a:lnTo>
                    <a:cubicBezTo>
                      <a:pt x="2280132" y="72056"/>
                      <a:pt x="2288904" y="144392"/>
                      <a:pt x="2291094" y="214657"/>
                    </a:cubicBezTo>
                    <a:cubicBezTo>
                      <a:pt x="2291094" y="263929"/>
                      <a:pt x="2288011" y="312477"/>
                      <a:pt x="2281214" y="360001"/>
                    </a:cubicBezTo>
                    <a:lnTo>
                      <a:pt x="9881" y="360001"/>
                    </a:lnTo>
                    <a:cubicBezTo>
                      <a:pt x="3083" y="312477"/>
                      <a:pt x="0" y="263929"/>
                      <a:pt x="0" y="214657"/>
                    </a:cubicBezTo>
                    <a:cubicBezTo>
                      <a:pt x="3163" y="142886"/>
                      <a:pt x="12175" y="70779"/>
                      <a:pt x="28796" y="0"/>
                    </a:cubicBezTo>
                    <a:close/>
                  </a:path>
                </a:pathLst>
              </a:custGeom>
              <a:solidFill>
                <a:schemeClr val="accent2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502" name="Rectangle 41">
                <a:extLst>
                  <a:ext uri="{FF2B5EF4-FFF2-40B4-BE49-F238E27FC236}">
                    <a16:creationId xmlns:a16="http://schemas.microsoft.com/office/drawing/2014/main" id="{7B8E56B5-B444-4168-8ADD-FF185F44FA9A}"/>
                  </a:ext>
                </a:extLst>
              </p:cNvPr>
              <p:cNvSpPr/>
              <p:nvPr/>
            </p:nvSpPr>
            <p:spPr>
              <a:xfrm>
                <a:off x="-1329863" y="3400422"/>
                <a:ext cx="1186676" cy="187362"/>
              </a:xfrm>
              <a:custGeom>
                <a:avLst/>
                <a:gdLst/>
                <a:ahLst/>
                <a:cxnLst/>
                <a:rect l="l" t="t" r="r" b="b"/>
                <a:pathLst>
                  <a:path w="1186676" h="187362">
                    <a:moveTo>
                      <a:pt x="0" y="0"/>
                    </a:moveTo>
                    <a:lnTo>
                      <a:pt x="1186676" y="0"/>
                    </a:lnTo>
                    <a:cubicBezTo>
                      <a:pt x="1178468" y="66695"/>
                      <a:pt x="1159252" y="129918"/>
                      <a:pt x="1130155" y="187362"/>
                    </a:cubicBezTo>
                    <a:lnTo>
                      <a:pt x="56521" y="187362"/>
                    </a:lnTo>
                    <a:cubicBezTo>
                      <a:pt x="27424" y="129918"/>
                      <a:pt x="8208" y="66695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503" name="그룹 502">
            <a:extLst>
              <a:ext uri="{FF2B5EF4-FFF2-40B4-BE49-F238E27FC236}">
                <a16:creationId xmlns:a16="http://schemas.microsoft.com/office/drawing/2014/main" id="{BDE3521D-A7B2-4DC9-92E5-ED67C1F83002}"/>
              </a:ext>
            </a:extLst>
          </p:cNvPr>
          <p:cNvGrpSpPr/>
          <p:nvPr/>
        </p:nvGrpSpPr>
        <p:grpSpPr>
          <a:xfrm>
            <a:off x="9466374" y="2356475"/>
            <a:ext cx="1551128" cy="2392629"/>
            <a:chOff x="9246575" y="2278094"/>
            <a:chExt cx="1368152" cy="2110387"/>
          </a:xfrm>
        </p:grpSpPr>
        <p:sp>
          <p:nvSpPr>
            <p:cNvPr id="504" name="Oval 1">
              <a:extLst>
                <a:ext uri="{FF2B5EF4-FFF2-40B4-BE49-F238E27FC236}">
                  <a16:creationId xmlns:a16="http://schemas.microsoft.com/office/drawing/2014/main" id="{AA4B62A7-5661-418B-96E5-CB4005DC8C8F}"/>
                </a:ext>
              </a:extLst>
            </p:cNvPr>
            <p:cNvSpPr/>
            <p:nvPr/>
          </p:nvSpPr>
          <p:spPr>
            <a:xfrm>
              <a:off x="9246575" y="2278094"/>
              <a:ext cx="1368152" cy="2110387"/>
            </a:xfrm>
            <a:custGeom>
              <a:avLst/>
              <a:gdLst/>
              <a:ahLst/>
              <a:cxnLst/>
              <a:rect l="l" t="t" r="r" b="b"/>
              <a:pathLst>
                <a:path w="1728192" h="2665753">
                  <a:moveTo>
                    <a:pt x="1218146" y="55241"/>
                  </a:moveTo>
                  <a:lnTo>
                    <a:pt x="507866" y="55242"/>
                  </a:lnTo>
                  <a:cubicBezTo>
                    <a:pt x="495241" y="55242"/>
                    <a:pt x="485006" y="65477"/>
                    <a:pt x="485006" y="78102"/>
                  </a:cubicBezTo>
                  <a:cubicBezTo>
                    <a:pt x="485006" y="90726"/>
                    <a:pt x="495241" y="100961"/>
                    <a:pt x="507866" y="100961"/>
                  </a:cubicBezTo>
                  <a:lnTo>
                    <a:pt x="612068" y="100961"/>
                  </a:lnTo>
                  <a:lnTo>
                    <a:pt x="612068" y="1265733"/>
                  </a:lnTo>
                  <a:cubicBezTo>
                    <a:pt x="297659" y="1370470"/>
                    <a:pt x="71279" y="1667274"/>
                    <a:pt x="71279" y="2016952"/>
                  </a:cubicBezTo>
                  <a:cubicBezTo>
                    <a:pt x="71279" y="2253657"/>
                    <a:pt x="175012" y="2466134"/>
                    <a:pt x="340115" y="2610568"/>
                  </a:cubicBezTo>
                  <a:cubicBezTo>
                    <a:pt x="343631" y="2606103"/>
                    <a:pt x="348952" y="2604553"/>
                    <a:pt x="354636" y="2604553"/>
                  </a:cubicBezTo>
                  <a:lnTo>
                    <a:pt x="1373436" y="2604553"/>
                  </a:lnTo>
                  <a:lnTo>
                    <a:pt x="1388036" y="2610601"/>
                  </a:lnTo>
                  <a:cubicBezTo>
                    <a:pt x="1553163" y="2466168"/>
                    <a:pt x="1656913" y="2253676"/>
                    <a:pt x="1656913" y="2016952"/>
                  </a:cubicBezTo>
                  <a:cubicBezTo>
                    <a:pt x="1656913" y="1667274"/>
                    <a:pt x="1430533" y="1370470"/>
                    <a:pt x="1116124" y="1265733"/>
                  </a:cubicBezTo>
                  <a:lnTo>
                    <a:pt x="1116124" y="100961"/>
                  </a:lnTo>
                  <a:lnTo>
                    <a:pt x="1218147" y="100961"/>
                  </a:lnTo>
                  <a:cubicBezTo>
                    <a:pt x="1230772" y="100961"/>
                    <a:pt x="1241007" y="90726"/>
                    <a:pt x="1241007" y="78101"/>
                  </a:cubicBezTo>
                  <a:lnTo>
                    <a:pt x="1241006" y="78101"/>
                  </a:lnTo>
                  <a:cubicBezTo>
                    <a:pt x="1241006" y="65476"/>
                    <a:pt x="1230771" y="55241"/>
                    <a:pt x="1218146" y="55241"/>
                  </a:cubicBezTo>
                  <a:close/>
                  <a:moveTo>
                    <a:pt x="495055" y="0"/>
                  </a:moveTo>
                  <a:lnTo>
                    <a:pt x="1233137" y="0"/>
                  </a:lnTo>
                  <a:cubicBezTo>
                    <a:pt x="1282848" y="0"/>
                    <a:pt x="1323147" y="40299"/>
                    <a:pt x="1323147" y="90010"/>
                  </a:cubicBezTo>
                  <a:cubicBezTo>
                    <a:pt x="1323147" y="139721"/>
                    <a:pt x="1282848" y="180020"/>
                    <a:pt x="1233137" y="180020"/>
                  </a:cubicBezTo>
                  <a:lnTo>
                    <a:pt x="1188132" y="180020"/>
                  </a:lnTo>
                  <a:lnTo>
                    <a:pt x="1188132" y="1212421"/>
                  </a:lnTo>
                  <a:cubicBezTo>
                    <a:pt x="1504901" y="1340152"/>
                    <a:pt x="1728192" y="1650558"/>
                    <a:pt x="1728192" y="2013117"/>
                  </a:cubicBezTo>
                  <a:cubicBezTo>
                    <a:pt x="1728192" y="2275270"/>
                    <a:pt x="1611452" y="2510156"/>
                    <a:pt x="1424651" y="2665753"/>
                  </a:cubicBezTo>
                  <a:lnTo>
                    <a:pt x="1373436" y="2665753"/>
                  </a:lnTo>
                  <a:lnTo>
                    <a:pt x="1317810" y="2665753"/>
                  </a:lnTo>
                  <a:lnTo>
                    <a:pt x="410383" y="2665753"/>
                  </a:lnTo>
                  <a:lnTo>
                    <a:pt x="354636" y="2665753"/>
                  </a:lnTo>
                  <a:lnTo>
                    <a:pt x="303541" y="2665753"/>
                  </a:lnTo>
                  <a:cubicBezTo>
                    <a:pt x="116741" y="2510156"/>
                    <a:pt x="0" y="2275270"/>
                    <a:pt x="0" y="2013117"/>
                  </a:cubicBezTo>
                  <a:cubicBezTo>
                    <a:pt x="0" y="1650558"/>
                    <a:pt x="223291" y="1340152"/>
                    <a:pt x="540060" y="1212421"/>
                  </a:cubicBezTo>
                  <a:lnTo>
                    <a:pt x="540060" y="180020"/>
                  </a:lnTo>
                  <a:lnTo>
                    <a:pt x="495055" y="180020"/>
                  </a:lnTo>
                  <a:cubicBezTo>
                    <a:pt x="445344" y="180020"/>
                    <a:pt x="405045" y="139721"/>
                    <a:pt x="405045" y="90010"/>
                  </a:cubicBezTo>
                  <a:cubicBezTo>
                    <a:pt x="405045" y="40299"/>
                    <a:pt x="445344" y="0"/>
                    <a:pt x="495055" y="0"/>
                  </a:cubicBezTo>
                  <a:close/>
                </a:path>
              </a:pathLst>
            </a:custGeom>
            <a:solidFill>
              <a:schemeClr val="accent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505" name="Group 176">
              <a:extLst>
                <a:ext uri="{FF2B5EF4-FFF2-40B4-BE49-F238E27FC236}">
                  <a16:creationId xmlns:a16="http://schemas.microsoft.com/office/drawing/2014/main" id="{4948EFB3-BC90-4765-9BD5-FFC2E774CE89}"/>
                </a:ext>
              </a:extLst>
            </p:cNvPr>
            <p:cNvGrpSpPr/>
            <p:nvPr/>
          </p:nvGrpSpPr>
          <p:grpSpPr>
            <a:xfrm>
              <a:off x="9332151" y="2441501"/>
              <a:ext cx="1197000" cy="1880848"/>
              <a:chOff x="-1335025" y="1895102"/>
              <a:chExt cx="1197000" cy="1880848"/>
            </a:xfrm>
            <a:solidFill>
              <a:schemeClr val="bg1">
                <a:lumMod val="95000"/>
              </a:schemeClr>
            </a:solidFill>
          </p:grpSpPr>
          <p:sp>
            <p:nvSpPr>
              <p:cNvPr id="506" name="Rectangle 41">
                <a:extLst>
                  <a:ext uri="{FF2B5EF4-FFF2-40B4-BE49-F238E27FC236}">
                    <a16:creationId xmlns:a16="http://schemas.microsoft.com/office/drawing/2014/main" id="{25FDA292-E00C-4D5B-8411-F0651122B49F}"/>
                  </a:ext>
                </a:extLst>
              </p:cNvPr>
              <p:cNvSpPr/>
              <p:nvPr/>
            </p:nvSpPr>
            <p:spPr>
              <a:xfrm>
                <a:off x="-1273267" y="3587865"/>
                <a:ext cx="1073484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2054681" h="360001">
                    <a:moveTo>
                      <a:pt x="0" y="0"/>
                    </a:moveTo>
                    <a:lnTo>
                      <a:pt x="2054681" y="0"/>
                    </a:lnTo>
                    <a:cubicBezTo>
                      <a:pt x="1986684" y="139418"/>
                      <a:pt x="1889911" y="261820"/>
                      <a:pt x="1771776" y="360001"/>
                    </a:cubicBezTo>
                    <a:lnTo>
                      <a:pt x="282906" y="360001"/>
                    </a:lnTo>
                    <a:cubicBezTo>
                      <a:pt x="164770" y="261820"/>
                      <a:pt x="67997" y="139418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507" name="Rectangle 41">
                <a:extLst>
                  <a:ext uri="{FF2B5EF4-FFF2-40B4-BE49-F238E27FC236}">
                    <a16:creationId xmlns:a16="http://schemas.microsoft.com/office/drawing/2014/main" id="{3BE846EE-6E95-4F0F-B4D6-32178945A900}"/>
                  </a:ext>
                </a:extLst>
              </p:cNvPr>
              <p:cNvSpPr/>
              <p:nvPr/>
            </p:nvSpPr>
            <p:spPr>
              <a:xfrm>
                <a:off x="-1319963" y="3024092"/>
                <a:ext cx="1166876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2233435" h="360001">
                    <a:moveTo>
                      <a:pt x="133835" y="0"/>
                    </a:moveTo>
                    <a:lnTo>
                      <a:pt x="2095221" y="0"/>
                    </a:lnTo>
                    <a:cubicBezTo>
                      <a:pt x="2162853" y="113840"/>
                      <a:pt x="2207928" y="237216"/>
                      <a:pt x="2233435" y="360001"/>
                    </a:cubicBezTo>
                    <a:lnTo>
                      <a:pt x="0" y="360001"/>
                    </a:lnTo>
                    <a:cubicBezTo>
                      <a:pt x="25641" y="234210"/>
                      <a:pt x="69580" y="111428"/>
                      <a:pt x="133835" y="0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508" name="Rectangle 41">
                <a:extLst>
                  <a:ext uri="{FF2B5EF4-FFF2-40B4-BE49-F238E27FC236}">
                    <a16:creationId xmlns:a16="http://schemas.microsoft.com/office/drawing/2014/main" id="{7D7DD1BA-8563-45E7-BA81-91672B8EBA52}"/>
                  </a:ext>
                </a:extLst>
              </p:cNvPr>
              <p:cNvSpPr/>
              <p:nvPr/>
            </p:nvSpPr>
            <p:spPr>
              <a:xfrm>
                <a:off x="-1248985" y="2835927"/>
                <a:ext cx="1024920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1961727" h="360001">
                    <a:moveTo>
                      <a:pt x="314077" y="0"/>
                    </a:moveTo>
                    <a:lnTo>
                      <a:pt x="1641923" y="0"/>
                    </a:lnTo>
                    <a:cubicBezTo>
                      <a:pt x="1779215" y="97246"/>
                      <a:pt x="1885194" y="222523"/>
                      <a:pt x="1961727" y="360001"/>
                    </a:cubicBezTo>
                    <a:lnTo>
                      <a:pt x="0" y="360001"/>
                    </a:lnTo>
                    <a:cubicBezTo>
                      <a:pt x="76212" y="219130"/>
                      <a:pt x="180881" y="94248"/>
                      <a:pt x="314077" y="0"/>
                    </a:cubicBezTo>
                    <a:close/>
                  </a:path>
                </a:pathLst>
              </a:cu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509" name="Rectangle 41">
                <a:extLst>
                  <a:ext uri="{FF2B5EF4-FFF2-40B4-BE49-F238E27FC236}">
                    <a16:creationId xmlns:a16="http://schemas.microsoft.com/office/drawing/2014/main" id="{85FC159A-975E-47D0-B89C-A00E124BAE86}"/>
                  </a:ext>
                </a:extLst>
              </p:cNvPr>
              <p:cNvSpPr/>
              <p:nvPr/>
            </p:nvSpPr>
            <p:spPr>
              <a:xfrm>
                <a:off x="-1083405" y="2647762"/>
                <a:ext cx="693761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1327880" h="360001">
                    <a:moveTo>
                      <a:pt x="395134" y="0"/>
                    </a:moveTo>
                    <a:lnTo>
                      <a:pt x="940525" y="0"/>
                    </a:lnTo>
                    <a:cubicBezTo>
                      <a:pt x="941492" y="60415"/>
                      <a:pt x="941106" y="120900"/>
                      <a:pt x="940525" y="181483"/>
                    </a:cubicBezTo>
                    <a:cubicBezTo>
                      <a:pt x="1089661" y="218530"/>
                      <a:pt x="1218664" y="280406"/>
                      <a:pt x="1327880" y="360001"/>
                    </a:cubicBezTo>
                    <a:lnTo>
                      <a:pt x="0" y="360001"/>
                    </a:lnTo>
                    <a:cubicBezTo>
                      <a:pt x="111032" y="277270"/>
                      <a:pt x="243279" y="217777"/>
                      <a:pt x="394966" y="187721"/>
                    </a:cubicBez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510" name="Rectangle 41">
                <a:extLst>
                  <a:ext uri="{FF2B5EF4-FFF2-40B4-BE49-F238E27FC236}">
                    <a16:creationId xmlns:a16="http://schemas.microsoft.com/office/drawing/2014/main" id="{C2735D08-AF8A-400E-AA11-0CF830C3F51F}"/>
                  </a:ext>
                </a:extLst>
              </p:cNvPr>
              <p:cNvSpPr/>
              <p:nvPr/>
            </p:nvSpPr>
            <p:spPr>
              <a:xfrm>
                <a:off x="-879186" y="2459597"/>
                <a:ext cx="285323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546117" h="360001">
                    <a:moveTo>
                      <a:pt x="0" y="0"/>
                    </a:moveTo>
                    <a:lnTo>
                      <a:pt x="545249" y="0"/>
                    </a:lnTo>
                    <a:cubicBezTo>
                      <a:pt x="546404" y="119814"/>
                      <a:pt x="546308" y="239757"/>
                      <a:pt x="545539" y="360001"/>
                    </a:cubicBezTo>
                    <a:lnTo>
                      <a:pt x="147" y="360001"/>
                    </a:lnTo>
                    <a:close/>
                  </a:path>
                </a:pathLst>
              </a:custGeom>
              <a:solidFill>
                <a:schemeClr val="accent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511" name="Rectangle 41">
                <a:extLst>
                  <a:ext uri="{FF2B5EF4-FFF2-40B4-BE49-F238E27FC236}">
                    <a16:creationId xmlns:a16="http://schemas.microsoft.com/office/drawing/2014/main" id="{27FBB3FE-9035-43C6-880B-F08BC6BA71C9}"/>
                  </a:ext>
                </a:extLst>
              </p:cNvPr>
              <p:cNvSpPr/>
              <p:nvPr/>
            </p:nvSpPr>
            <p:spPr>
              <a:xfrm>
                <a:off x="-879072" y="2271432"/>
                <a:ext cx="285094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545678" h="360001">
                    <a:moveTo>
                      <a:pt x="0" y="0"/>
                    </a:moveTo>
                    <a:lnTo>
                      <a:pt x="544809" y="0"/>
                    </a:lnTo>
                    <a:cubicBezTo>
                      <a:pt x="545290" y="119986"/>
                      <a:pt x="545677" y="239929"/>
                      <a:pt x="545678" y="360001"/>
                    </a:cubicBezTo>
                    <a:lnTo>
                      <a:pt x="360" y="360001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512" name="Rectangle 41">
                <a:extLst>
                  <a:ext uri="{FF2B5EF4-FFF2-40B4-BE49-F238E27FC236}">
                    <a16:creationId xmlns:a16="http://schemas.microsoft.com/office/drawing/2014/main" id="{D373FD46-1C70-469B-BA04-62887D8A4EB8}"/>
                  </a:ext>
                </a:extLst>
              </p:cNvPr>
              <p:cNvSpPr/>
              <p:nvPr/>
            </p:nvSpPr>
            <p:spPr>
              <a:xfrm>
                <a:off x="-879137" y="2083267"/>
                <a:ext cx="285224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545928" h="360001">
                    <a:moveTo>
                      <a:pt x="0" y="0"/>
                    </a:moveTo>
                    <a:lnTo>
                      <a:pt x="545928" y="0"/>
                    </a:lnTo>
                    <a:lnTo>
                      <a:pt x="545928" y="360001"/>
                    </a:lnTo>
                    <a:lnTo>
                      <a:pt x="284" y="360001"/>
                    </a:lnTo>
                    <a:cubicBezTo>
                      <a:pt x="132" y="240412"/>
                      <a:pt x="9" y="12064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513" name="Rectangle 41">
                <a:extLst>
                  <a:ext uri="{FF2B5EF4-FFF2-40B4-BE49-F238E27FC236}">
                    <a16:creationId xmlns:a16="http://schemas.microsoft.com/office/drawing/2014/main" id="{32B8BE0F-FA3D-4A8B-B316-5862DB29BA88}"/>
                  </a:ext>
                </a:extLst>
              </p:cNvPr>
              <p:cNvSpPr/>
              <p:nvPr/>
            </p:nvSpPr>
            <p:spPr>
              <a:xfrm>
                <a:off x="-879129" y="1895102"/>
                <a:ext cx="285209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545899" h="360001">
                    <a:moveTo>
                      <a:pt x="340" y="0"/>
                    </a:moveTo>
                    <a:lnTo>
                      <a:pt x="545899" y="0"/>
                    </a:lnTo>
                    <a:lnTo>
                      <a:pt x="545899" y="360001"/>
                    </a:lnTo>
                    <a:lnTo>
                      <a:pt x="18" y="360001"/>
                    </a:lnTo>
                    <a:cubicBezTo>
                      <a:pt x="-43" y="241068"/>
                      <a:pt x="54" y="121288"/>
                      <a:pt x="34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514" name="Rectangle 41">
                <a:extLst>
                  <a:ext uri="{FF2B5EF4-FFF2-40B4-BE49-F238E27FC236}">
                    <a16:creationId xmlns:a16="http://schemas.microsoft.com/office/drawing/2014/main" id="{7880D603-7A43-471C-978E-FA0EF1900CFD}"/>
                  </a:ext>
                </a:extLst>
              </p:cNvPr>
              <p:cNvSpPr/>
              <p:nvPr/>
            </p:nvSpPr>
            <p:spPr>
              <a:xfrm>
                <a:off x="-1335025" y="3212257"/>
                <a:ext cx="1197000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2291094" h="360001">
                    <a:moveTo>
                      <a:pt x="28796" y="0"/>
                    </a:moveTo>
                    <a:lnTo>
                      <a:pt x="2262231" y="0"/>
                    </a:lnTo>
                    <a:cubicBezTo>
                      <a:pt x="2280132" y="72056"/>
                      <a:pt x="2288904" y="144392"/>
                      <a:pt x="2291094" y="214657"/>
                    </a:cubicBezTo>
                    <a:cubicBezTo>
                      <a:pt x="2291094" y="263929"/>
                      <a:pt x="2288011" y="312477"/>
                      <a:pt x="2281214" y="360001"/>
                    </a:cubicBezTo>
                    <a:lnTo>
                      <a:pt x="9881" y="360001"/>
                    </a:lnTo>
                    <a:cubicBezTo>
                      <a:pt x="3083" y="312477"/>
                      <a:pt x="0" y="263929"/>
                      <a:pt x="0" y="214657"/>
                    </a:cubicBezTo>
                    <a:cubicBezTo>
                      <a:pt x="3163" y="142886"/>
                      <a:pt x="12175" y="70779"/>
                      <a:pt x="28796" y="0"/>
                    </a:cubicBezTo>
                    <a:close/>
                  </a:path>
                </a:pathLst>
              </a:custGeom>
              <a:solidFill>
                <a:schemeClr val="accent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515" name="Rectangle 41">
                <a:extLst>
                  <a:ext uri="{FF2B5EF4-FFF2-40B4-BE49-F238E27FC236}">
                    <a16:creationId xmlns:a16="http://schemas.microsoft.com/office/drawing/2014/main" id="{748D0A86-2C99-4D12-97B4-07F28AB2A087}"/>
                  </a:ext>
                </a:extLst>
              </p:cNvPr>
              <p:cNvSpPr/>
              <p:nvPr/>
            </p:nvSpPr>
            <p:spPr>
              <a:xfrm>
                <a:off x="-1329863" y="3400422"/>
                <a:ext cx="1186676" cy="187362"/>
              </a:xfrm>
              <a:custGeom>
                <a:avLst/>
                <a:gdLst/>
                <a:ahLst/>
                <a:cxnLst/>
                <a:rect l="l" t="t" r="r" b="b"/>
                <a:pathLst>
                  <a:path w="1186676" h="187362">
                    <a:moveTo>
                      <a:pt x="0" y="0"/>
                    </a:moveTo>
                    <a:lnTo>
                      <a:pt x="1186676" y="0"/>
                    </a:lnTo>
                    <a:cubicBezTo>
                      <a:pt x="1178468" y="66695"/>
                      <a:pt x="1159252" y="129918"/>
                      <a:pt x="1130155" y="187362"/>
                    </a:cubicBezTo>
                    <a:lnTo>
                      <a:pt x="56521" y="187362"/>
                    </a:lnTo>
                    <a:cubicBezTo>
                      <a:pt x="27424" y="129918"/>
                      <a:pt x="8208" y="66695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516" name="Group 153">
            <a:extLst>
              <a:ext uri="{FF2B5EF4-FFF2-40B4-BE49-F238E27FC236}">
                <a16:creationId xmlns:a16="http://schemas.microsoft.com/office/drawing/2014/main" id="{6C0DD924-B933-4D86-80AB-4723F67C2AEF}"/>
              </a:ext>
            </a:extLst>
          </p:cNvPr>
          <p:cNvGrpSpPr/>
          <p:nvPr/>
        </p:nvGrpSpPr>
        <p:grpSpPr>
          <a:xfrm>
            <a:off x="894937" y="4787465"/>
            <a:ext cx="2284130" cy="553998"/>
            <a:chOff x="539552" y="4592161"/>
            <a:chExt cx="1834084" cy="553998"/>
          </a:xfrm>
        </p:grpSpPr>
        <p:sp>
          <p:nvSpPr>
            <p:cNvPr id="517" name="TextBox 516">
              <a:extLst>
                <a:ext uri="{FF2B5EF4-FFF2-40B4-BE49-F238E27FC236}">
                  <a16:creationId xmlns:a16="http://schemas.microsoft.com/office/drawing/2014/main" id="{0776B896-8820-4D5B-8D62-99B2C4BB0F5C}"/>
                </a:ext>
              </a:extLst>
            </p:cNvPr>
            <p:cNvSpPr txBox="1"/>
            <p:nvPr/>
          </p:nvSpPr>
          <p:spPr>
            <a:xfrm>
              <a:off x="539552" y="4869160"/>
              <a:ext cx="18340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518" name="TextBox 517">
              <a:extLst>
                <a:ext uri="{FF2B5EF4-FFF2-40B4-BE49-F238E27FC236}">
                  <a16:creationId xmlns:a16="http://schemas.microsoft.com/office/drawing/2014/main" id="{95E2E469-4CB6-45A8-83F6-DADE7AD0E561}"/>
                </a:ext>
              </a:extLst>
            </p:cNvPr>
            <p:cNvSpPr txBox="1"/>
            <p:nvPr/>
          </p:nvSpPr>
          <p:spPr>
            <a:xfrm>
              <a:off x="539552" y="4592161"/>
              <a:ext cx="1834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519" name="Group 189">
            <a:extLst>
              <a:ext uri="{FF2B5EF4-FFF2-40B4-BE49-F238E27FC236}">
                <a16:creationId xmlns:a16="http://schemas.microsoft.com/office/drawing/2014/main" id="{B803E0FF-E001-47C0-A909-23D99581C632}"/>
              </a:ext>
            </a:extLst>
          </p:cNvPr>
          <p:cNvGrpSpPr/>
          <p:nvPr/>
        </p:nvGrpSpPr>
        <p:grpSpPr>
          <a:xfrm>
            <a:off x="3629916" y="4787465"/>
            <a:ext cx="2284130" cy="553998"/>
            <a:chOff x="539552" y="4592161"/>
            <a:chExt cx="1834084" cy="553998"/>
          </a:xfrm>
        </p:grpSpPr>
        <p:sp>
          <p:nvSpPr>
            <p:cNvPr id="520" name="TextBox 519">
              <a:extLst>
                <a:ext uri="{FF2B5EF4-FFF2-40B4-BE49-F238E27FC236}">
                  <a16:creationId xmlns:a16="http://schemas.microsoft.com/office/drawing/2014/main" id="{A9A7D4AE-60CD-47AC-B306-FADAD8C2DDF2}"/>
                </a:ext>
              </a:extLst>
            </p:cNvPr>
            <p:cNvSpPr txBox="1"/>
            <p:nvPr/>
          </p:nvSpPr>
          <p:spPr>
            <a:xfrm>
              <a:off x="539552" y="4869160"/>
              <a:ext cx="18340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521" name="TextBox 520">
              <a:extLst>
                <a:ext uri="{FF2B5EF4-FFF2-40B4-BE49-F238E27FC236}">
                  <a16:creationId xmlns:a16="http://schemas.microsoft.com/office/drawing/2014/main" id="{A8B5FC78-1A64-4E8E-9A61-FE21FBA25873}"/>
                </a:ext>
              </a:extLst>
            </p:cNvPr>
            <p:cNvSpPr txBox="1"/>
            <p:nvPr/>
          </p:nvSpPr>
          <p:spPr>
            <a:xfrm>
              <a:off x="539552" y="4592161"/>
              <a:ext cx="1834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522" name="Group 192">
            <a:extLst>
              <a:ext uri="{FF2B5EF4-FFF2-40B4-BE49-F238E27FC236}">
                <a16:creationId xmlns:a16="http://schemas.microsoft.com/office/drawing/2014/main" id="{B363EB99-A059-4831-8511-D957D9230C88}"/>
              </a:ext>
            </a:extLst>
          </p:cNvPr>
          <p:cNvGrpSpPr/>
          <p:nvPr/>
        </p:nvGrpSpPr>
        <p:grpSpPr>
          <a:xfrm>
            <a:off x="6364895" y="4787465"/>
            <a:ext cx="2284130" cy="553998"/>
            <a:chOff x="539552" y="4592161"/>
            <a:chExt cx="1834084" cy="553998"/>
          </a:xfrm>
        </p:grpSpPr>
        <p:sp>
          <p:nvSpPr>
            <p:cNvPr id="523" name="TextBox 522">
              <a:extLst>
                <a:ext uri="{FF2B5EF4-FFF2-40B4-BE49-F238E27FC236}">
                  <a16:creationId xmlns:a16="http://schemas.microsoft.com/office/drawing/2014/main" id="{B3AC69B5-249A-4B86-8567-F89E5B95B84C}"/>
                </a:ext>
              </a:extLst>
            </p:cNvPr>
            <p:cNvSpPr txBox="1"/>
            <p:nvPr/>
          </p:nvSpPr>
          <p:spPr>
            <a:xfrm>
              <a:off x="539552" y="4869160"/>
              <a:ext cx="18340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524" name="TextBox 523">
              <a:extLst>
                <a:ext uri="{FF2B5EF4-FFF2-40B4-BE49-F238E27FC236}">
                  <a16:creationId xmlns:a16="http://schemas.microsoft.com/office/drawing/2014/main" id="{F022C80C-94D4-40AD-937D-676DBA1809FF}"/>
                </a:ext>
              </a:extLst>
            </p:cNvPr>
            <p:cNvSpPr txBox="1"/>
            <p:nvPr/>
          </p:nvSpPr>
          <p:spPr>
            <a:xfrm>
              <a:off x="539552" y="4592161"/>
              <a:ext cx="1834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525" name="Group 195">
            <a:extLst>
              <a:ext uri="{FF2B5EF4-FFF2-40B4-BE49-F238E27FC236}">
                <a16:creationId xmlns:a16="http://schemas.microsoft.com/office/drawing/2014/main" id="{11128DC4-CBE0-4215-A9A6-389C68B4EF5E}"/>
              </a:ext>
            </a:extLst>
          </p:cNvPr>
          <p:cNvGrpSpPr/>
          <p:nvPr/>
        </p:nvGrpSpPr>
        <p:grpSpPr>
          <a:xfrm>
            <a:off x="9099873" y="4787465"/>
            <a:ext cx="2284130" cy="553998"/>
            <a:chOff x="539552" y="4592161"/>
            <a:chExt cx="1834084" cy="553998"/>
          </a:xfrm>
        </p:grpSpPr>
        <p:sp>
          <p:nvSpPr>
            <p:cNvPr id="526" name="TextBox 525">
              <a:extLst>
                <a:ext uri="{FF2B5EF4-FFF2-40B4-BE49-F238E27FC236}">
                  <a16:creationId xmlns:a16="http://schemas.microsoft.com/office/drawing/2014/main" id="{73A66878-1BA0-4AEF-9EFD-15E0EBBE1F53}"/>
                </a:ext>
              </a:extLst>
            </p:cNvPr>
            <p:cNvSpPr txBox="1"/>
            <p:nvPr/>
          </p:nvSpPr>
          <p:spPr>
            <a:xfrm>
              <a:off x="539552" y="4869160"/>
              <a:ext cx="18340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527" name="TextBox 526">
              <a:extLst>
                <a:ext uri="{FF2B5EF4-FFF2-40B4-BE49-F238E27FC236}">
                  <a16:creationId xmlns:a16="http://schemas.microsoft.com/office/drawing/2014/main" id="{0CC37445-2122-4A4C-B9AB-2F4C71597B95}"/>
                </a:ext>
              </a:extLst>
            </p:cNvPr>
            <p:cNvSpPr txBox="1"/>
            <p:nvPr/>
          </p:nvSpPr>
          <p:spPr>
            <a:xfrm>
              <a:off x="539552" y="4592161"/>
              <a:ext cx="1834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11176</TotalTime>
  <Words>116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22</cp:revision>
  <dcterms:created xsi:type="dcterms:W3CDTF">2018-02-18T19:39:47Z</dcterms:created>
  <dcterms:modified xsi:type="dcterms:W3CDTF">2018-04-25T07:40:55Z</dcterms:modified>
</cp:coreProperties>
</file>