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7" name="Group 12">
            <a:extLst>
              <a:ext uri="{FF2B5EF4-FFF2-40B4-BE49-F238E27FC236}">
                <a16:creationId xmlns:a16="http://schemas.microsoft.com/office/drawing/2014/main" id="{07A54C0D-43D8-4664-8C22-EEFBCA3027EB}"/>
              </a:ext>
            </a:extLst>
          </p:cNvPr>
          <p:cNvGrpSpPr/>
          <p:nvPr/>
        </p:nvGrpSpPr>
        <p:grpSpPr>
          <a:xfrm>
            <a:off x="2938935" y="1918955"/>
            <a:ext cx="2595164" cy="2890383"/>
            <a:chOff x="2051720" y="2290328"/>
            <a:chExt cx="2454909" cy="2734172"/>
          </a:xfrm>
        </p:grpSpPr>
        <p:sp>
          <p:nvSpPr>
            <p:cNvPr id="108" name="Oval 29">
              <a:extLst>
                <a:ext uri="{FF2B5EF4-FFF2-40B4-BE49-F238E27FC236}">
                  <a16:creationId xmlns:a16="http://schemas.microsoft.com/office/drawing/2014/main" id="{4EDD84E2-1291-4CF7-A0E3-45E2BC3FB152}"/>
                </a:ext>
              </a:extLst>
            </p:cNvPr>
            <p:cNvSpPr/>
            <p:nvPr/>
          </p:nvSpPr>
          <p:spPr>
            <a:xfrm>
              <a:off x="3370129" y="3084588"/>
              <a:ext cx="1136500" cy="11365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0">
              <a:solidFill>
                <a:schemeClr val="accent3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cs typeface="Arial" pitchFamily="34" charset="0"/>
              </a:endParaRPr>
            </a:p>
          </p:txBody>
        </p:sp>
        <p:sp>
          <p:nvSpPr>
            <p:cNvPr id="109" name="Oval 30">
              <a:extLst>
                <a:ext uri="{FF2B5EF4-FFF2-40B4-BE49-F238E27FC236}">
                  <a16:creationId xmlns:a16="http://schemas.microsoft.com/office/drawing/2014/main" id="{CC01A3FE-8AEA-4290-912C-DE6DFFD7B7DB}"/>
                </a:ext>
              </a:extLst>
            </p:cNvPr>
            <p:cNvSpPr/>
            <p:nvPr/>
          </p:nvSpPr>
          <p:spPr>
            <a:xfrm>
              <a:off x="2051720" y="3282923"/>
              <a:ext cx="748982" cy="74898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0">
              <a:solidFill>
                <a:schemeClr val="accent3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cs typeface="Arial" pitchFamily="34" charset="0"/>
              </a:endParaRPr>
            </a:p>
          </p:txBody>
        </p:sp>
        <p:sp>
          <p:nvSpPr>
            <p:cNvPr id="110" name="Oval 31">
              <a:extLst>
                <a:ext uri="{FF2B5EF4-FFF2-40B4-BE49-F238E27FC236}">
                  <a16:creationId xmlns:a16="http://schemas.microsoft.com/office/drawing/2014/main" id="{6538B9B2-CD20-494A-88D4-0D94A5D68624}"/>
                </a:ext>
              </a:extLst>
            </p:cNvPr>
            <p:cNvSpPr/>
            <p:nvPr/>
          </p:nvSpPr>
          <p:spPr>
            <a:xfrm>
              <a:off x="2503258" y="2290328"/>
              <a:ext cx="748982" cy="74898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0">
              <a:solidFill>
                <a:schemeClr val="accent3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cs typeface="Arial" pitchFamily="34" charset="0"/>
              </a:endParaRPr>
            </a:p>
          </p:txBody>
        </p:sp>
        <p:sp>
          <p:nvSpPr>
            <p:cNvPr id="111" name="Oval 32">
              <a:extLst>
                <a:ext uri="{FF2B5EF4-FFF2-40B4-BE49-F238E27FC236}">
                  <a16:creationId xmlns:a16="http://schemas.microsoft.com/office/drawing/2014/main" id="{A47663E9-B030-4636-9BA7-07137F377178}"/>
                </a:ext>
              </a:extLst>
            </p:cNvPr>
            <p:cNvSpPr/>
            <p:nvPr/>
          </p:nvSpPr>
          <p:spPr>
            <a:xfrm>
              <a:off x="2503258" y="4275518"/>
              <a:ext cx="748982" cy="748982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63500">
              <a:solidFill>
                <a:schemeClr val="accent3"/>
              </a:solidFill>
            </a:ln>
            <a:effectLst>
              <a:innerShdw blurRad="101600" dist="88900" dir="13500000">
                <a:prstClr val="black">
                  <a:alpha val="56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cs typeface="Arial" pitchFamily="34" charset="0"/>
              </a:endParaRPr>
            </a:p>
          </p:txBody>
        </p:sp>
        <p:cxnSp>
          <p:nvCxnSpPr>
            <p:cNvPr id="112" name="Straight Connector 33">
              <a:extLst>
                <a:ext uri="{FF2B5EF4-FFF2-40B4-BE49-F238E27FC236}">
                  <a16:creationId xmlns:a16="http://schemas.microsoft.com/office/drawing/2014/main" id="{5EA60EC7-63B1-4852-B831-699E4959CDCA}"/>
                </a:ext>
              </a:extLst>
            </p:cNvPr>
            <p:cNvCxnSpPr>
              <a:stCxn id="108" idx="1"/>
              <a:endCxn id="110" idx="5"/>
            </p:cNvCxnSpPr>
            <p:nvPr/>
          </p:nvCxnSpPr>
          <p:spPr>
            <a:xfrm flipH="1" flipV="1">
              <a:off x="3142554" y="2929624"/>
              <a:ext cx="394012" cy="321401"/>
            </a:xfrm>
            <a:prstGeom prst="line">
              <a:avLst/>
            </a:prstGeom>
            <a:ln w="508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36">
              <a:extLst>
                <a:ext uri="{FF2B5EF4-FFF2-40B4-BE49-F238E27FC236}">
                  <a16:creationId xmlns:a16="http://schemas.microsoft.com/office/drawing/2014/main" id="{7CD5E84E-891D-4C57-9A16-050C186290C5}"/>
                </a:ext>
              </a:extLst>
            </p:cNvPr>
            <p:cNvCxnSpPr>
              <a:stCxn id="108" idx="2"/>
              <a:endCxn id="109" idx="6"/>
            </p:cNvCxnSpPr>
            <p:nvPr/>
          </p:nvCxnSpPr>
          <p:spPr>
            <a:xfrm flipH="1">
              <a:off x="2800702" y="3652838"/>
              <a:ext cx="569427" cy="4576"/>
            </a:xfrm>
            <a:prstGeom prst="line">
              <a:avLst/>
            </a:prstGeom>
            <a:ln w="508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39">
              <a:extLst>
                <a:ext uri="{FF2B5EF4-FFF2-40B4-BE49-F238E27FC236}">
                  <a16:creationId xmlns:a16="http://schemas.microsoft.com/office/drawing/2014/main" id="{2392C7A3-857E-4809-B145-7235D60D69A8}"/>
                </a:ext>
              </a:extLst>
            </p:cNvPr>
            <p:cNvCxnSpPr>
              <a:stCxn id="108" idx="3"/>
              <a:endCxn id="111" idx="7"/>
            </p:cNvCxnSpPr>
            <p:nvPr/>
          </p:nvCxnSpPr>
          <p:spPr>
            <a:xfrm flipH="1">
              <a:off x="3142554" y="4054651"/>
              <a:ext cx="394012" cy="330553"/>
            </a:xfrm>
            <a:prstGeom prst="line">
              <a:avLst/>
            </a:prstGeom>
            <a:ln w="50800">
              <a:solidFill>
                <a:schemeClr val="accent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5" name="Group 44">
            <a:extLst>
              <a:ext uri="{FF2B5EF4-FFF2-40B4-BE49-F238E27FC236}">
                <a16:creationId xmlns:a16="http://schemas.microsoft.com/office/drawing/2014/main" id="{627B9959-53EF-4248-98C8-B9F1F7C4A726}"/>
              </a:ext>
            </a:extLst>
          </p:cNvPr>
          <p:cNvGrpSpPr/>
          <p:nvPr/>
        </p:nvGrpSpPr>
        <p:grpSpPr>
          <a:xfrm flipH="1">
            <a:off x="6670875" y="1914280"/>
            <a:ext cx="2595164" cy="2899732"/>
            <a:chOff x="2051720" y="2281484"/>
            <a:chExt cx="2454909" cy="2743016"/>
          </a:xfrm>
        </p:grpSpPr>
        <p:sp>
          <p:nvSpPr>
            <p:cNvPr id="116" name="Oval 45">
              <a:extLst>
                <a:ext uri="{FF2B5EF4-FFF2-40B4-BE49-F238E27FC236}">
                  <a16:creationId xmlns:a16="http://schemas.microsoft.com/office/drawing/2014/main" id="{BAFC4549-E3B3-4AD4-B5FA-5DD69D4DDD92}"/>
                </a:ext>
              </a:extLst>
            </p:cNvPr>
            <p:cNvSpPr/>
            <p:nvPr/>
          </p:nvSpPr>
          <p:spPr>
            <a:xfrm>
              <a:off x="3370129" y="3084588"/>
              <a:ext cx="1136500" cy="113650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0">
              <a:solidFill>
                <a:schemeClr val="accent4"/>
              </a:solidFill>
            </a:ln>
            <a:effectLst>
              <a:innerShdw blurRad="127000" dist="127000" dir="19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cs typeface="Arial" pitchFamily="34" charset="0"/>
              </a:endParaRPr>
            </a:p>
          </p:txBody>
        </p:sp>
        <p:sp>
          <p:nvSpPr>
            <p:cNvPr id="117" name="Oval 46">
              <a:extLst>
                <a:ext uri="{FF2B5EF4-FFF2-40B4-BE49-F238E27FC236}">
                  <a16:creationId xmlns:a16="http://schemas.microsoft.com/office/drawing/2014/main" id="{6B783E53-7858-4488-8329-8B396641FC3B}"/>
                </a:ext>
              </a:extLst>
            </p:cNvPr>
            <p:cNvSpPr/>
            <p:nvPr/>
          </p:nvSpPr>
          <p:spPr>
            <a:xfrm>
              <a:off x="2051720" y="3282923"/>
              <a:ext cx="748982" cy="748982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0">
              <a:solidFill>
                <a:schemeClr val="accent4"/>
              </a:solidFill>
            </a:ln>
            <a:effectLst>
              <a:innerShdw blurRad="127000" dist="127000" dir="19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cs typeface="Arial" pitchFamily="34" charset="0"/>
              </a:endParaRPr>
            </a:p>
          </p:txBody>
        </p:sp>
        <p:sp>
          <p:nvSpPr>
            <p:cNvPr id="118" name="Oval 48">
              <a:extLst>
                <a:ext uri="{FF2B5EF4-FFF2-40B4-BE49-F238E27FC236}">
                  <a16:creationId xmlns:a16="http://schemas.microsoft.com/office/drawing/2014/main" id="{51DBECD9-9276-4B2F-8522-D6B8F511F5F4}"/>
                </a:ext>
              </a:extLst>
            </p:cNvPr>
            <p:cNvSpPr/>
            <p:nvPr/>
          </p:nvSpPr>
          <p:spPr>
            <a:xfrm>
              <a:off x="2503258" y="4275518"/>
              <a:ext cx="748982" cy="748982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0">
              <a:solidFill>
                <a:schemeClr val="accent4"/>
              </a:solidFill>
            </a:ln>
            <a:effectLst>
              <a:innerShdw blurRad="127000" dist="127000" dir="19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cs typeface="Arial" pitchFamily="34" charset="0"/>
              </a:endParaRPr>
            </a:p>
          </p:txBody>
        </p:sp>
        <p:cxnSp>
          <p:nvCxnSpPr>
            <p:cNvPr id="119" name="Straight Connector 49">
              <a:extLst>
                <a:ext uri="{FF2B5EF4-FFF2-40B4-BE49-F238E27FC236}">
                  <a16:creationId xmlns:a16="http://schemas.microsoft.com/office/drawing/2014/main" id="{F0B4DE60-A3A8-4760-8309-41598C1A08D1}"/>
                </a:ext>
              </a:extLst>
            </p:cNvPr>
            <p:cNvCxnSpPr>
              <a:stCxn id="116" idx="1"/>
            </p:cNvCxnSpPr>
            <p:nvPr/>
          </p:nvCxnSpPr>
          <p:spPr>
            <a:xfrm flipH="1" flipV="1">
              <a:off x="3142554" y="2929624"/>
              <a:ext cx="394012" cy="321401"/>
            </a:xfrm>
            <a:prstGeom prst="line">
              <a:avLst/>
            </a:prstGeom>
            <a:ln w="508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50">
              <a:extLst>
                <a:ext uri="{FF2B5EF4-FFF2-40B4-BE49-F238E27FC236}">
                  <a16:creationId xmlns:a16="http://schemas.microsoft.com/office/drawing/2014/main" id="{52B59368-FA14-4121-A6DA-6F1D554C4233}"/>
                </a:ext>
              </a:extLst>
            </p:cNvPr>
            <p:cNvCxnSpPr>
              <a:stCxn id="116" idx="2"/>
              <a:endCxn id="117" idx="6"/>
            </p:cNvCxnSpPr>
            <p:nvPr/>
          </p:nvCxnSpPr>
          <p:spPr>
            <a:xfrm flipH="1">
              <a:off x="2800702" y="3652838"/>
              <a:ext cx="569427" cy="4576"/>
            </a:xfrm>
            <a:prstGeom prst="line">
              <a:avLst/>
            </a:prstGeom>
            <a:ln w="508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51">
              <a:extLst>
                <a:ext uri="{FF2B5EF4-FFF2-40B4-BE49-F238E27FC236}">
                  <a16:creationId xmlns:a16="http://schemas.microsoft.com/office/drawing/2014/main" id="{7E20D041-3AD6-47E3-AEF5-8654E2E1547A}"/>
                </a:ext>
              </a:extLst>
            </p:cNvPr>
            <p:cNvCxnSpPr>
              <a:stCxn id="116" idx="3"/>
              <a:endCxn id="118" idx="7"/>
            </p:cNvCxnSpPr>
            <p:nvPr/>
          </p:nvCxnSpPr>
          <p:spPr>
            <a:xfrm flipH="1">
              <a:off x="3142554" y="4054651"/>
              <a:ext cx="394012" cy="330553"/>
            </a:xfrm>
            <a:prstGeom prst="line">
              <a:avLst/>
            </a:prstGeom>
            <a:ln w="50800">
              <a:solidFill>
                <a:schemeClr val="accent4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Oval 119">
              <a:extLst>
                <a:ext uri="{FF2B5EF4-FFF2-40B4-BE49-F238E27FC236}">
                  <a16:creationId xmlns:a16="http://schemas.microsoft.com/office/drawing/2014/main" id="{CD44AE3D-C3CE-415E-BE00-4B1072906826}"/>
                </a:ext>
              </a:extLst>
            </p:cNvPr>
            <p:cNvSpPr/>
            <p:nvPr/>
          </p:nvSpPr>
          <p:spPr>
            <a:xfrm>
              <a:off x="2515710" y="2281484"/>
              <a:ext cx="748982" cy="748982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 w="63500">
              <a:solidFill>
                <a:schemeClr val="accent4"/>
              </a:solidFill>
            </a:ln>
            <a:effectLst>
              <a:innerShdw blurRad="127000" dist="127000" dir="19200000">
                <a:prstClr val="black">
                  <a:alpha val="50000"/>
                </a:prst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cs typeface="Arial" pitchFamily="34" charset="0"/>
              </a:endParaRPr>
            </a:p>
          </p:txBody>
        </p:sp>
      </p:grpSp>
      <p:grpSp>
        <p:nvGrpSpPr>
          <p:cNvPr id="123" name="Group 14">
            <a:extLst>
              <a:ext uri="{FF2B5EF4-FFF2-40B4-BE49-F238E27FC236}">
                <a16:creationId xmlns:a16="http://schemas.microsoft.com/office/drawing/2014/main" id="{7E1B6363-B1CE-4638-8336-80563DA4DDAC}"/>
              </a:ext>
            </a:extLst>
          </p:cNvPr>
          <p:cNvGrpSpPr/>
          <p:nvPr/>
        </p:nvGrpSpPr>
        <p:grpSpPr>
          <a:xfrm>
            <a:off x="5624621" y="2782282"/>
            <a:ext cx="955733" cy="1163729"/>
            <a:chOff x="4124817" y="3023000"/>
            <a:chExt cx="817297" cy="995165"/>
          </a:xfrm>
        </p:grpSpPr>
        <p:sp>
          <p:nvSpPr>
            <p:cNvPr id="124" name="Right Arrow 13">
              <a:extLst>
                <a:ext uri="{FF2B5EF4-FFF2-40B4-BE49-F238E27FC236}">
                  <a16:creationId xmlns:a16="http://schemas.microsoft.com/office/drawing/2014/main" id="{1D2DE4A1-2E3A-4D4B-865E-F008680500D1}"/>
                </a:ext>
              </a:extLst>
            </p:cNvPr>
            <p:cNvSpPr/>
            <p:nvPr/>
          </p:nvSpPr>
          <p:spPr>
            <a:xfrm rot="10800000">
              <a:off x="4124817" y="3023000"/>
              <a:ext cx="576064" cy="510693"/>
            </a:xfrm>
            <a:prstGeom prst="rightArrow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5" name="Right Arrow 57">
              <a:extLst>
                <a:ext uri="{FF2B5EF4-FFF2-40B4-BE49-F238E27FC236}">
                  <a16:creationId xmlns:a16="http://schemas.microsoft.com/office/drawing/2014/main" id="{F65F471B-DF45-4FA1-8910-8F5D1E69458D}"/>
                </a:ext>
              </a:extLst>
            </p:cNvPr>
            <p:cNvSpPr/>
            <p:nvPr/>
          </p:nvSpPr>
          <p:spPr>
            <a:xfrm>
              <a:off x="4441371" y="3574246"/>
              <a:ext cx="500743" cy="443919"/>
            </a:xfrm>
            <a:prstGeom prst="rightArrow">
              <a:avLst/>
            </a:prstGeom>
            <a:solidFill>
              <a:schemeClr val="bg1"/>
            </a:solidFill>
            <a:ln w="63500"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26" name="Group 86">
            <a:extLst>
              <a:ext uri="{FF2B5EF4-FFF2-40B4-BE49-F238E27FC236}">
                <a16:creationId xmlns:a16="http://schemas.microsoft.com/office/drawing/2014/main" id="{0DEDAF01-65EA-44B8-B049-6CA485327F24}"/>
              </a:ext>
            </a:extLst>
          </p:cNvPr>
          <p:cNvGrpSpPr/>
          <p:nvPr/>
        </p:nvGrpSpPr>
        <p:grpSpPr>
          <a:xfrm>
            <a:off x="8887337" y="1872778"/>
            <a:ext cx="2012872" cy="870780"/>
            <a:chOff x="1696746" y="1788479"/>
            <a:chExt cx="1371977" cy="870780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3D67A53-E178-4A0F-BDF2-74E7FFD3B643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982F8EB4-3E7B-45AE-8967-F8968BDE41EA}"/>
                </a:ext>
              </a:extLst>
            </p:cNvPr>
            <p:cNvSpPr txBox="1"/>
            <p:nvPr/>
          </p:nvSpPr>
          <p:spPr>
            <a:xfrm>
              <a:off x="1696746" y="1788479"/>
              <a:ext cx="134904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29" name="Group 89">
            <a:extLst>
              <a:ext uri="{FF2B5EF4-FFF2-40B4-BE49-F238E27FC236}">
                <a16:creationId xmlns:a16="http://schemas.microsoft.com/office/drawing/2014/main" id="{26B7D13E-1D59-4617-8D71-249D65653DFB}"/>
              </a:ext>
            </a:extLst>
          </p:cNvPr>
          <p:cNvGrpSpPr/>
          <p:nvPr/>
        </p:nvGrpSpPr>
        <p:grpSpPr>
          <a:xfrm>
            <a:off x="9355574" y="2926783"/>
            <a:ext cx="2012872" cy="870780"/>
            <a:chOff x="1696746" y="1788479"/>
            <a:chExt cx="1371977" cy="870780"/>
          </a:xfrm>
        </p:grpSpPr>
        <p:sp>
          <p:nvSpPr>
            <p:cNvPr id="130" name="TextBox 129">
              <a:extLst>
                <a:ext uri="{FF2B5EF4-FFF2-40B4-BE49-F238E27FC236}">
                  <a16:creationId xmlns:a16="http://schemas.microsoft.com/office/drawing/2014/main" id="{4CFDFA4C-2E31-4313-A853-798B996E88F2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5E3EA60D-C5E7-45F0-9332-93BC709073E7}"/>
                </a:ext>
              </a:extLst>
            </p:cNvPr>
            <p:cNvSpPr txBox="1"/>
            <p:nvPr/>
          </p:nvSpPr>
          <p:spPr>
            <a:xfrm>
              <a:off x="1696746" y="1788479"/>
              <a:ext cx="134904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2" name="Group 92">
            <a:extLst>
              <a:ext uri="{FF2B5EF4-FFF2-40B4-BE49-F238E27FC236}">
                <a16:creationId xmlns:a16="http://schemas.microsoft.com/office/drawing/2014/main" id="{AC57C50D-1ADC-4E94-8B1B-2FC1EC430617}"/>
              </a:ext>
            </a:extLst>
          </p:cNvPr>
          <p:cNvGrpSpPr/>
          <p:nvPr/>
        </p:nvGrpSpPr>
        <p:grpSpPr>
          <a:xfrm>
            <a:off x="8887337" y="3980788"/>
            <a:ext cx="2012872" cy="870780"/>
            <a:chOff x="1696746" y="1788479"/>
            <a:chExt cx="1371977" cy="870780"/>
          </a:xfrm>
        </p:grpSpPr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0B25D633-576E-41A0-BE6B-F234BC0FB5D1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34" name="TextBox 133">
              <a:extLst>
                <a:ext uri="{FF2B5EF4-FFF2-40B4-BE49-F238E27FC236}">
                  <a16:creationId xmlns:a16="http://schemas.microsoft.com/office/drawing/2014/main" id="{4835C3EB-0BE7-4DD6-843E-997FD61C64B6}"/>
                </a:ext>
              </a:extLst>
            </p:cNvPr>
            <p:cNvSpPr txBox="1"/>
            <p:nvPr/>
          </p:nvSpPr>
          <p:spPr>
            <a:xfrm>
              <a:off x="1696746" y="1788479"/>
              <a:ext cx="134904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5" name="Group 95">
            <a:extLst>
              <a:ext uri="{FF2B5EF4-FFF2-40B4-BE49-F238E27FC236}">
                <a16:creationId xmlns:a16="http://schemas.microsoft.com/office/drawing/2014/main" id="{208FF60C-2349-4417-BE00-4B0FE253D894}"/>
              </a:ext>
            </a:extLst>
          </p:cNvPr>
          <p:cNvGrpSpPr/>
          <p:nvPr/>
        </p:nvGrpSpPr>
        <p:grpSpPr>
          <a:xfrm>
            <a:off x="1318295" y="1872778"/>
            <a:ext cx="1975499" cy="870780"/>
            <a:chOff x="1696746" y="1788479"/>
            <a:chExt cx="1371977" cy="870780"/>
          </a:xfrm>
        </p:grpSpPr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9D093379-875D-437E-BE47-805DCC3D0DE7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37" name="TextBox 136">
              <a:extLst>
                <a:ext uri="{FF2B5EF4-FFF2-40B4-BE49-F238E27FC236}">
                  <a16:creationId xmlns:a16="http://schemas.microsoft.com/office/drawing/2014/main" id="{D6C4118B-B9DB-4DA7-961C-FCBE26E6A9DF}"/>
                </a:ext>
              </a:extLst>
            </p:cNvPr>
            <p:cNvSpPr txBox="1"/>
            <p:nvPr/>
          </p:nvSpPr>
          <p:spPr>
            <a:xfrm>
              <a:off x="1696746" y="1788479"/>
              <a:ext cx="134904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8" name="Group 98">
            <a:extLst>
              <a:ext uri="{FF2B5EF4-FFF2-40B4-BE49-F238E27FC236}">
                <a16:creationId xmlns:a16="http://schemas.microsoft.com/office/drawing/2014/main" id="{991A2CE6-69D1-4693-959E-6B015BB1A139}"/>
              </a:ext>
            </a:extLst>
          </p:cNvPr>
          <p:cNvGrpSpPr/>
          <p:nvPr/>
        </p:nvGrpSpPr>
        <p:grpSpPr>
          <a:xfrm>
            <a:off x="845845" y="2926783"/>
            <a:ext cx="1975499" cy="870780"/>
            <a:chOff x="1696746" y="1788479"/>
            <a:chExt cx="1371977" cy="870780"/>
          </a:xfrm>
        </p:grpSpPr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ACBBC083-D55F-461A-BE3F-FCA53B85AB31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2CE5C075-D685-4C88-9DB0-B5B368D75F8B}"/>
                </a:ext>
              </a:extLst>
            </p:cNvPr>
            <p:cNvSpPr txBox="1"/>
            <p:nvPr/>
          </p:nvSpPr>
          <p:spPr>
            <a:xfrm>
              <a:off x="1696746" y="1788479"/>
              <a:ext cx="134904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1" name="Group 101">
            <a:extLst>
              <a:ext uri="{FF2B5EF4-FFF2-40B4-BE49-F238E27FC236}">
                <a16:creationId xmlns:a16="http://schemas.microsoft.com/office/drawing/2014/main" id="{16F4C9C7-EE02-4FEA-B128-5A2875CF67BB}"/>
              </a:ext>
            </a:extLst>
          </p:cNvPr>
          <p:cNvGrpSpPr/>
          <p:nvPr/>
        </p:nvGrpSpPr>
        <p:grpSpPr>
          <a:xfrm>
            <a:off x="1318295" y="3980788"/>
            <a:ext cx="1975499" cy="870780"/>
            <a:chOff x="1696746" y="1788479"/>
            <a:chExt cx="1371977" cy="870780"/>
          </a:xfrm>
        </p:grpSpPr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752F6C0-09CC-46A0-B6A1-9F609A6CA697}"/>
                </a:ext>
              </a:extLst>
            </p:cNvPr>
            <p:cNvSpPr txBox="1"/>
            <p:nvPr/>
          </p:nvSpPr>
          <p:spPr>
            <a:xfrm>
              <a:off x="1724504" y="2012928"/>
              <a:ext cx="1344219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</a:p>
          </p:txBody>
        </p:sp>
        <p:sp>
          <p:nvSpPr>
            <p:cNvPr id="143" name="TextBox 142">
              <a:extLst>
                <a:ext uri="{FF2B5EF4-FFF2-40B4-BE49-F238E27FC236}">
                  <a16:creationId xmlns:a16="http://schemas.microsoft.com/office/drawing/2014/main" id="{A79E4E1B-CC03-4D9E-832D-5239BF7507D9}"/>
                </a:ext>
              </a:extLst>
            </p:cNvPr>
            <p:cNvSpPr txBox="1"/>
            <p:nvPr/>
          </p:nvSpPr>
          <p:spPr>
            <a:xfrm>
              <a:off x="1696746" y="1788479"/>
              <a:ext cx="1349041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4" name="Group 104">
            <a:extLst>
              <a:ext uri="{FF2B5EF4-FFF2-40B4-BE49-F238E27FC236}">
                <a16:creationId xmlns:a16="http://schemas.microsoft.com/office/drawing/2014/main" id="{B27C11C5-26F3-482F-AF31-CB5C7962BF70}"/>
              </a:ext>
            </a:extLst>
          </p:cNvPr>
          <p:cNvGrpSpPr/>
          <p:nvPr/>
        </p:nvGrpSpPr>
        <p:grpSpPr>
          <a:xfrm>
            <a:off x="3010475" y="5039505"/>
            <a:ext cx="2986457" cy="1077218"/>
            <a:chOff x="1353016" y="1766707"/>
            <a:chExt cx="2452106" cy="1077218"/>
          </a:xfrm>
        </p:grpSpPr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DF30BAB0-5479-4B49-AEDC-9FE75FECCC21}"/>
                </a:ext>
              </a:extLst>
            </p:cNvPr>
            <p:cNvSpPr txBox="1"/>
            <p:nvPr/>
          </p:nvSpPr>
          <p:spPr>
            <a:xfrm>
              <a:off x="1364066" y="2012928"/>
              <a:ext cx="2439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46" name="TextBox 145">
              <a:extLst>
                <a:ext uri="{FF2B5EF4-FFF2-40B4-BE49-F238E27FC236}">
                  <a16:creationId xmlns:a16="http://schemas.microsoft.com/office/drawing/2014/main" id="{02A518C2-AE8C-496D-B5BD-6B09FDD109F9}"/>
                </a:ext>
              </a:extLst>
            </p:cNvPr>
            <p:cNvSpPr txBox="1"/>
            <p:nvPr/>
          </p:nvSpPr>
          <p:spPr>
            <a:xfrm>
              <a:off x="1353016" y="1766707"/>
              <a:ext cx="245210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7" name="Group 112">
            <a:extLst>
              <a:ext uri="{FF2B5EF4-FFF2-40B4-BE49-F238E27FC236}">
                <a16:creationId xmlns:a16="http://schemas.microsoft.com/office/drawing/2014/main" id="{38496981-2FA2-41E5-B722-63586CA1E2A3}"/>
              </a:ext>
            </a:extLst>
          </p:cNvPr>
          <p:cNvGrpSpPr/>
          <p:nvPr/>
        </p:nvGrpSpPr>
        <p:grpSpPr>
          <a:xfrm>
            <a:off x="6187234" y="5038161"/>
            <a:ext cx="2986457" cy="1077218"/>
            <a:chOff x="1353016" y="1766707"/>
            <a:chExt cx="2452106" cy="1077218"/>
          </a:xfrm>
        </p:grpSpPr>
        <p:sp>
          <p:nvSpPr>
            <p:cNvPr id="148" name="TextBox 147">
              <a:extLst>
                <a:ext uri="{FF2B5EF4-FFF2-40B4-BE49-F238E27FC236}">
                  <a16:creationId xmlns:a16="http://schemas.microsoft.com/office/drawing/2014/main" id="{AFB2B291-87BE-471D-9496-123EE4B290FA}"/>
                </a:ext>
              </a:extLst>
            </p:cNvPr>
            <p:cNvSpPr txBox="1"/>
            <p:nvPr/>
          </p:nvSpPr>
          <p:spPr>
            <a:xfrm>
              <a:off x="1364066" y="2012928"/>
              <a:ext cx="243914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 </a:t>
              </a:r>
            </a:p>
          </p:txBody>
        </p:sp>
        <p:sp>
          <p:nvSpPr>
            <p:cNvPr id="149" name="TextBox 148">
              <a:extLst>
                <a:ext uri="{FF2B5EF4-FFF2-40B4-BE49-F238E27FC236}">
                  <a16:creationId xmlns:a16="http://schemas.microsoft.com/office/drawing/2014/main" id="{A7E0AB5F-E556-4B40-84E7-6E708CDEDD1F}"/>
                </a:ext>
              </a:extLst>
            </p:cNvPr>
            <p:cNvSpPr txBox="1"/>
            <p:nvPr/>
          </p:nvSpPr>
          <p:spPr>
            <a:xfrm>
              <a:off x="1353016" y="1766707"/>
              <a:ext cx="2452106" cy="307777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95000"/>
                      <a:lumOff val="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95000"/>
                    <a:lumOff val="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0" name="Rectangle 9">
            <a:extLst>
              <a:ext uri="{FF2B5EF4-FFF2-40B4-BE49-F238E27FC236}">
                <a16:creationId xmlns:a16="http://schemas.microsoft.com/office/drawing/2014/main" id="{2979BF6D-0590-4426-9747-B0F0A58FD951}"/>
              </a:ext>
            </a:extLst>
          </p:cNvPr>
          <p:cNvSpPr/>
          <p:nvPr/>
        </p:nvSpPr>
        <p:spPr>
          <a:xfrm>
            <a:off x="4728012" y="3158731"/>
            <a:ext cx="467728" cy="466968"/>
          </a:xfrm>
          <a:custGeom>
            <a:avLst/>
            <a:gdLst/>
            <a:ahLst/>
            <a:cxnLst/>
            <a:rect l="l" t="t" r="r" b="b"/>
            <a:pathLst>
              <a:path w="3228210" h="3222968">
                <a:moveTo>
                  <a:pt x="1619999" y="642446"/>
                </a:moveTo>
                <a:lnTo>
                  <a:pt x="2664115" y="1686562"/>
                </a:lnTo>
                <a:lnTo>
                  <a:pt x="2664116" y="1686562"/>
                </a:lnTo>
                <a:lnTo>
                  <a:pt x="2664116" y="3222968"/>
                </a:lnTo>
                <a:lnTo>
                  <a:pt x="2015013" y="3222968"/>
                </a:lnTo>
                <a:lnTo>
                  <a:pt x="2015013" y="2511495"/>
                </a:lnTo>
                <a:cubicBezTo>
                  <a:pt x="2015013" y="2399422"/>
                  <a:pt x="1924159" y="2308568"/>
                  <a:pt x="1812086" y="2308568"/>
                </a:cubicBezTo>
                <a:lnTo>
                  <a:pt x="1427912" y="2308568"/>
                </a:lnTo>
                <a:cubicBezTo>
                  <a:pt x="1315839" y="2308568"/>
                  <a:pt x="1224985" y="2399422"/>
                  <a:pt x="1224985" y="2511495"/>
                </a:cubicBezTo>
                <a:lnTo>
                  <a:pt x="1224985" y="3222968"/>
                </a:lnTo>
                <a:lnTo>
                  <a:pt x="575882" y="3222968"/>
                </a:lnTo>
                <a:lnTo>
                  <a:pt x="575882" y="1686562"/>
                </a:lnTo>
                <a:lnTo>
                  <a:pt x="575884" y="1686562"/>
                </a:lnTo>
                <a:close/>
                <a:moveTo>
                  <a:pt x="509997" y="122689"/>
                </a:moveTo>
                <a:lnTo>
                  <a:pt x="942045" y="122689"/>
                </a:lnTo>
                <a:lnTo>
                  <a:pt x="942045" y="542556"/>
                </a:lnTo>
                <a:lnTo>
                  <a:pt x="509997" y="974604"/>
                </a:lnTo>
                <a:close/>
                <a:moveTo>
                  <a:pt x="1620001" y="7099"/>
                </a:moveTo>
                <a:lnTo>
                  <a:pt x="3228210" y="1686560"/>
                </a:lnTo>
                <a:lnTo>
                  <a:pt x="2900441" y="1686560"/>
                </a:lnTo>
                <a:lnTo>
                  <a:pt x="1620001" y="349390"/>
                </a:lnTo>
                <a:close/>
                <a:moveTo>
                  <a:pt x="1619999" y="0"/>
                </a:moveTo>
                <a:lnTo>
                  <a:pt x="1619999" y="342291"/>
                </a:lnTo>
                <a:lnTo>
                  <a:pt x="330172" y="1679462"/>
                </a:lnTo>
                <a:lnTo>
                  <a:pt x="0" y="167946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1" name="Round Same Side Corner Rectangle 11">
            <a:extLst>
              <a:ext uri="{FF2B5EF4-FFF2-40B4-BE49-F238E27FC236}">
                <a16:creationId xmlns:a16="http://schemas.microsoft.com/office/drawing/2014/main" id="{EF79633C-997D-444C-B560-CE079E3222FC}"/>
              </a:ext>
            </a:extLst>
          </p:cNvPr>
          <p:cNvSpPr>
            <a:spLocks noChangeAspect="1"/>
          </p:cNvSpPr>
          <p:nvPr/>
        </p:nvSpPr>
        <p:spPr>
          <a:xfrm rot="9900000">
            <a:off x="7097606" y="3154460"/>
            <a:ext cx="498196" cy="423122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2" name="Rounded Rectangle 27">
            <a:extLst>
              <a:ext uri="{FF2B5EF4-FFF2-40B4-BE49-F238E27FC236}">
                <a16:creationId xmlns:a16="http://schemas.microsoft.com/office/drawing/2014/main" id="{AA851DAA-0650-435B-A6AF-25A7757ACE6E}"/>
              </a:ext>
            </a:extLst>
          </p:cNvPr>
          <p:cNvSpPr/>
          <p:nvPr/>
        </p:nvSpPr>
        <p:spPr>
          <a:xfrm>
            <a:off x="8265530" y="4291007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3" name="Rounded Rectangle 7">
            <a:extLst>
              <a:ext uri="{FF2B5EF4-FFF2-40B4-BE49-F238E27FC236}">
                <a16:creationId xmlns:a16="http://schemas.microsoft.com/office/drawing/2014/main" id="{43296D1A-74BF-4081-A65A-95A08B00D010}"/>
              </a:ext>
            </a:extLst>
          </p:cNvPr>
          <p:cNvSpPr/>
          <p:nvPr/>
        </p:nvSpPr>
        <p:spPr>
          <a:xfrm>
            <a:off x="8720548" y="3212620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4" name="Rectangle 16">
            <a:extLst>
              <a:ext uri="{FF2B5EF4-FFF2-40B4-BE49-F238E27FC236}">
                <a16:creationId xmlns:a16="http://schemas.microsoft.com/office/drawing/2014/main" id="{C9F9749F-7368-4BB4-90F6-80315FD91D33}"/>
              </a:ext>
            </a:extLst>
          </p:cNvPr>
          <p:cNvSpPr/>
          <p:nvPr/>
        </p:nvSpPr>
        <p:spPr>
          <a:xfrm>
            <a:off x="3626547" y="4288615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" name="Block Arc 10">
            <a:extLst>
              <a:ext uri="{FF2B5EF4-FFF2-40B4-BE49-F238E27FC236}">
                <a16:creationId xmlns:a16="http://schemas.microsoft.com/office/drawing/2014/main" id="{82AABBDC-6608-4BD5-A947-00C2C038AE4C}"/>
              </a:ext>
            </a:extLst>
          </p:cNvPr>
          <p:cNvSpPr/>
          <p:nvPr/>
        </p:nvSpPr>
        <p:spPr>
          <a:xfrm>
            <a:off x="8177061" y="2182318"/>
            <a:ext cx="431509" cy="292281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6" name="Round Same Side Corner Rectangle 36">
            <a:extLst>
              <a:ext uri="{FF2B5EF4-FFF2-40B4-BE49-F238E27FC236}">
                <a16:creationId xmlns:a16="http://schemas.microsoft.com/office/drawing/2014/main" id="{C74416AF-04D3-4209-A41D-06D84CAFF590}"/>
              </a:ext>
            </a:extLst>
          </p:cNvPr>
          <p:cNvSpPr>
            <a:spLocks noChangeAspect="1"/>
          </p:cNvSpPr>
          <p:nvPr/>
        </p:nvSpPr>
        <p:spPr>
          <a:xfrm>
            <a:off x="3621203" y="2166336"/>
            <a:ext cx="381905" cy="301940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7" name="Oval 21">
            <a:extLst>
              <a:ext uri="{FF2B5EF4-FFF2-40B4-BE49-F238E27FC236}">
                <a16:creationId xmlns:a16="http://schemas.microsoft.com/office/drawing/2014/main" id="{8592250B-FDAC-48D3-B590-3A8B78E787C4}"/>
              </a:ext>
            </a:extLst>
          </p:cNvPr>
          <p:cNvSpPr>
            <a:spLocks noChangeAspect="1"/>
          </p:cNvSpPr>
          <p:nvPr/>
        </p:nvSpPr>
        <p:spPr>
          <a:xfrm>
            <a:off x="3158523" y="3180407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11160</TotalTime>
  <Words>148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12</cp:revision>
  <dcterms:created xsi:type="dcterms:W3CDTF">2018-02-18T19:39:47Z</dcterms:created>
  <dcterms:modified xsi:type="dcterms:W3CDTF">2018-04-17T01:46:24Z</dcterms:modified>
</cp:coreProperties>
</file>