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D5-420B-BE38-29C4086282BC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8D5-420B-BE38-29C4086282BC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D5-420B-BE38-29C408628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3D03-447B-B974-C22A639D4B33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3D03-447B-B974-C22A639D4B33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03-447B-B974-C22A639D4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81E9-4F96-BB02-EC4FBF1607A3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81E9-4F96-BB02-EC4FBF1607A3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E9-4F96-BB02-EC4FBF160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7E7-497B-992B-A187EDC53BEF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7E7-497B-992B-A187EDC53BEF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E7-497B-992B-A187EDC53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40" name="Chart 7">
            <a:extLst>
              <a:ext uri="{FF2B5EF4-FFF2-40B4-BE49-F238E27FC236}">
                <a16:creationId xmlns:a16="http://schemas.microsoft.com/office/drawing/2014/main" id="{03513626-362B-43F7-96D2-7EB391E43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6318275"/>
              </p:ext>
            </p:extLst>
          </p:nvPr>
        </p:nvGraphicFramePr>
        <p:xfrm>
          <a:off x="3902714" y="19132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1" name="Chart 7">
            <a:extLst>
              <a:ext uri="{FF2B5EF4-FFF2-40B4-BE49-F238E27FC236}">
                <a16:creationId xmlns:a16="http://schemas.microsoft.com/office/drawing/2014/main" id="{7609A532-CA4F-46F1-A4B1-1E43294CE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435601"/>
              </p:ext>
            </p:extLst>
          </p:nvPr>
        </p:nvGraphicFramePr>
        <p:xfrm>
          <a:off x="6695367" y="19132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2" name="Chart 7">
            <a:extLst>
              <a:ext uri="{FF2B5EF4-FFF2-40B4-BE49-F238E27FC236}">
                <a16:creationId xmlns:a16="http://schemas.microsoft.com/office/drawing/2014/main" id="{5FCAD094-AF8E-4537-BB3D-2E75702C7E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617861"/>
              </p:ext>
            </p:extLst>
          </p:nvPr>
        </p:nvGraphicFramePr>
        <p:xfrm>
          <a:off x="9488019" y="19132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3" name="직사각형 113">
            <a:extLst>
              <a:ext uri="{FF2B5EF4-FFF2-40B4-BE49-F238E27FC236}">
                <a16:creationId xmlns:a16="http://schemas.microsoft.com/office/drawing/2014/main" id="{A378DE09-3EBD-4F35-B676-8DB6A7C32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149" y="3762585"/>
            <a:ext cx="1980000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344" name="직사각형 113">
            <a:extLst>
              <a:ext uri="{FF2B5EF4-FFF2-40B4-BE49-F238E27FC236}">
                <a16:creationId xmlns:a16="http://schemas.microsoft.com/office/drawing/2014/main" id="{742612A4-0807-4473-B653-ACAD0AA09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802" y="3762585"/>
            <a:ext cx="1980000" cy="30777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345" name="직사각형 113">
            <a:extLst>
              <a:ext uri="{FF2B5EF4-FFF2-40B4-BE49-F238E27FC236}">
                <a16:creationId xmlns:a16="http://schemas.microsoft.com/office/drawing/2014/main" id="{EEC00433-2F0E-440D-988E-04E89FCF8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455" y="3761096"/>
            <a:ext cx="1980000" cy="30777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346" name="직사각형 113">
            <a:extLst>
              <a:ext uri="{FF2B5EF4-FFF2-40B4-BE49-F238E27FC236}">
                <a16:creationId xmlns:a16="http://schemas.microsoft.com/office/drawing/2014/main" id="{6978B717-AB36-4F54-903F-E2A97194D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107" y="3770054"/>
            <a:ext cx="1980000" cy="30777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BCF95E7F-8DC1-497A-9A78-45769D8BFD99}"/>
              </a:ext>
            </a:extLst>
          </p:cNvPr>
          <p:cNvSpPr txBox="1"/>
          <p:nvPr/>
        </p:nvSpPr>
        <p:spPr>
          <a:xfrm>
            <a:off x="912149" y="4135993"/>
            <a:ext cx="19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9F6D249E-4804-4718-A685-730B67497F81}"/>
              </a:ext>
            </a:extLst>
          </p:cNvPr>
          <p:cNvSpPr txBox="1"/>
          <p:nvPr/>
        </p:nvSpPr>
        <p:spPr>
          <a:xfrm>
            <a:off x="3704802" y="4135993"/>
            <a:ext cx="19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4515780A-972A-4E11-9560-6E8A977A1D13}"/>
              </a:ext>
            </a:extLst>
          </p:cNvPr>
          <p:cNvSpPr txBox="1"/>
          <p:nvPr/>
        </p:nvSpPr>
        <p:spPr>
          <a:xfrm>
            <a:off x="6497455" y="4135993"/>
            <a:ext cx="19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D5207A01-B118-4045-9EAE-3BEBB01ECFED}"/>
              </a:ext>
            </a:extLst>
          </p:cNvPr>
          <p:cNvSpPr txBox="1"/>
          <p:nvPr/>
        </p:nvSpPr>
        <p:spPr>
          <a:xfrm>
            <a:off x="9290107" y="4135993"/>
            <a:ext cx="19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</a:p>
        </p:txBody>
      </p:sp>
      <p:graphicFrame>
        <p:nvGraphicFramePr>
          <p:cNvPr id="351" name="Chart 7">
            <a:extLst>
              <a:ext uri="{FF2B5EF4-FFF2-40B4-BE49-F238E27FC236}">
                <a16:creationId xmlns:a16="http://schemas.microsoft.com/office/drawing/2014/main" id="{120042A2-98A7-4E1F-B8E1-1FE184CE6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343521"/>
              </p:ext>
            </p:extLst>
          </p:nvPr>
        </p:nvGraphicFramePr>
        <p:xfrm>
          <a:off x="1110061" y="19132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2" name="TextBox 351">
            <a:extLst>
              <a:ext uri="{FF2B5EF4-FFF2-40B4-BE49-F238E27FC236}">
                <a16:creationId xmlns:a16="http://schemas.microsoft.com/office/drawing/2014/main" id="{3D654164-2E28-4316-A5FF-5CA3A8E63E9A}"/>
              </a:ext>
            </a:extLst>
          </p:cNvPr>
          <p:cNvSpPr txBox="1"/>
          <p:nvPr/>
        </p:nvSpPr>
        <p:spPr>
          <a:xfrm>
            <a:off x="1496242" y="2486140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40</a:t>
            </a:r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517124F2-47BC-4242-BB4C-D30BE1851900}"/>
              </a:ext>
            </a:extLst>
          </p:cNvPr>
          <p:cNvSpPr txBox="1"/>
          <p:nvPr/>
        </p:nvSpPr>
        <p:spPr>
          <a:xfrm>
            <a:off x="4288895" y="2486140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295963FA-4A8E-4CF6-A49E-2CA7B71B5CC9}"/>
              </a:ext>
            </a:extLst>
          </p:cNvPr>
          <p:cNvSpPr txBox="1"/>
          <p:nvPr/>
        </p:nvSpPr>
        <p:spPr>
          <a:xfrm>
            <a:off x="7081548" y="2486140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</a:t>
            </a:r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92CEFC96-9F0F-4A01-88A9-B3333C0C7A50}"/>
              </a:ext>
            </a:extLst>
          </p:cNvPr>
          <p:cNvSpPr txBox="1"/>
          <p:nvPr/>
        </p:nvSpPr>
        <p:spPr>
          <a:xfrm>
            <a:off x="9874200" y="2486140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50</a:t>
            </a:r>
            <a:r>
              <a:rPr lang="en-US" altLang="ko-KR" sz="1600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56" name="Rectangle 18">
            <a:extLst>
              <a:ext uri="{FF2B5EF4-FFF2-40B4-BE49-F238E27FC236}">
                <a16:creationId xmlns:a16="http://schemas.microsoft.com/office/drawing/2014/main" id="{A5A8D147-5B55-433A-83F1-ED85640F8AB4}"/>
              </a:ext>
            </a:extLst>
          </p:cNvPr>
          <p:cNvSpPr/>
          <p:nvPr/>
        </p:nvSpPr>
        <p:spPr>
          <a:xfrm>
            <a:off x="879231" y="5347842"/>
            <a:ext cx="10431322" cy="8640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3A46A4FC-3447-4B12-9DBA-51D4DB64BCB9}"/>
              </a:ext>
            </a:extLst>
          </p:cNvPr>
          <p:cNvSpPr txBox="1"/>
          <p:nvPr/>
        </p:nvSpPr>
        <p:spPr>
          <a:xfrm>
            <a:off x="2856813" y="5456725"/>
            <a:ext cx="737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8" name="Chord 14">
            <a:extLst>
              <a:ext uri="{FF2B5EF4-FFF2-40B4-BE49-F238E27FC236}">
                <a16:creationId xmlns:a16="http://schemas.microsoft.com/office/drawing/2014/main" id="{D55B4416-08F6-4BED-A2C0-6A3ADD9E7A52}"/>
              </a:ext>
            </a:extLst>
          </p:cNvPr>
          <p:cNvSpPr/>
          <p:nvPr/>
        </p:nvSpPr>
        <p:spPr>
          <a:xfrm>
            <a:off x="2128407" y="5564139"/>
            <a:ext cx="359299" cy="453406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157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2018-04-11T02:45:22Z</dcterms:modified>
</cp:coreProperties>
</file>