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0" name="그룹 319">
            <a:extLst>
              <a:ext uri="{FF2B5EF4-FFF2-40B4-BE49-F238E27FC236}">
                <a16:creationId xmlns:a16="http://schemas.microsoft.com/office/drawing/2014/main" id="{233A9AD7-0305-4E05-B8A7-172C943C0F2F}"/>
              </a:ext>
            </a:extLst>
          </p:cNvPr>
          <p:cNvGrpSpPr/>
          <p:nvPr/>
        </p:nvGrpSpPr>
        <p:grpSpPr>
          <a:xfrm>
            <a:off x="4157224" y="2423740"/>
            <a:ext cx="3613784" cy="3377840"/>
            <a:chOff x="4278569" y="2169104"/>
            <a:chExt cx="3613784" cy="3377840"/>
          </a:xfrm>
        </p:grpSpPr>
        <p:sp>
          <p:nvSpPr>
            <p:cNvPr id="321" name="Oval 2">
              <a:extLst>
                <a:ext uri="{FF2B5EF4-FFF2-40B4-BE49-F238E27FC236}">
                  <a16:creationId xmlns:a16="http://schemas.microsoft.com/office/drawing/2014/main" id="{0D085D8A-5F0B-41DC-B3B2-30EF28B5FD7E}"/>
                </a:ext>
              </a:extLst>
            </p:cNvPr>
            <p:cNvSpPr/>
            <p:nvPr/>
          </p:nvSpPr>
          <p:spPr>
            <a:xfrm>
              <a:off x="6594644" y="2170573"/>
              <a:ext cx="962376" cy="1660033"/>
            </a:xfrm>
            <a:custGeom>
              <a:avLst/>
              <a:gdLst>
                <a:gd name="connsiteX0" fmla="*/ 360040 w 720080"/>
                <a:gd name="connsiteY0" fmla="*/ 0 h 1085538"/>
                <a:gd name="connsiteX1" fmla="*/ 720080 w 720080"/>
                <a:gd name="connsiteY1" fmla="*/ 360040 h 1085538"/>
                <a:gd name="connsiteX2" fmla="*/ 719534 w 720080"/>
                <a:gd name="connsiteY2" fmla="*/ 365458 h 1085538"/>
                <a:gd name="connsiteX3" fmla="*/ 720080 w 720080"/>
                <a:gd name="connsiteY3" fmla="*/ 365458 h 1085538"/>
                <a:gd name="connsiteX4" fmla="*/ 719396 w 720080"/>
                <a:gd name="connsiteY4" fmla="*/ 366826 h 1085538"/>
                <a:gd name="connsiteX5" fmla="*/ 582061 w 720080"/>
                <a:gd name="connsiteY5" fmla="*/ 641496 h 1085538"/>
                <a:gd name="connsiteX6" fmla="*/ 360040 w 720080"/>
                <a:gd name="connsiteY6" fmla="*/ 1085538 h 1085538"/>
                <a:gd name="connsiteX7" fmla="*/ 138019 w 720080"/>
                <a:gd name="connsiteY7" fmla="*/ 641496 h 1085538"/>
                <a:gd name="connsiteX8" fmla="*/ 684 w 720080"/>
                <a:gd name="connsiteY8" fmla="*/ 366826 h 1085538"/>
                <a:gd name="connsiteX9" fmla="*/ 0 w 720080"/>
                <a:gd name="connsiteY9" fmla="*/ 365458 h 1085538"/>
                <a:gd name="connsiteX10" fmla="*/ 546 w 720080"/>
                <a:gd name="connsiteY10" fmla="*/ 365458 h 1085538"/>
                <a:gd name="connsiteX11" fmla="*/ 0 w 720080"/>
                <a:gd name="connsiteY11" fmla="*/ 360040 h 1085538"/>
                <a:gd name="connsiteX12" fmla="*/ 360040 w 720080"/>
                <a:gd name="connsiteY12" fmla="*/ 0 h 1085538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582061 w 720080"/>
                <a:gd name="connsiteY5" fmla="*/ 641496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0 w 720080"/>
                <a:gd name="connsiteY10" fmla="*/ 360040 h 1236370"/>
                <a:gd name="connsiteX11" fmla="*/ 360040 w 720080"/>
                <a:gd name="connsiteY11" fmla="*/ 0 h 1236370"/>
                <a:gd name="connsiteX0" fmla="*/ 360040 w 720910"/>
                <a:gd name="connsiteY0" fmla="*/ 0 h 1236370"/>
                <a:gd name="connsiteX1" fmla="*/ 720080 w 720910"/>
                <a:gd name="connsiteY1" fmla="*/ 360040 h 1236370"/>
                <a:gd name="connsiteX2" fmla="*/ 719534 w 720910"/>
                <a:gd name="connsiteY2" fmla="*/ 365458 h 1236370"/>
                <a:gd name="connsiteX3" fmla="*/ 720080 w 720910"/>
                <a:gd name="connsiteY3" fmla="*/ 365458 h 1236370"/>
                <a:gd name="connsiteX4" fmla="*/ 720910 w 720910"/>
                <a:gd name="connsiteY4" fmla="*/ 369452 h 1236370"/>
                <a:gd name="connsiteX5" fmla="*/ 604500 w 720910"/>
                <a:gd name="connsiteY5" fmla="*/ 706009 h 1236370"/>
                <a:gd name="connsiteX6" fmla="*/ 294916 w 720910"/>
                <a:gd name="connsiteY6" fmla="*/ 1236370 h 1236370"/>
                <a:gd name="connsiteX7" fmla="*/ 138019 w 720910"/>
                <a:gd name="connsiteY7" fmla="*/ 641496 h 1236370"/>
                <a:gd name="connsiteX8" fmla="*/ 684 w 720910"/>
                <a:gd name="connsiteY8" fmla="*/ 366826 h 1236370"/>
                <a:gd name="connsiteX9" fmla="*/ 0 w 720910"/>
                <a:gd name="connsiteY9" fmla="*/ 365458 h 1236370"/>
                <a:gd name="connsiteX10" fmla="*/ 0 w 720910"/>
                <a:gd name="connsiteY10" fmla="*/ 360040 h 1236370"/>
                <a:gd name="connsiteX11" fmla="*/ 360040 w 720910"/>
                <a:gd name="connsiteY11" fmla="*/ 0 h 1236370"/>
                <a:gd name="connsiteX0" fmla="*/ 360040 w 721745"/>
                <a:gd name="connsiteY0" fmla="*/ 5 h 1236375"/>
                <a:gd name="connsiteX1" fmla="*/ 721745 w 721745"/>
                <a:gd name="connsiteY1" fmla="*/ 353834 h 1236375"/>
                <a:gd name="connsiteX2" fmla="*/ 719534 w 721745"/>
                <a:gd name="connsiteY2" fmla="*/ 365463 h 1236375"/>
                <a:gd name="connsiteX3" fmla="*/ 720080 w 721745"/>
                <a:gd name="connsiteY3" fmla="*/ 365463 h 1236375"/>
                <a:gd name="connsiteX4" fmla="*/ 720910 w 721745"/>
                <a:gd name="connsiteY4" fmla="*/ 369457 h 1236375"/>
                <a:gd name="connsiteX5" fmla="*/ 604500 w 721745"/>
                <a:gd name="connsiteY5" fmla="*/ 706014 h 1236375"/>
                <a:gd name="connsiteX6" fmla="*/ 294916 w 721745"/>
                <a:gd name="connsiteY6" fmla="*/ 1236375 h 1236375"/>
                <a:gd name="connsiteX7" fmla="*/ 138019 w 721745"/>
                <a:gd name="connsiteY7" fmla="*/ 641501 h 1236375"/>
                <a:gd name="connsiteX8" fmla="*/ 684 w 721745"/>
                <a:gd name="connsiteY8" fmla="*/ 366831 h 1236375"/>
                <a:gd name="connsiteX9" fmla="*/ 0 w 721745"/>
                <a:gd name="connsiteY9" fmla="*/ 365463 h 1236375"/>
                <a:gd name="connsiteX10" fmla="*/ 0 w 721745"/>
                <a:gd name="connsiteY10" fmla="*/ 360045 h 1236375"/>
                <a:gd name="connsiteX11" fmla="*/ 360040 w 721745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0080 w 722129"/>
                <a:gd name="connsiteY3" fmla="*/ 365463 h 1236375"/>
                <a:gd name="connsiteX4" fmla="*/ 722129 w 722129"/>
                <a:gd name="connsiteY4" fmla="*/ 389759 h 1236375"/>
                <a:gd name="connsiteX5" fmla="*/ 604500 w 722129"/>
                <a:gd name="connsiteY5" fmla="*/ 706014 h 1236375"/>
                <a:gd name="connsiteX6" fmla="*/ 294916 w 722129"/>
                <a:gd name="connsiteY6" fmla="*/ 1236375 h 1236375"/>
                <a:gd name="connsiteX7" fmla="*/ 138019 w 722129"/>
                <a:gd name="connsiteY7" fmla="*/ 641501 h 1236375"/>
                <a:gd name="connsiteX8" fmla="*/ 684 w 722129"/>
                <a:gd name="connsiteY8" fmla="*/ 366831 h 1236375"/>
                <a:gd name="connsiteX9" fmla="*/ 0 w 722129"/>
                <a:gd name="connsiteY9" fmla="*/ 365463 h 1236375"/>
                <a:gd name="connsiteX10" fmla="*/ 0 w 722129"/>
                <a:gd name="connsiteY10" fmla="*/ 360045 h 1236375"/>
                <a:gd name="connsiteX11" fmla="*/ 360040 w 722129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2129 w 722129"/>
                <a:gd name="connsiteY3" fmla="*/ 389759 h 1236375"/>
                <a:gd name="connsiteX4" fmla="*/ 604500 w 722129"/>
                <a:gd name="connsiteY4" fmla="*/ 706014 h 1236375"/>
                <a:gd name="connsiteX5" fmla="*/ 294916 w 722129"/>
                <a:gd name="connsiteY5" fmla="*/ 1236375 h 1236375"/>
                <a:gd name="connsiteX6" fmla="*/ 138019 w 722129"/>
                <a:gd name="connsiteY6" fmla="*/ 641501 h 1236375"/>
                <a:gd name="connsiteX7" fmla="*/ 684 w 722129"/>
                <a:gd name="connsiteY7" fmla="*/ 366831 h 1236375"/>
                <a:gd name="connsiteX8" fmla="*/ 0 w 722129"/>
                <a:gd name="connsiteY8" fmla="*/ 365463 h 1236375"/>
                <a:gd name="connsiteX9" fmla="*/ 0 w 722129"/>
                <a:gd name="connsiteY9" fmla="*/ 360045 h 1236375"/>
                <a:gd name="connsiteX10" fmla="*/ 360040 w 722129"/>
                <a:gd name="connsiteY10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22129 w 722129"/>
                <a:gd name="connsiteY2" fmla="*/ 389759 h 1236375"/>
                <a:gd name="connsiteX3" fmla="*/ 604500 w 722129"/>
                <a:gd name="connsiteY3" fmla="*/ 706014 h 1236375"/>
                <a:gd name="connsiteX4" fmla="*/ 294916 w 722129"/>
                <a:gd name="connsiteY4" fmla="*/ 1236375 h 1236375"/>
                <a:gd name="connsiteX5" fmla="*/ 138019 w 722129"/>
                <a:gd name="connsiteY5" fmla="*/ 641501 h 1236375"/>
                <a:gd name="connsiteX6" fmla="*/ 684 w 722129"/>
                <a:gd name="connsiteY6" fmla="*/ 366831 h 1236375"/>
                <a:gd name="connsiteX7" fmla="*/ 0 w 722129"/>
                <a:gd name="connsiteY7" fmla="*/ 365463 h 1236375"/>
                <a:gd name="connsiteX8" fmla="*/ 0 w 722129"/>
                <a:gd name="connsiteY8" fmla="*/ 360045 h 1236375"/>
                <a:gd name="connsiteX9" fmla="*/ 360040 w 722129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2304 w 722021"/>
                <a:gd name="connsiteY0" fmla="*/ 7 h 1247697"/>
                <a:gd name="connsiteX1" fmla="*/ 721745 w 722021"/>
                <a:gd name="connsiteY1" fmla="*/ 365156 h 1247697"/>
                <a:gd name="connsiteX2" fmla="*/ 722021 w 722021"/>
                <a:gd name="connsiteY2" fmla="*/ 376638 h 1247697"/>
                <a:gd name="connsiteX3" fmla="*/ 604500 w 722021"/>
                <a:gd name="connsiteY3" fmla="*/ 717336 h 1247697"/>
                <a:gd name="connsiteX4" fmla="*/ 294916 w 722021"/>
                <a:gd name="connsiteY4" fmla="*/ 1247697 h 1247697"/>
                <a:gd name="connsiteX5" fmla="*/ 138019 w 722021"/>
                <a:gd name="connsiteY5" fmla="*/ 652823 h 1247697"/>
                <a:gd name="connsiteX6" fmla="*/ 684 w 722021"/>
                <a:gd name="connsiteY6" fmla="*/ 378153 h 1247697"/>
                <a:gd name="connsiteX7" fmla="*/ 0 w 722021"/>
                <a:gd name="connsiteY7" fmla="*/ 376785 h 1247697"/>
                <a:gd name="connsiteX8" fmla="*/ 0 w 722021"/>
                <a:gd name="connsiteY8" fmla="*/ 371367 h 1247697"/>
                <a:gd name="connsiteX9" fmla="*/ 362304 w 722021"/>
                <a:gd name="connsiteY9" fmla="*/ 7 h 1247697"/>
                <a:gd name="connsiteX0" fmla="*/ 369097 w 722021"/>
                <a:gd name="connsiteY0" fmla="*/ 8 h 1243170"/>
                <a:gd name="connsiteX1" fmla="*/ 721745 w 722021"/>
                <a:gd name="connsiteY1" fmla="*/ 360629 h 1243170"/>
                <a:gd name="connsiteX2" fmla="*/ 722021 w 722021"/>
                <a:gd name="connsiteY2" fmla="*/ 372111 h 1243170"/>
                <a:gd name="connsiteX3" fmla="*/ 604500 w 722021"/>
                <a:gd name="connsiteY3" fmla="*/ 712809 h 1243170"/>
                <a:gd name="connsiteX4" fmla="*/ 294916 w 722021"/>
                <a:gd name="connsiteY4" fmla="*/ 1243170 h 1243170"/>
                <a:gd name="connsiteX5" fmla="*/ 138019 w 722021"/>
                <a:gd name="connsiteY5" fmla="*/ 648296 h 1243170"/>
                <a:gd name="connsiteX6" fmla="*/ 684 w 722021"/>
                <a:gd name="connsiteY6" fmla="*/ 373626 h 1243170"/>
                <a:gd name="connsiteX7" fmla="*/ 0 w 722021"/>
                <a:gd name="connsiteY7" fmla="*/ 372258 h 1243170"/>
                <a:gd name="connsiteX8" fmla="*/ 0 w 722021"/>
                <a:gd name="connsiteY8" fmla="*/ 366840 h 1243170"/>
                <a:gd name="connsiteX9" fmla="*/ 369097 w 722021"/>
                <a:gd name="connsiteY9" fmla="*/ 8 h 1243170"/>
                <a:gd name="connsiteX0" fmla="*/ 366832 w 722021"/>
                <a:gd name="connsiteY0" fmla="*/ 7 h 1245433"/>
                <a:gd name="connsiteX1" fmla="*/ 721745 w 722021"/>
                <a:gd name="connsiteY1" fmla="*/ 362892 h 1245433"/>
                <a:gd name="connsiteX2" fmla="*/ 722021 w 722021"/>
                <a:gd name="connsiteY2" fmla="*/ 374374 h 1245433"/>
                <a:gd name="connsiteX3" fmla="*/ 604500 w 722021"/>
                <a:gd name="connsiteY3" fmla="*/ 715072 h 1245433"/>
                <a:gd name="connsiteX4" fmla="*/ 294916 w 722021"/>
                <a:gd name="connsiteY4" fmla="*/ 1245433 h 1245433"/>
                <a:gd name="connsiteX5" fmla="*/ 138019 w 722021"/>
                <a:gd name="connsiteY5" fmla="*/ 650559 h 1245433"/>
                <a:gd name="connsiteX6" fmla="*/ 684 w 722021"/>
                <a:gd name="connsiteY6" fmla="*/ 375889 h 1245433"/>
                <a:gd name="connsiteX7" fmla="*/ 0 w 722021"/>
                <a:gd name="connsiteY7" fmla="*/ 374521 h 1245433"/>
                <a:gd name="connsiteX8" fmla="*/ 0 w 722021"/>
                <a:gd name="connsiteY8" fmla="*/ 369103 h 1245433"/>
                <a:gd name="connsiteX9" fmla="*/ 366832 w 722021"/>
                <a:gd name="connsiteY9" fmla="*/ 7 h 1245433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2021" h="1245437">
                  <a:moveTo>
                    <a:pt x="366832" y="11"/>
                  </a:moveTo>
                  <a:cubicBezTo>
                    <a:pt x="512029" y="1240"/>
                    <a:pt x="713393" y="104107"/>
                    <a:pt x="721745" y="362896"/>
                  </a:cubicBezTo>
                  <a:lnTo>
                    <a:pt x="722021" y="374378"/>
                  </a:lnTo>
                  <a:cubicBezTo>
                    <a:pt x="720571" y="486256"/>
                    <a:pt x="670464" y="590705"/>
                    <a:pt x="604500" y="715076"/>
                  </a:cubicBezTo>
                  <a:cubicBezTo>
                    <a:pt x="509279" y="899836"/>
                    <a:pt x="424692" y="1073967"/>
                    <a:pt x="294916" y="1245437"/>
                  </a:cubicBezTo>
                  <a:cubicBezTo>
                    <a:pt x="347130" y="965592"/>
                    <a:pt x="307312" y="836292"/>
                    <a:pt x="138019" y="650563"/>
                  </a:cubicBezTo>
                  <a:cubicBezTo>
                    <a:pt x="63641" y="570336"/>
                    <a:pt x="2135" y="487771"/>
                    <a:pt x="684" y="375893"/>
                  </a:cubicBezTo>
                  <a:lnTo>
                    <a:pt x="0" y="374525"/>
                  </a:lnTo>
                  <a:lnTo>
                    <a:pt x="0" y="369107"/>
                  </a:lnTo>
                  <a:cubicBezTo>
                    <a:pt x="23562" y="98894"/>
                    <a:pt x="221635" y="-1218"/>
                    <a:pt x="366832" y="11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2" name="Oval 2">
              <a:extLst>
                <a:ext uri="{FF2B5EF4-FFF2-40B4-BE49-F238E27FC236}">
                  <a16:creationId xmlns:a16="http://schemas.microsoft.com/office/drawing/2014/main" id="{723E976F-B594-442F-9B23-D30B5C6FE0A4}"/>
                </a:ext>
              </a:extLst>
            </p:cNvPr>
            <p:cNvSpPr/>
            <p:nvPr/>
          </p:nvSpPr>
          <p:spPr>
            <a:xfrm rot="4500000">
              <a:off x="6581149" y="3533234"/>
              <a:ext cx="962376" cy="1660033"/>
            </a:xfrm>
            <a:custGeom>
              <a:avLst/>
              <a:gdLst>
                <a:gd name="connsiteX0" fmla="*/ 360040 w 720080"/>
                <a:gd name="connsiteY0" fmla="*/ 0 h 1085538"/>
                <a:gd name="connsiteX1" fmla="*/ 720080 w 720080"/>
                <a:gd name="connsiteY1" fmla="*/ 360040 h 1085538"/>
                <a:gd name="connsiteX2" fmla="*/ 719534 w 720080"/>
                <a:gd name="connsiteY2" fmla="*/ 365458 h 1085538"/>
                <a:gd name="connsiteX3" fmla="*/ 720080 w 720080"/>
                <a:gd name="connsiteY3" fmla="*/ 365458 h 1085538"/>
                <a:gd name="connsiteX4" fmla="*/ 719396 w 720080"/>
                <a:gd name="connsiteY4" fmla="*/ 366826 h 1085538"/>
                <a:gd name="connsiteX5" fmla="*/ 582061 w 720080"/>
                <a:gd name="connsiteY5" fmla="*/ 641496 h 1085538"/>
                <a:gd name="connsiteX6" fmla="*/ 360040 w 720080"/>
                <a:gd name="connsiteY6" fmla="*/ 1085538 h 1085538"/>
                <a:gd name="connsiteX7" fmla="*/ 138019 w 720080"/>
                <a:gd name="connsiteY7" fmla="*/ 641496 h 1085538"/>
                <a:gd name="connsiteX8" fmla="*/ 684 w 720080"/>
                <a:gd name="connsiteY8" fmla="*/ 366826 h 1085538"/>
                <a:gd name="connsiteX9" fmla="*/ 0 w 720080"/>
                <a:gd name="connsiteY9" fmla="*/ 365458 h 1085538"/>
                <a:gd name="connsiteX10" fmla="*/ 546 w 720080"/>
                <a:gd name="connsiteY10" fmla="*/ 365458 h 1085538"/>
                <a:gd name="connsiteX11" fmla="*/ 0 w 720080"/>
                <a:gd name="connsiteY11" fmla="*/ 360040 h 1085538"/>
                <a:gd name="connsiteX12" fmla="*/ 360040 w 720080"/>
                <a:gd name="connsiteY12" fmla="*/ 0 h 1085538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582061 w 720080"/>
                <a:gd name="connsiteY5" fmla="*/ 641496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0 w 720080"/>
                <a:gd name="connsiteY10" fmla="*/ 360040 h 1236370"/>
                <a:gd name="connsiteX11" fmla="*/ 360040 w 720080"/>
                <a:gd name="connsiteY11" fmla="*/ 0 h 1236370"/>
                <a:gd name="connsiteX0" fmla="*/ 360040 w 720910"/>
                <a:gd name="connsiteY0" fmla="*/ 0 h 1236370"/>
                <a:gd name="connsiteX1" fmla="*/ 720080 w 720910"/>
                <a:gd name="connsiteY1" fmla="*/ 360040 h 1236370"/>
                <a:gd name="connsiteX2" fmla="*/ 719534 w 720910"/>
                <a:gd name="connsiteY2" fmla="*/ 365458 h 1236370"/>
                <a:gd name="connsiteX3" fmla="*/ 720080 w 720910"/>
                <a:gd name="connsiteY3" fmla="*/ 365458 h 1236370"/>
                <a:gd name="connsiteX4" fmla="*/ 720910 w 720910"/>
                <a:gd name="connsiteY4" fmla="*/ 369452 h 1236370"/>
                <a:gd name="connsiteX5" fmla="*/ 604500 w 720910"/>
                <a:gd name="connsiteY5" fmla="*/ 706009 h 1236370"/>
                <a:gd name="connsiteX6" fmla="*/ 294916 w 720910"/>
                <a:gd name="connsiteY6" fmla="*/ 1236370 h 1236370"/>
                <a:gd name="connsiteX7" fmla="*/ 138019 w 720910"/>
                <a:gd name="connsiteY7" fmla="*/ 641496 h 1236370"/>
                <a:gd name="connsiteX8" fmla="*/ 684 w 720910"/>
                <a:gd name="connsiteY8" fmla="*/ 366826 h 1236370"/>
                <a:gd name="connsiteX9" fmla="*/ 0 w 720910"/>
                <a:gd name="connsiteY9" fmla="*/ 365458 h 1236370"/>
                <a:gd name="connsiteX10" fmla="*/ 0 w 720910"/>
                <a:gd name="connsiteY10" fmla="*/ 360040 h 1236370"/>
                <a:gd name="connsiteX11" fmla="*/ 360040 w 720910"/>
                <a:gd name="connsiteY11" fmla="*/ 0 h 1236370"/>
                <a:gd name="connsiteX0" fmla="*/ 360040 w 721745"/>
                <a:gd name="connsiteY0" fmla="*/ 5 h 1236375"/>
                <a:gd name="connsiteX1" fmla="*/ 721745 w 721745"/>
                <a:gd name="connsiteY1" fmla="*/ 353834 h 1236375"/>
                <a:gd name="connsiteX2" fmla="*/ 719534 w 721745"/>
                <a:gd name="connsiteY2" fmla="*/ 365463 h 1236375"/>
                <a:gd name="connsiteX3" fmla="*/ 720080 w 721745"/>
                <a:gd name="connsiteY3" fmla="*/ 365463 h 1236375"/>
                <a:gd name="connsiteX4" fmla="*/ 720910 w 721745"/>
                <a:gd name="connsiteY4" fmla="*/ 369457 h 1236375"/>
                <a:gd name="connsiteX5" fmla="*/ 604500 w 721745"/>
                <a:gd name="connsiteY5" fmla="*/ 706014 h 1236375"/>
                <a:gd name="connsiteX6" fmla="*/ 294916 w 721745"/>
                <a:gd name="connsiteY6" fmla="*/ 1236375 h 1236375"/>
                <a:gd name="connsiteX7" fmla="*/ 138019 w 721745"/>
                <a:gd name="connsiteY7" fmla="*/ 641501 h 1236375"/>
                <a:gd name="connsiteX8" fmla="*/ 684 w 721745"/>
                <a:gd name="connsiteY8" fmla="*/ 366831 h 1236375"/>
                <a:gd name="connsiteX9" fmla="*/ 0 w 721745"/>
                <a:gd name="connsiteY9" fmla="*/ 365463 h 1236375"/>
                <a:gd name="connsiteX10" fmla="*/ 0 w 721745"/>
                <a:gd name="connsiteY10" fmla="*/ 360045 h 1236375"/>
                <a:gd name="connsiteX11" fmla="*/ 360040 w 721745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0080 w 722129"/>
                <a:gd name="connsiteY3" fmla="*/ 365463 h 1236375"/>
                <a:gd name="connsiteX4" fmla="*/ 722129 w 722129"/>
                <a:gd name="connsiteY4" fmla="*/ 389759 h 1236375"/>
                <a:gd name="connsiteX5" fmla="*/ 604500 w 722129"/>
                <a:gd name="connsiteY5" fmla="*/ 706014 h 1236375"/>
                <a:gd name="connsiteX6" fmla="*/ 294916 w 722129"/>
                <a:gd name="connsiteY6" fmla="*/ 1236375 h 1236375"/>
                <a:gd name="connsiteX7" fmla="*/ 138019 w 722129"/>
                <a:gd name="connsiteY7" fmla="*/ 641501 h 1236375"/>
                <a:gd name="connsiteX8" fmla="*/ 684 w 722129"/>
                <a:gd name="connsiteY8" fmla="*/ 366831 h 1236375"/>
                <a:gd name="connsiteX9" fmla="*/ 0 w 722129"/>
                <a:gd name="connsiteY9" fmla="*/ 365463 h 1236375"/>
                <a:gd name="connsiteX10" fmla="*/ 0 w 722129"/>
                <a:gd name="connsiteY10" fmla="*/ 360045 h 1236375"/>
                <a:gd name="connsiteX11" fmla="*/ 360040 w 722129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2129 w 722129"/>
                <a:gd name="connsiteY3" fmla="*/ 389759 h 1236375"/>
                <a:gd name="connsiteX4" fmla="*/ 604500 w 722129"/>
                <a:gd name="connsiteY4" fmla="*/ 706014 h 1236375"/>
                <a:gd name="connsiteX5" fmla="*/ 294916 w 722129"/>
                <a:gd name="connsiteY5" fmla="*/ 1236375 h 1236375"/>
                <a:gd name="connsiteX6" fmla="*/ 138019 w 722129"/>
                <a:gd name="connsiteY6" fmla="*/ 641501 h 1236375"/>
                <a:gd name="connsiteX7" fmla="*/ 684 w 722129"/>
                <a:gd name="connsiteY7" fmla="*/ 366831 h 1236375"/>
                <a:gd name="connsiteX8" fmla="*/ 0 w 722129"/>
                <a:gd name="connsiteY8" fmla="*/ 365463 h 1236375"/>
                <a:gd name="connsiteX9" fmla="*/ 0 w 722129"/>
                <a:gd name="connsiteY9" fmla="*/ 360045 h 1236375"/>
                <a:gd name="connsiteX10" fmla="*/ 360040 w 722129"/>
                <a:gd name="connsiteY10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22129 w 722129"/>
                <a:gd name="connsiteY2" fmla="*/ 389759 h 1236375"/>
                <a:gd name="connsiteX3" fmla="*/ 604500 w 722129"/>
                <a:gd name="connsiteY3" fmla="*/ 706014 h 1236375"/>
                <a:gd name="connsiteX4" fmla="*/ 294916 w 722129"/>
                <a:gd name="connsiteY4" fmla="*/ 1236375 h 1236375"/>
                <a:gd name="connsiteX5" fmla="*/ 138019 w 722129"/>
                <a:gd name="connsiteY5" fmla="*/ 641501 h 1236375"/>
                <a:gd name="connsiteX6" fmla="*/ 684 w 722129"/>
                <a:gd name="connsiteY6" fmla="*/ 366831 h 1236375"/>
                <a:gd name="connsiteX7" fmla="*/ 0 w 722129"/>
                <a:gd name="connsiteY7" fmla="*/ 365463 h 1236375"/>
                <a:gd name="connsiteX8" fmla="*/ 0 w 722129"/>
                <a:gd name="connsiteY8" fmla="*/ 360045 h 1236375"/>
                <a:gd name="connsiteX9" fmla="*/ 360040 w 722129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2304 w 722021"/>
                <a:gd name="connsiteY0" fmla="*/ 7 h 1247697"/>
                <a:gd name="connsiteX1" fmla="*/ 721745 w 722021"/>
                <a:gd name="connsiteY1" fmla="*/ 365156 h 1247697"/>
                <a:gd name="connsiteX2" fmla="*/ 722021 w 722021"/>
                <a:gd name="connsiteY2" fmla="*/ 376638 h 1247697"/>
                <a:gd name="connsiteX3" fmla="*/ 604500 w 722021"/>
                <a:gd name="connsiteY3" fmla="*/ 717336 h 1247697"/>
                <a:gd name="connsiteX4" fmla="*/ 294916 w 722021"/>
                <a:gd name="connsiteY4" fmla="*/ 1247697 h 1247697"/>
                <a:gd name="connsiteX5" fmla="*/ 138019 w 722021"/>
                <a:gd name="connsiteY5" fmla="*/ 652823 h 1247697"/>
                <a:gd name="connsiteX6" fmla="*/ 684 w 722021"/>
                <a:gd name="connsiteY6" fmla="*/ 378153 h 1247697"/>
                <a:gd name="connsiteX7" fmla="*/ 0 w 722021"/>
                <a:gd name="connsiteY7" fmla="*/ 376785 h 1247697"/>
                <a:gd name="connsiteX8" fmla="*/ 0 w 722021"/>
                <a:gd name="connsiteY8" fmla="*/ 371367 h 1247697"/>
                <a:gd name="connsiteX9" fmla="*/ 362304 w 722021"/>
                <a:gd name="connsiteY9" fmla="*/ 7 h 1247697"/>
                <a:gd name="connsiteX0" fmla="*/ 369097 w 722021"/>
                <a:gd name="connsiteY0" fmla="*/ 8 h 1243170"/>
                <a:gd name="connsiteX1" fmla="*/ 721745 w 722021"/>
                <a:gd name="connsiteY1" fmla="*/ 360629 h 1243170"/>
                <a:gd name="connsiteX2" fmla="*/ 722021 w 722021"/>
                <a:gd name="connsiteY2" fmla="*/ 372111 h 1243170"/>
                <a:gd name="connsiteX3" fmla="*/ 604500 w 722021"/>
                <a:gd name="connsiteY3" fmla="*/ 712809 h 1243170"/>
                <a:gd name="connsiteX4" fmla="*/ 294916 w 722021"/>
                <a:gd name="connsiteY4" fmla="*/ 1243170 h 1243170"/>
                <a:gd name="connsiteX5" fmla="*/ 138019 w 722021"/>
                <a:gd name="connsiteY5" fmla="*/ 648296 h 1243170"/>
                <a:gd name="connsiteX6" fmla="*/ 684 w 722021"/>
                <a:gd name="connsiteY6" fmla="*/ 373626 h 1243170"/>
                <a:gd name="connsiteX7" fmla="*/ 0 w 722021"/>
                <a:gd name="connsiteY7" fmla="*/ 372258 h 1243170"/>
                <a:gd name="connsiteX8" fmla="*/ 0 w 722021"/>
                <a:gd name="connsiteY8" fmla="*/ 366840 h 1243170"/>
                <a:gd name="connsiteX9" fmla="*/ 369097 w 722021"/>
                <a:gd name="connsiteY9" fmla="*/ 8 h 1243170"/>
                <a:gd name="connsiteX0" fmla="*/ 366832 w 722021"/>
                <a:gd name="connsiteY0" fmla="*/ 7 h 1245433"/>
                <a:gd name="connsiteX1" fmla="*/ 721745 w 722021"/>
                <a:gd name="connsiteY1" fmla="*/ 362892 h 1245433"/>
                <a:gd name="connsiteX2" fmla="*/ 722021 w 722021"/>
                <a:gd name="connsiteY2" fmla="*/ 374374 h 1245433"/>
                <a:gd name="connsiteX3" fmla="*/ 604500 w 722021"/>
                <a:gd name="connsiteY3" fmla="*/ 715072 h 1245433"/>
                <a:gd name="connsiteX4" fmla="*/ 294916 w 722021"/>
                <a:gd name="connsiteY4" fmla="*/ 1245433 h 1245433"/>
                <a:gd name="connsiteX5" fmla="*/ 138019 w 722021"/>
                <a:gd name="connsiteY5" fmla="*/ 650559 h 1245433"/>
                <a:gd name="connsiteX6" fmla="*/ 684 w 722021"/>
                <a:gd name="connsiteY6" fmla="*/ 375889 h 1245433"/>
                <a:gd name="connsiteX7" fmla="*/ 0 w 722021"/>
                <a:gd name="connsiteY7" fmla="*/ 374521 h 1245433"/>
                <a:gd name="connsiteX8" fmla="*/ 0 w 722021"/>
                <a:gd name="connsiteY8" fmla="*/ 369103 h 1245433"/>
                <a:gd name="connsiteX9" fmla="*/ 366832 w 722021"/>
                <a:gd name="connsiteY9" fmla="*/ 7 h 1245433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2021" h="1245437">
                  <a:moveTo>
                    <a:pt x="366832" y="11"/>
                  </a:moveTo>
                  <a:cubicBezTo>
                    <a:pt x="512029" y="1240"/>
                    <a:pt x="713393" y="104107"/>
                    <a:pt x="721745" y="362896"/>
                  </a:cubicBezTo>
                  <a:lnTo>
                    <a:pt x="722021" y="374378"/>
                  </a:lnTo>
                  <a:cubicBezTo>
                    <a:pt x="720571" y="486256"/>
                    <a:pt x="670464" y="590705"/>
                    <a:pt x="604500" y="715076"/>
                  </a:cubicBezTo>
                  <a:cubicBezTo>
                    <a:pt x="509279" y="899836"/>
                    <a:pt x="424692" y="1073967"/>
                    <a:pt x="294916" y="1245437"/>
                  </a:cubicBezTo>
                  <a:cubicBezTo>
                    <a:pt x="347130" y="965592"/>
                    <a:pt x="307312" y="836292"/>
                    <a:pt x="138019" y="650563"/>
                  </a:cubicBezTo>
                  <a:cubicBezTo>
                    <a:pt x="63641" y="570336"/>
                    <a:pt x="2135" y="487771"/>
                    <a:pt x="684" y="375893"/>
                  </a:cubicBezTo>
                  <a:lnTo>
                    <a:pt x="0" y="374525"/>
                  </a:lnTo>
                  <a:lnTo>
                    <a:pt x="0" y="369107"/>
                  </a:lnTo>
                  <a:cubicBezTo>
                    <a:pt x="23562" y="98894"/>
                    <a:pt x="221635" y="-1218"/>
                    <a:pt x="366832" y="11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3" name="Oval 2">
              <a:extLst>
                <a:ext uri="{FF2B5EF4-FFF2-40B4-BE49-F238E27FC236}">
                  <a16:creationId xmlns:a16="http://schemas.microsoft.com/office/drawing/2014/main" id="{015C5FBB-2D6F-4806-82AC-B49847FBED35}"/>
                </a:ext>
              </a:extLst>
            </p:cNvPr>
            <p:cNvSpPr/>
            <p:nvPr/>
          </p:nvSpPr>
          <p:spPr>
            <a:xfrm rot="17400000">
              <a:off x="5354226" y="1820275"/>
              <a:ext cx="962376" cy="1660033"/>
            </a:xfrm>
            <a:custGeom>
              <a:avLst/>
              <a:gdLst>
                <a:gd name="connsiteX0" fmla="*/ 360040 w 720080"/>
                <a:gd name="connsiteY0" fmla="*/ 0 h 1085538"/>
                <a:gd name="connsiteX1" fmla="*/ 720080 w 720080"/>
                <a:gd name="connsiteY1" fmla="*/ 360040 h 1085538"/>
                <a:gd name="connsiteX2" fmla="*/ 719534 w 720080"/>
                <a:gd name="connsiteY2" fmla="*/ 365458 h 1085538"/>
                <a:gd name="connsiteX3" fmla="*/ 720080 w 720080"/>
                <a:gd name="connsiteY3" fmla="*/ 365458 h 1085538"/>
                <a:gd name="connsiteX4" fmla="*/ 719396 w 720080"/>
                <a:gd name="connsiteY4" fmla="*/ 366826 h 1085538"/>
                <a:gd name="connsiteX5" fmla="*/ 582061 w 720080"/>
                <a:gd name="connsiteY5" fmla="*/ 641496 h 1085538"/>
                <a:gd name="connsiteX6" fmla="*/ 360040 w 720080"/>
                <a:gd name="connsiteY6" fmla="*/ 1085538 h 1085538"/>
                <a:gd name="connsiteX7" fmla="*/ 138019 w 720080"/>
                <a:gd name="connsiteY7" fmla="*/ 641496 h 1085538"/>
                <a:gd name="connsiteX8" fmla="*/ 684 w 720080"/>
                <a:gd name="connsiteY8" fmla="*/ 366826 h 1085538"/>
                <a:gd name="connsiteX9" fmla="*/ 0 w 720080"/>
                <a:gd name="connsiteY9" fmla="*/ 365458 h 1085538"/>
                <a:gd name="connsiteX10" fmla="*/ 546 w 720080"/>
                <a:gd name="connsiteY10" fmla="*/ 365458 h 1085538"/>
                <a:gd name="connsiteX11" fmla="*/ 0 w 720080"/>
                <a:gd name="connsiteY11" fmla="*/ 360040 h 1085538"/>
                <a:gd name="connsiteX12" fmla="*/ 360040 w 720080"/>
                <a:gd name="connsiteY12" fmla="*/ 0 h 1085538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582061 w 720080"/>
                <a:gd name="connsiteY5" fmla="*/ 641496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0 w 720080"/>
                <a:gd name="connsiteY10" fmla="*/ 360040 h 1236370"/>
                <a:gd name="connsiteX11" fmla="*/ 360040 w 720080"/>
                <a:gd name="connsiteY11" fmla="*/ 0 h 1236370"/>
                <a:gd name="connsiteX0" fmla="*/ 360040 w 720910"/>
                <a:gd name="connsiteY0" fmla="*/ 0 h 1236370"/>
                <a:gd name="connsiteX1" fmla="*/ 720080 w 720910"/>
                <a:gd name="connsiteY1" fmla="*/ 360040 h 1236370"/>
                <a:gd name="connsiteX2" fmla="*/ 719534 w 720910"/>
                <a:gd name="connsiteY2" fmla="*/ 365458 h 1236370"/>
                <a:gd name="connsiteX3" fmla="*/ 720080 w 720910"/>
                <a:gd name="connsiteY3" fmla="*/ 365458 h 1236370"/>
                <a:gd name="connsiteX4" fmla="*/ 720910 w 720910"/>
                <a:gd name="connsiteY4" fmla="*/ 369452 h 1236370"/>
                <a:gd name="connsiteX5" fmla="*/ 604500 w 720910"/>
                <a:gd name="connsiteY5" fmla="*/ 706009 h 1236370"/>
                <a:gd name="connsiteX6" fmla="*/ 294916 w 720910"/>
                <a:gd name="connsiteY6" fmla="*/ 1236370 h 1236370"/>
                <a:gd name="connsiteX7" fmla="*/ 138019 w 720910"/>
                <a:gd name="connsiteY7" fmla="*/ 641496 h 1236370"/>
                <a:gd name="connsiteX8" fmla="*/ 684 w 720910"/>
                <a:gd name="connsiteY8" fmla="*/ 366826 h 1236370"/>
                <a:gd name="connsiteX9" fmla="*/ 0 w 720910"/>
                <a:gd name="connsiteY9" fmla="*/ 365458 h 1236370"/>
                <a:gd name="connsiteX10" fmla="*/ 0 w 720910"/>
                <a:gd name="connsiteY10" fmla="*/ 360040 h 1236370"/>
                <a:gd name="connsiteX11" fmla="*/ 360040 w 720910"/>
                <a:gd name="connsiteY11" fmla="*/ 0 h 1236370"/>
                <a:gd name="connsiteX0" fmla="*/ 360040 w 721745"/>
                <a:gd name="connsiteY0" fmla="*/ 5 h 1236375"/>
                <a:gd name="connsiteX1" fmla="*/ 721745 w 721745"/>
                <a:gd name="connsiteY1" fmla="*/ 353834 h 1236375"/>
                <a:gd name="connsiteX2" fmla="*/ 719534 w 721745"/>
                <a:gd name="connsiteY2" fmla="*/ 365463 h 1236375"/>
                <a:gd name="connsiteX3" fmla="*/ 720080 w 721745"/>
                <a:gd name="connsiteY3" fmla="*/ 365463 h 1236375"/>
                <a:gd name="connsiteX4" fmla="*/ 720910 w 721745"/>
                <a:gd name="connsiteY4" fmla="*/ 369457 h 1236375"/>
                <a:gd name="connsiteX5" fmla="*/ 604500 w 721745"/>
                <a:gd name="connsiteY5" fmla="*/ 706014 h 1236375"/>
                <a:gd name="connsiteX6" fmla="*/ 294916 w 721745"/>
                <a:gd name="connsiteY6" fmla="*/ 1236375 h 1236375"/>
                <a:gd name="connsiteX7" fmla="*/ 138019 w 721745"/>
                <a:gd name="connsiteY7" fmla="*/ 641501 h 1236375"/>
                <a:gd name="connsiteX8" fmla="*/ 684 w 721745"/>
                <a:gd name="connsiteY8" fmla="*/ 366831 h 1236375"/>
                <a:gd name="connsiteX9" fmla="*/ 0 w 721745"/>
                <a:gd name="connsiteY9" fmla="*/ 365463 h 1236375"/>
                <a:gd name="connsiteX10" fmla="*/ 0 w 721745"/>
                <a:gd name="connsiteY10" fmla="*/ 360045 h 1236375"/>
                <a:gd name="connsiteX11" fmla="*/ 360040 w 721745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0080 w 722129"/>
                <a:gd name="connsiteY3" fmla="*/ 365463 h 1236375"/>
                <a:gd name="connsiteX4" fmla="*/ 722129 w 722129"/>
                <a:gd name="connsiteY4" fmla="*/ 389759 h 1236375"/>
                <a:gd name="connsiteX5" fmla="*/ 604500 w 722129"/>
                <a:gd name="connsiteY5" fmla="*/ 706014 h 1236375"/>
                <a:gd name="connsiteX6" fmla="*/ 294916 w 722129"/>
                <a:gd name="connsiteY6" fmla="*/ 1236375 h 1236375"/>
                <a:gd name="connsiteX7" fmla="*/ 138019 w 722129"/>
                <a:gd name="connsiteY7" fmla="*/ 641501 h 1236375"/>
                <a:gd name="connsiteX8" fmla="*/ 684 w 722129"/>
                <a:gd name="connsiteY8" fmla="*/ 366831 h 1236375"/>
                <a:gd name="connsiteX9" fmla="*/ 0 w 722129"/>
                <a:gd name="connsiteY9" fmla="*/ 365463 h 1236375"/>
                <a:gd name="connsiteX10" fmla="*/ 0 w 722129"/>
                <a:gd name="connsiteY10" fmla="*/ 360045 h 1236375"/>
                <a:gd name="connsiteX11" fmla="*/ 360040 w 722129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2129 w 722129"/>
                <a:gd name="connsiteY3" fmla="*/ 389759 h 1236375"/>
                <a:gd name="connsiteX4" fmla="*/ 604500 w 722129"/>
                <a:gd name="connsiteY4" fmla="*/ 706014 h 1236375"/>
                <a:gd name="connsiteX5" fmla="*/ 294916 w 722129"/>
                <a:gd name="connsiteY5" fmla="*/ 1236375 h 1236375"/>
                <a:gd name="connsiteX6" fmla="*/ 138019 w 722129"/>
                <a:gd name="connsiteY6" fmla="*/ 641501 h 1236375"/>
                <a:gd name="connsiteX7" fmla="*/ 684 w 722129"/>
                <a:gd name="connsiteY7" fmla="*/ 366831 h 1236375"/>
                <a:gd name="connsiteX8" fmla="*/ 0 w 722129"/>
                <a:gd name="connsiteY8" fmla="*/ 365463 h 1236375"/>
                <a:gd name="connsiteX9" fmla="*/ 0 w 722129"/>
                <a:gd name="connsiteY9" fmla="*/ 360045 h 1236375"/>
                <a:gd name="connsiteX10" fmla="*/ 360040 w 722129"/>
                <a:gd name="connsiteY10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22129 w 722129"/>
                <a:gd name="connsiteY2" fmla="*/ 389759 h 1236375"/>
                <a:gd name="connsiteX3" fmla="*/ 604500 w 722129"/>
                <a:gd name="connsiteY3" fmla="*/ 706014 h 1236375"/>
                <a:gd name="connsiteX4" fmla="*/ 294916 w 722129"/>
                <a:gd name="connsiteY4" fmla="*/ 1236375 h 1236375"/>
                <a:gd name="connsiteX5" fmla="*/ 138019 w 722129"/>
                <a:gd name="connsiteY5" fmla="*/ 641501 h 1236375"/>
                <a:gd name="connsiteX6" fmla="*/ 684 w 722129"/>
                <a:gd name="connsiteY6" fmla="*/ 366831 h 1236375"/>
                <a:gd name="connsiteX7" fmla="*/ 0 w 722129"/>
                <a:gd name="connsiteY7" fmla="*/ 365463 h 1236375"/>
                <a:gd name="connsiteX8" fmla="*/ 0 w 722129"/>
                <a:gd name="connsiteY8" fmla="*/ 360045 h 1236375"/>
                <a:gd name="connsiteX9" fmla="*/ 360040 w 722129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2304 w 722021"/>
                <a:gd name="connsiteY0" fmla="*/ 7 h 1247697"/>
                <a:gd name="connsiteX1" fmla="*/ 721745 w 722021"/>
                <a:gd name="connsiteY1" fmla="*/ 365156 h 1247697"/>
                <a:gd name="connsiteX2" fmla="*/ 722021 w 722021"/>
                <a:gd name="connsiteY2" fmla="*/ 376638 h 1247697"/>
                <a:gd name="connsiteX3" fmla="*/ 604500 w 722021"/>
                <a:gd name="connsiteY3" fmla="*/ 717336 h 1247697"/>
                <a:gd name="connsiteX4" fmla="*/ 294916 w 722021"/>
                <a:gd name="connsiteY4" fmla="*/ 1247697 h 1247697"/>
                <a:gd name="connsiteX5" fmla="*/ 138019 w 722021"/>
                <a:gd name="connsiteY5" fmla="*/ 652823 h 1247697"/>
                <a:gd name="connsiteX6" fmla="*/ 684 w 722021"/>
                <a:gd name="connsiteY6" fmla="*/ 378153 h 1247697"/>
                <a:gd name="connsiteX7" fmla="*/ 0 w 722021"/>
                <a:gd name="connsiteY7" fmla="*/ 376785 h 1247697"/>
                <a:gd name="connsiteX8" fmla="*/ 0 w 722021"/>
                <a:gd name="connsiteY8" fmla="*/ 371367 h 1247697"/>
                <a:gd name="connsiteX9" fmla="*/ 362304 w 722021"/>
                <a:gd name="connsiteY9" fmla="*/ 7 h 1247697"/>
                <a:gd name="connsiteX0" fmla="*/ 369097 w 722021"/>
                <a:gd name="connsiteY0" fmla="*/ 8 h 1243170"/>
                <a:gd name="connsiteX1" fmla="*/ 721745 w 722021"/>
                <a:gd name="connsiteY1" fmla="*/ 360629 h 1243170"/>
                <a:gd name="connsiteX2" fmla="*/ 722021 w 722021"/>
                <a:gd name="connsiteY2" fmla="*/ 372111 h 1243170"/>
                <a:gd name="connsiteX3" fmla="*/ 604500 w 722021"/>
                <a:gd name="connsiteY3" fmla="*/ 712809 h 1243170"/>
                <a:gd name="connsiteX4" fmla="*/ 294916 w 722021"/>
                <a:gd name="connsiteY4" fmla="*/ 1243170 h 1243170"/>
                <a:gd name="connsiteX5" fmla="*/ 138019 w 722021"/>
                <a:gd name="connsiteY5" fmla="*/ 648296 h 1243170"/>
                <a:gd name="connsiteX6" fmla="*/ 684 w 722021"/>
                <a:gd name="connsiteY6" fmla="*/ 373626 h 1243170"/>
                <a:gd name="connsiteX7" fmla="*/ 0 w 722021"/>
                <a:gd name="connsiteY7" fmla="*/ 372258 h 1243170"/>
                <a:gd name="connsiteX8" fmla="*/ 0 w 722021"/>
                <a:gd name="connsiteY8" fmla="*/ 366840 h 1243170"/>
                <a:gd name="connsiteX9" fmla="*/ 369097 w 722021"/>
                <a:gd name="connsiteY9" fmla="*/ 8 h 1243170"/>
                <a:gd name="connsiteX0" fmla="*/ 366832 w 722021"/>
                <a:gd name="connsiteY0" fmla="*/ 7 h 1245433"/>
                <a:gd name="connsiteX1" fmla="*/ 721745 w 722021"/>
                <a:gd name="connsiteY1" fmla="*/ 362892 h 1245433"/>
                <a:gd name="connsiteX2" fmla="*/ 722021 w 722021"/>
                <a:gd name="connsiteY2" fmla="*/ 374374 h 1245433"/>
                <a:gd name="connsiteX3" fmla="*/ 604500 w 722021"/>
                <a:gd name="connsiteY3" fmla="*/ 715072 h 1245433"/>
                <a:gd name="connsiteX4" fmla="*/ 294916 w 722021"/>
                <a:gd name="connsiteY4" fmla="*/ 1245433 h 1245433"/>
                <a:gd name="connsiteX5" fmla="*/ 138019 w 722021"/>
                <a:gd name="connsiteY5" fmla="*/ 650559 h 1245433"/>
                <a:gd name="connsiteX6" fmla="*/ 684 w 722021"/>
                <a:gd name="connsiteY6" fmla="*/ 375889 h 1245433"/>
                <a:gd name="connsiteX7" fmla="*/ 0 w 722021"/>
                <a:gd name="connsiteY7" fmla="*/ 374521 h 1245433"/>
                <a:gd name="connsiteX8" fmla="*/ 0 w 722021"/>
                <a:gd name="connsiteY8" fmla="*/ 369103 h 1245433"/>
                <a:gd name="connsiteX9" fmla="*/ 366832 w 722021"/>
                <a:gd name="connsiteY9" fmla="*/ 7 h 1245433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2021" h="1245437">
                  <a:moveTo>
                    <a:pt x="366832" y="11"/>
                  </a:moveTo>
                  <a:cubicBezTo>
                    <a:pt x="512029" y="1240"/>
                    <a:pt x="713393" y="104107"/>
                    <a:pt x="721745" y="362896"/>
                  </a:cubicBezTo>
                  <a:lnTo>
                    <a:pt x="722021" y="374378"/>
                  </a:lnTo>
                  <a:cubicBezTo>
                    <a:pt x="720571" y="486256"/>
                    <a:pt x="670464" y="590705"/>
                    <a:pt x="604500" y="715076"/>
                  </a:cubicBezTo>
                  <a:cubicBezTo>
                    <a:pt x="509279" y="899836"/>
                    <a:pt x="424692" y="1073967"/>
                    <a:pt x="294916" y="1245437"/>
                  </a:cubicBezTo>
                  <a:cubicBezTo>
                    <a:pt x="347130" y="965592"/>
                    <a:pt x="307312" y="836292"/>
                    <a:pt x="138019" y="650563"/>
                  </a:cubicBezTo>
                  <a:cubicBezTo>
                    <a:pt x="63641" y="570336"/>
                    <a:pt x="2135" y="487771"/>
                    <a:pt x="684" y="375893"/>
                  </a:cubicBezTo>
                  <a:lnTo>
                    <a:pt x="0" y="374525"/>
                  </a:lnTo>
                  <a:lnTo>
                    <a:pt x="0" y="369107"/>
                  </a:lnTo>
                  <a:cubicBezTo>
                    <a:pt x="23562" y="98894"/>
                    <a:pt x="221635" y="-1218"/>
                    <a:pt x="366832" y="11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4" name="Oval 2">
              <a:extLst>
                <a:ext uri="{FF2B5EF4-FFF2-40B4-BE49-F238E27FC236}">
                  <a16:creationId xmlns:a16="http://schemas.microsoft.com/office/drawing/2014/main" id="{E77B300C-5846-440E-844F-AEB7714E6BB0}"/>
                </a:ext>
              </a:extLst>
            </p:cNvPr>
            <p:cNvSpPr/>
            <p:nvPr/>
          </p:nvSpPr>
          <p:spPr>
            <a:xfrm rot="13500000">
              <a:off x="4627398" y="2781358"/>
              <a:ext cx="962376" cy="1660033"/>
            </a:xfrm>
            <a:custGeom>
              <a:avLst/>
              <a:gdLst>
                <a:gd name="connsiteX0" fmla="*/ 360040 w 720080"/>
                <a:gd name="connsiteY0" fmla="*/ 0 h 1085538"/>
                <a:gd name="connsiteX1" fmla="*/ 720080 w 720080"/>
                <a:gd name="connsiteY1" fmla="*/ 360040 h 1085538"/>
                <a:gd name="connsiteX2" fmla="*/ 719534 w 720080"/>
                <a:gd name="connsiteY2" fmla="*/ 365458 h 1085538"/>
                <a:gd name="connsiteX3" fmla="*/ 720080 w 720080"/>
                <a:gd name="connsiteY3" fmla="*/ 365458 h 1085538"/>
                <a:gd name="connsiteX4" fmla="*/ 719396 w 720080"/>
                <a:gd name="connsiteY4" fmla="*/ 366826 h 1085538"/>
                <a:gd name="connsiteX5" fmla="*/ 582061 w 720080"/>
                <a:gd name="connsiteY5" fmla="*/ 641496 h 1085538"/>
                <a:gd name="connsiteX6" fmla="*/ 360040 w 720080"/>
                <a:gd name="connsiteY6" fmla="*/ 1085538 h 1085538"/>
                <a:gd name="connsiteX7" fmla="*/ 138019 w 720080"/>
                <a:gd name="connsiteY7" fmla="*/ 641496 h 1085538"/>
                <a:gd name="connsiteX8" fmla="*/ 684 w 720080"/>
                <a:gd name="connsiteY8" fmla="*/ 366826 h 1085538"/>
                <a:gd name="connsiteX9" fmla="*/ 0 w 720080"/>
                <a:gd name="connsiteY9" fmla="*/ 365458 h 1085538"/>
                <a:gd name="connsiteX10" fmla="*/ 546 w 720080"/>
                <a:gd name="connsiteY10" fmla="*/ 365458 h 1085538"/>
                <a:gd name="connsiteX11" fmla="*/ 0 w 720080"/>
                <a:gd name="connsiteY11" fmla="*/ 360040 h 1085538"/>
                <a:gd name="connsiteX12" fmla="*/ 360040 w 720080"/>
                <a:gd name="connsiteY12" fmla="*/ 0 h 1085538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582061 w 720080"/>
                <a:gd name="connsiteY5" fmla="*/ 641496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0 w 720080"/>
                <a:gd name="connsiteY10" fmla="*/ 360040 h 1236370"/>
                <a:gd name="connsiteX11" fmla="*/ 360040 w 720080"/>
                <a:gd name="connsiteY11" fmla="*/ 0 h 1236370"/>
                <a:gd name="connsiteX0" fmla="*/ 360040 w 720910"/>
                <a:gd name="connsiteY0" fmla="*/ 0 h 1236370"/>
                <a:gd name="connsiteX1" fmla="*/ 720080 w 720910"/>
                <a:gd name="connsiteY1" fmla="*/ 360040 h 1236370"/>
                <a:gd name="connsiteX2" fmla="*/ 719534 w 720910"/>
                <a:gd name="connsiteY2" fmla="*/ 365458 h 1236370"/>
                <a:gd name="connsiteX3" fmla="*/ 720080 w 720910"/>
                <a:gd name="connsiteY3" fmla="*/ 365458 h 1236370"/>
                <a:gd name="connsiteX4" fmla="*/ 720910 w 720910"/>
                <a:gd name="connsiteY4" fmla="*/ 369452 h 1236370"/>
                <a:gd name="connsiteX5" fmla="*/ 604500 w 720910"/>
                <a:gd name="connsiteY5" fmla="*/ 706009 h 1236370"/>
                <a:gd name="connsiteX6" fmla="*/ 294916 w 720910"/>
                <a:gd name="connsiteY6" fmla="*/ 1236370 h 1236370"/>
                <a:gd name="connsiteX7" fmla="*/ 138019 w 720910"/>
                <a:gd name="connsiteY7" fmla="*/ 641496 h 1236370"/>
                <a:gd name="connsiteX8" fmla="*/ 684 w 720910"/>
                <a:gd name="connsiteY8" fmla="*/ 366826 h 1236370"/>
                <a:gd name="connsiteX9" fmla="*/ 0 w 720910"/>
                <a:gd name="connsiteY9" fmla="*/ 365458 h 1236370"/>
                <a:gd name="connsiteX10" fmla="*/ 0 w 720910"/>
                <a:gd name="connsiteY10" fmla="*/ 360040 h 1236370"/>
                <a:gd name="connsiteX11" fmla="*/ 360040 w 720910"/>
                <a:gd name="connsiteY11" fmla="*/ 0 h 1236370"/>
                <a:gd name="connsiteX0" fmla="*/ 360040 w 721745"/>
                <a:gd name="connsiteY0" fmla="*/ 5 h 1236375"/>
                <a:gd name="connsiteX1" fmla="*/ 721745 w 721745"/>
                <a:gd name="connsiteY1" fmla="*/ 353834 h 1236375"/>
                <a:gd name="connsiteX2" fmla="*/ 719534 w 721745"/>
                <a:gd name="connsiteY2" fmla="*/ 365463 h 1236375"/>
                <a:gd name="connsiteX3" fmla="*/ 720080 w 721745"/>
                <a:gd name="connsiteY3" fmla="*/ 365463 h 1236375"/>
                <a:gd name="connsiteX4" fmla="*/ 720910 w 721745"/>
                <a:gd name="connsiteY4" fmla="*/ 369457 h 1236375"/>
                <a:gd name="connsiteX5" fmla="*/ 604500 w 721745"/>
                <a:gd name="connsiteY5" fmla="*/ 706014 h 1236375"/>
                <a:gd name="connsiteX6" fmla="*/ 294916 w 721745"/>
                <a:gd name="connsiteY6" fmla="*/ 1236375 h 1236375"/>
                <a:gd name="connsiteX7" fmla="*/ 138019 w 721745"/>
                <a:gd name="connsiteY7" fmla="*/ 641501 h 1236375"/>
                <a:gd name="connsiteX8" fmla="*/ 684 w 721745"/>
                <a:gd name="connsiteY8" fmla="*/ 366831 h 1236375"/>
                <a:gd name="connsiteX9" fmla="*/ 0 w 721745"/>
                <a:gd name="connsiteY9" fmla="*/ 365463 h 1236375"/>
                <a:gd name="connsiteX10" fmla="*/ 0 w 721745"/>
                <a:gd name="connsiteY10" fmla="*/ 360045 h 1236375"/>
                <a:gd name="connsiteX11" fmla="*/ 360040 w 721745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0080 w 722129"/>
                <a:gd name="connsiteY3" fmla="*/ 365463 h 1236375"/>
                <a:gd name="connsiteX4" fmla="*/ 722129 w 722129"/>
                <a:gd name="connsiteY4" fmla="*/ 389759 h 1236375"/>
                <a:gd name="connsiteX5" fmla="*/ 604500 w 722129"/>
                <a:gd name="connsiteY5" fmla="*/ 706014 h 1236375"/>
                <a:gd name="connsiteX6" fmla="*/ 294916 w 722129"/>
                <a:gd name="connsiteY6" fmla="*/ 1236375 h 1236375"/>
                <a:gd name="connsiteX7" fmla="*/ 138019 w 722129"/>
                <a:gd name="connsiteY7" fmla="*/ 641501 h 1236375"/>
                <a:gd name="connsiteX8" fmla="*/ 684 w 722129"/>
                <a:gd name="connsiteY8" fmla="*/ 366831 h 1236375"/>
                <a:gd name="connsiteX9" fmla="*/ 0 w 722129"/>
                <a:gd name="connsiteY9" fmla="*/ 365463 h 1236375"/>
                <a:gd name="connsiteX10" fmla="*/ 0 w 722129"/>
                <a:gd name="connsiteY10" fmla="*/ 360045 h 1236375"/>
                <a:gd name="connsiteX11" fmla="*/ 360040 w 722129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2129 w 722129"/>
                <a:gd name="connsiteY3" fmla="*/ 389759 h 1236375"/>
                <a:gd name="connsiteX4" fmla="*/ 604500 w 722129"/>
                <a:gd name="connsiteY4" fmla="*/ 706014 h 1236375"/>
                <a:gd name="connsiteX5" fmla="*/ 294916 w 722129"/>
                <a:gd name="connsiteY5" fmla="*/ 1236375 h 1236375"/>
                <a:gd name="connsiteX6" fmla="*/ 138019 w 722129"/>
                <a:gd name="connsiteY6" fmla="*/ 641501 h 1236375"/>
                <a:gd name="connsiteX7" fmla="*/ 684 w 722129"/>
                <a:gd name="connsiteY7" fmla="*/ 366831 h 1236375"/>
                <a:gd name="connsiteX8" fmla="*/ 0 w 722129"/>
                <a:gd name="connsiteY8" fmla="*/ 365463 h 1236375"/>
                <a:gd name="connsiteX9" fmla="*/ 0 w 722129"/>
                <a:gd name="connsiteY9" fmla="*/ 360045 h 1236375"/>
                <a:gd name="connsiteX10" fmla="*/ 360040 w 722129"/>
                <a:gd name="connsiteY10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22129 w 722129"/>
                <a:gd name="connsiteY2" fmla="*/ 389759 h 1236375"/>
                <a:gd name="connsiteX3" fmla="*/ 604500 w 722129"/>
                <a:gd name="connsiteY3" fmla="*/ 706014 h 1236375"/>
                <a:gd name="connsiteX4" fmla="*/ 294916 w 722129"/>
                <a:gd name="connsiteY4" fmla="*/ 1236375 h 1236375"/>
                <a:gd name="connsiteX5" fmla="*/ 138019 w 722129"/>
                <a:gd name="connsiteY5" fmla="*/ 641501 h 1236375"/>
                <a:gd name="connsiteX6" fmla="*/ 684 w 722129"/>
                <a:gd name="connsiteY6" fmla="*/ 366831 h 1236375"/>
                <a:gd name="connsiteX7" fmla="*/ 0 w 722129"/>
                <a:gd name="connsiteY7" fmla="*/ 365463 h 1236375"/>
                <a:gd name="connsiteX8" fmla="*/ 0 w 722129"/>
                <a:gd name="connsiteY8" fmla="*/ 360045 h 1236375"/>
                <a:gd name="connsiteX9" fmla="*/ 360040 w 722129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2304 w 722021"/>
                <a:gd name="connsiteY0" fmla="*/ 7 h 1247697"/>
                <a:gd name="connsiteX1" fmla="*/ 721745 w 722021"/>
                <a:gd name="connsiteY1" fmla="*/ 365156 h 1247697"/>
                <a:gd name="connsiteX2" fmla="*/ 722021 w 722021"/>
                <a:gd name="connsiteY2" fmla="*/ 376638 h 1247697"/>
                <a:gd name="connsiteX3" fmla="*/ 604500 w 722021"/>
                <a:gd name="connsiteY3" fmla="*/ 717336 h 1247697"/>
                <a:gd name="connsiteX4" fmla="*/ 294916 w 722021"/>
                <a:gd name="connsiteY4" fmla="*/ 1247697 h 1247697"/>
                <a:gd name="connsiteX5" fmla="*/ 138019 w 722021"/>
                <a:gd name="connsiteY5" fmla="*/ 652823 h 1247697"/>
                <a:gd name="connsiteX6" fmla="*/ 684 w 722021"/>
                <a:gd name="connsiteY6" fmla="*/ 378153 h 1247697"/>
                <a:gd name="connsiteX7" fmla="*/ 0 w 722021"/>
                <a:gd name="connsiteY7" fmla="*/ 376785 h 1247697"/>
                <a:gd name="connsiteX8" fmla="*/ 0 w 722021"/>
                <a:gd name="connsiteY8" fmla="*/ 371367 h 1247697"/>
                <a:gd name="connsiteX9" fmla="*/ 362304 w 722021"/>
                <a:gd name="connsiteY9" fmla="*/ 7 h 1247697"/>
                <a:gd name="connsiteX0" fmla="*/ 369097 w 722021"/>
                <a:gd name="connsiteY0" fmla="*/ 8 h 1243170"/>
                <a:gd name="connsiteX1" fmla="*/ 721745 w 722021"/>
                <a:gd name="connsiteY1" fmla="*/ 360629 h 1243170"/>
                <a:gd name="connsiteX2" fmla="*/ 722021 w 722021"/>
                <a:gd name="connsiteY2" fmla="*/ 372111 h 1243170"/>
                <a:gd name="connsiteX3" fmla="*/ 604500 w 722021"/>
                <a:gd name="connsiteY3" fmla="*/ 712809 h 1243170"/>
                <a:gd name="connsiteX4" fmla="*/ 294916 w 722021"/>
                <a:gd name="connsiteY4" fmla="*/ 1243170 h 1243170"/>
                <a:gd name="connsiteX5" fmla="*/ 138019 w 722021"/>
                <a:gd name="connsiteY5" fmla="*/ 648296 h 1243170"/>
                <a:gd name="connsiteX6" fmla="*/ 684 w 722021"/>
                <a:gd name="connsiteY6" fmla="*/ 373626 h 1243170"/>
                <a:gd name="connsiteX7" fmla="*/ 0 w 722021"/>
                <a:gd name="connsiteY7" fmla="*/ 372258 h 1243170"/>
                <a:gd name="connsiteX8" fmla="*/ 0 w 722021"/>
                <a:gd name="connsiteY8" fmla="*/ 366840 h 1243170"/>
                <a:gd name="connsiteX9" fmla="*/ 369097 w 722021"/>
                <a:gd name="connsiteY9" fmla="*/ 8 h 1243170"/>
                <a:gd name="connsiteX0" fmla="*/ 366832 w 722021"/>
                <a:gd name="connsiteY0" fmla="*/ 7 h 1245433"/>
                <a:gd name="connsiteX1" fmla="*/ 721745 w 722021"/>
                <a:gd name="connsiteY1" fmla="*/ 362892 h 1245433"/>
                <a:gd name="connsiteX2" fmla="*/ 722021 w 722021"/>
                <a:gd name="connsiteY2" fmla="*/ 374374 h 1245433"/>
                <a:gd name="connsiteX3" fmla="*/ 604500 w 722021"/>
                <a:gd name="connsiteY3" fmla="*/ 715072 h 1245433"/>
                <a:gd name="connsiteX4" fmla="*/ 294916 w 722021"/>
                <a:gd name="connsiteY4" fmla="*/ 1245433 h 1245433"/>
                <a:gd name="connsiteX5" fmla="*/ 138019 w 722021"/>
                <a:gd name="connsiteY5" fmla="*/ 650559 h 1245433"/>
                <a:gd name="connsiteX6" fmla="*/ 684 w 722021"/>
                <a:gd name="connsiteY6" fmla="*/ 375889 h 1245433"/>
                <a:gd name="connsiteX7" fmla="*/ 0 w 722021"/>
                <a:gd name="connsiteY7" fmla="*/ 374521 h 1245433"/>
                <a:gd name="connsiteX8" fmla="*/ 0 w 722021"/>
                <a:gd name="connsiteY8" fmla="*/ 369103 h 1245433"/>
                <a:gd name="connsiteX9" fmla="*/ 366832 w 722021"/>
                <a:gd name="connsiteY9" fmla="*/ 7 h 1245433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2021" h="1245437">
                  <a:moveTo>
                    <a:pt x="366832" y="11"/>
                  </a:moveTo>
                  <a:cubicBezTo>
                    <a:pt x="512029" y="1240"/>
                    <a:pt x="713393" y="104107"/>
                    <a:pt x="721745" y="362896"/>
                  </a:cubicBezTo>
                  <a:lnTo>
                    <a:pt x="722021" y="374378"/>
                  </a:lnTo>
                  <a:cubicBezTo>
                    <a:pt x="720571" y="486256"/>
                    <a:pt x="670464" y="590705"/>
                    <a:pt x="604500" y="715076"/>
                  </a:cubicBezTo>
                  <a:cubicBezTo>
                    <a:pt x="509279" y="899836"/>
                    <a:pt x="424692" y="1073967"/>
                    <a:pt x="294916" y="1245437"/>
                  </a:cubicBezTo>
                  <a:cubicBezTo>
                    <a:pt x="347130" y="965592"/>
                    <a:pt x="307312" y="836292"/>
                    <a:pt x="138019" y="650563"/>
                  </a:cubicBezTo>
                  <a:cubicBezTo>
                    <a:pt x="63641" y="570336"/>
                    <a:pt x="2135" y="487771"/>
                    <a:pt x="684" y="375893"/>
                  </a:cubicBezTo>
                  <a:lnTo>
                    <a:pt x="0" y="374525"/>
                  </a:lnTo>
                  <a:lnTo>
                    <a:pt x="0" y="369107"/>
                  </a:lnTo>
                  <a:cubicBezTo>
                    <a:pt x="23562" y="98894"/>
                    <a:pt x="221635" y="-1218"/>
                    <a:pt x="366832" y="11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5" name="Oval 2">
              <a:extLst>
                <a:ext uri="{FF2B5EF4-FFF2-40B4-BE49-F238E27FC236}">
                  <a16:creationId xmlns:a16="http://schemas.microsoft.com/office/drawing/2014/main" id="{87552877-541E-4D73-A95B-133B9963AB1D}"/>
                </a:ext>
              </a:extLst>
            </p:cNvPr>
            <p:cNvSpPr/>
            <p:nvPr/>
          </p:nvSpPr>
          <p:spPr>
            <a:xfrm rot="9000000">
              <a:off x="5302400" y="3886911"/>
              <a:ext cx="962376" cy="1660033"/>
            </a:xfrm>
            <a:custGeom>
              <a:avLst/>
              <a:gdLst>
                <a:gd name="connsiteX0" fmla="*/ 360040 w 720080"/>
                <a:gd name="connsiteY0" fmla="*/ 0 h 1085538"/>
                <a:gd name="connsiteX1" fmla="*/ 720080 w 720080"/>
                <a:gd name="connsiteY1" fmla="*/ 360040 h 1085538"/>
                <a:gd name="connsiteX2" fmla="*/ 719534 w 720080"/>
                <a:gd name="connsiteY2" fmla="*/ 365458 h 1085538"/>
                <a:gd name="connsiteX3" fmla="*/ 720080 w 720080"/>
                <a:gd name="connsiteY3" fmla="*/ 365458 h 1085538"/>
                <a:gd name="connsiteX4" fmla="*/ 719396 w 720080"/>
                <a:gd name="connsiteY4" fmla="*/ 366826 h 1085538"/>
                <a:gd name="connsiteX5" fmla="*/ 582061 w 720080"/>
                <a:gd name="connsiteY5" fmla="*/ 641496 h 1085538"/>
                <a:gd name="connsiteX6" fmla="*/ 360040 w 720080"/>
                <a:gd name="connsiteY6" fmla="*/ 1085538 h 1085538"/>
                <a:gd name="connsiteX7" fmla="*/ 138019 w 720080"/>
                <a:gd name="connsiteY7" fmla="*/ 641496 h 1085538"/>
                <a:gd name="connsiteX8" fmla="*/ 684 w 720080"/>
                <a:gd name="connsiteY8" fmla="*/ 366826 h 1085538"/>
                <a:gd name="connsiteX9" fmla="*/ 0 w 720080"/>
                <a:gd name="connsiteY9" fmla="*/ 365458 h 1085538"/>
                <a:gd name="connsiteX10" fmla="*/ 546 w 720080"/>
                <a:gd name="connsiteY10" fmla="*/ 365458 h 1085538"/>
                <a:gd name="connsiteX11" fmla="*/ 0 w 720080"/>
                <a:gd name="connsiteY11" fmla="*/ 360040 h 1085538"/>
                <a:gd name="connsiteX12" fmla="*/ 360040 w 720080"/>
                <a:gd name="connsiteY12" fmla="*/ 0 h 1085538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582061 w 720080"/>
                <a:gd name="connsiteY5" fmla="*/ 641496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105273"/>
                <a:gd name="connsiteX1" fmla="*/ 720080 w 720080"/>
                <a:gd name="connsiteY1" fmla="*/ 360040 h 1105273"/>
                <a:gd name="connsiteX2" fmla="*/ 719534 w 720080"/>
                <a:gd name="connsiteY2" fmla="*/ 365458 h 1105273"/>
                <a:gd name="connsiteX3" fmla="*/ 720080 w 720080"/>
                <a:gd name="connsiteY3" fmla="*/ 365458 h 1105273"/>
                <a:gd name="connsiteX4" fmla="*/ 719396 w 720080"/>
                <a:gd name="connsiteY4" fmla="*/ 366826 h 1105273"/>
                <a:gd name="connsiteX5" fmla="*/ 604500 w 720080"/>
                <a:gd name="connsiteY5" fmla="*/ 706009 h 1105273"/>
                <a:gd name="connsiteX6" fmla="*/ 310702 w 720080"/>
                <a:gd name="connsiteY6" fmla="*/ 1105273 h 1105273"/>
                <a:gd name="connsiteX7" fmla="*/ 138019 w 720080"/>
                <a:gd name="connsiteY7" fmla="*/ 641496 h 1105273"/>
                <a:gd name="connsiteX8" fmla="*/ 684 w 720080"/>
                <a:gd name="connsiteY8" fmla="*/ 366826 h 1105273"/>
                <a:gd name="connsiteX9" fmla="*/ 0 w 720080"/>
                <a:gd name="connsiteY9" fmla="*/ 365458 h 1105273"/>
                <a:gd name="connsiteX10" fmla="*/ 546 w 720080"/>
                <a:gd name="connsiteY10" fmla="*/ 365458 h 1105273"/>
                <a:gd name="connsiteX11" fmla="*/ 0 w 720080"/>
                <a:gd name="connsiteY11" fmla="*/ 360040 h 1105273"/>
                <a:gd name="connsiteX12" fmla="*/ 360040 w 720080"/>
                <a:gd name="connsiteY12" fmla="*/ 0 h 1105273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09055"/>
                <a:gd name="connsiteX1" fmla="*/ 720080 w 720080"/>
                <a:gd name="connsiteY1" fmla="*/ 360040 h 1209055"/>
                <a:gd name="connsiteX2" fmla="*/ 719534 w 720080"/>
                <a:gd name="connsiteY2" fmla="*/ 365458 h 1209055"/>
                <a:gd name="connsiteX3" fmla="*/ 720080 w 720080"/>
                <a:gd name="connsiteY3" fmla="*/ 365458 h 1209055"/>
                <a:gd name="connsiteX4" fmla="*/ 719396 w 720080"/>
                <a:gd name="connsiteY4" fmla="*/ 366826 h 1209055"/>
                <a:gd name="connsiteX5" fmla="*/ 604500 w 720080"/>
                <a:gd name="connsiteY5" fmla="*/ 706009 h 1209055"/>
                <a:gd name="connsiteX6" fmla="*/ 263018 w 720080"/>
                <a:gd name="connsiteY6" fmla="*/ 1209055 h 1209055"/>
                <a:gd name="connsiteX7" fmla="*/ 138019 w 720080"/>
                <a:gd name="connsiteY7" fmla="*/ 641496 h 1209055"/>
                <a:gd name="connsiteX8" fmla="*/ 684 w 720080"/>
                <a:gd name="connsiteY8" fmla="*/ 366826 h 1209055"/>
                <a:gd name="connsiteX9" fmla="*/ 0 w 720080"/>
                <a:gd name="connsiteY9" fmla="*/ 365458 h 1209055"/>
                <a:gd name="connsiteX10" fmla="*/ 546 w 720080"/>
                <a:gd name="connsiteY10" fmla="*/ 365458 h 1209055"/>
                <a:gd name="connsiteX11" fmla="*/ 0 w 720080"/>
                <a:gd name="connsiteY11" fmla="*/ 360040 h 1209055"/>
                <a:gd name="connsiteX12" fmla="*/ 360040 w 720080"/>
                <a:gd name="connsiteY12" fmla="*/ 0 h 1209055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17470"/>
                <a:gd name="connsiteX1" fmla="*/ 720080 w 720080"/>
                <a:gd name="connsiteY1" fmla="*/ 360040 h 1217470"/>
                <a:gd name="connsiteX2" fmla="*/ 719534 w 720080"/>
                <a:gd name="connsiteY2" fmla="*/ 365458 h 1217470"/>
                <a:gd name="connsiteX3" fmla="*/ 720080 w 720080"/>
                <a:gd name="connsiteY3" fmla="*/ 365458 h 1217470"/>
                <a:gd name="connsiteX4" fmla="*/ 719396 w 720080"/>
                <a:gd name="connsiteY4" fmla="*/ 366826 h 1217470"/>
                <a:gd name="connsiteX5" fmla="*/ 604500 w 720080"/>
                <a:gd name="connsiteY5" fmla="*/ 706009 h 1217470"/>
                <a:gd name="connsiteX6" fmla="*/ 243384 w 720080"/>
                <a:gd name="connsiteY6" fmla="*/ 1217470 h 1217470"/>
                <a:gd name="connsiteX7" fmla="*/ 138019 w 720080"/>
                <a:gd name="connsiteY7" fmla="*/ 641496 h 1217470"/>
                <a:gd name="connsiteX8" fmla="*/ 684 w 720080"/>
                <a:gd name="connsiteY8" fmla="*/ 366826 h 1217470"/>
                <a:gd name="connsiteX9" fmla="*/ 0 w 720080"/>
                <a:gd name="connsiteY9" fmla="*/ 365458 h 1217470"/>
                <a:gd name="connsiteX10" fmla="*/ 546 w 720080"/>
                <a:gd name="connsiteY10" fmla="*/ 365458 h 1217470"/>
                <a:gd name="connsiteX11" fmla="*/ 0 w 720080"/>
                <a:gd name="connsiteY11" fmla="*/ 360040 h 1217470"/>
                <a:gd name="connsiteX12" fmla="*/ 360040 w 720080"/>
                <a:gd name="connsiteY12" fmla="*/ 0 h 121747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23080"/>
                <a:gd name="connsiteX1" fmla="*/ 720080 w 720080"/>
                <a:gd name="connsiteY1" fmla="*/ 360040 h 1223080"/>
                <a:gd name="connsiteX2" fmla="*/ 719534 w 720080"/>
                <a:gd name="connsiteY2" fmla="*/ 365458 h 1223080"/>
                <a:gd name="connsiteX3" fmla="*/ 720080 w 720080"/>
                <a:gd name="connsiteY3" fmla="*/ 365458 h 1223080"/>
                <a:gd name="connsiteX4" fmla="*/ 719396 w 720080"/>
                <a:gd name="connsiteY4" fmla="*/ 366826 h 1223080"/>
                <a:gd name="connsiteX5" fmla="*/ 604500 w 720080"/>
                <a:gd name="connsiteY5" fmla="*/ 706009 h 1223080"/>
                <a:gd name="connsiteX6" fmla="*/ 263019 w 720080"/>
                <a:gd name="connsiteY6" fmla="*/ 1223080 h 1223080"/>
                <a:gd name="connsiteX7" fmla="*/ 138019 w 720080"/>
                <a:gd name="connsiteY7" fmla="*/ 641496 h 1223080"/>
                <a:gd name="connsiteX8" fmla="*/ 684 w 720080"/>
                <a:gd name="connsiteY8" fmla="*/ 366826 h 1223080"/>
                <a:gd name="connsiteX9" fmla="*/ 0 w 720080"/>
                <a:gd name="connsiteY9" fmla="*/ 365458 h 1223080"/>
                <a:gd name="connsiteX10" fmla="*/ 546 w 720080"/>
                <a:gd name="connsiteY10" fmla="*/ 365458 h 1223080"/>
                <a:gd name="connsiteX11" fmla="*/ 0 w 720080"/>
                <a:gd name="connsiteY11" fmla="*/ 360040 h 1223080"/>
                <a:gd name="connsiteX12" fmla="*/ 360040 w 720080"/>
                <a:gd name="connsiteY12" fmla="*/ 0 h 122308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546 w 720080"/>
                <a:gd name="connsiteY10" fmla="*/ 365458 h 1236370"/>
                <a:gd name="connsiteX11" fmla="*/ 0 w 720080"/>
                <a:gd name="connsiteY11" fmla="*/ 360040 h 1236370"/>
                <a:gd name="connsiteX12" fmla="*/ 360040 w 720080"/>
                <a:gd name="connsiteY12" fmla="*/ 0 h 1236370"/>
                <a:gd name="connsiteX0" fmla="*/ 360040 w 720080"/>
                <a:gd name="connsiteY0" fmla="*/ 0 h 1236370"/>
                <a:gd name="connsiteX1" fmla="*/ 720080 w 720080"/>
                <a:gd name="connsiteY1" fmla="*/ 360040 h 1236370"/>
                <a:gd name="connsiteX2" fmla="*/ 719534 w 720080"/>
                <a:gd name="connsiteY2" fmla="*/ 365458 h 1236370"/>
                <a:gd name="connsiteX3" fmla="*/ 720080 w 720080"/>
                <a:gd name="connsiteY3" fmla="*/ 365458 h 1236370"/>
                <a:gd name="connsiteX4" fmla="*/ 719396 w 720080"/>
                <a:gd name="connsiteY4" fmla="*/ 366826 h 1236370"/>
                <a:gd name="connsiteX5" fmla="*/ 604500 w 720080"/>
                <a:gd name="connsiteY5" fmla="*/ 706009 h 1236370"/>
                <a:gd name="connsiteX6" fmla="*/ 294916 w 720080"/>
                <a:gd name="connsiteY6" fmla="*/ 1236370 h 1236370"/>
                <a:gd name="connsiteX7" fmla="*/ 138019 w 720080"/>
                <a:gd name="connsiteY7" fmla="*/ 641496 h 1236370"/>
                <a:gd name="connsiteX8" fmla="*/ 684 w 720080"/>
                <a:gd name="connsiteY8" fmla="*/ 366826 h 1236370"/>
                <a:gd name="connsiteX9" fmla="*/ 0 w 720080"/>
                <a:gd name="connsiteY9" fmla="*/ 365458 h 1236370"/>
                <a:gd name="connsiteX10" fmla="*/ 0 w 720080"/>
                <a:gd name="connsiteY10" fmla="*/ 360040 h 1236370"/>
                <a:gd name="connsiteX11" fmla="*/ 360040 w 720080"/>
                <a:gd name="connsiteY11" fmla="*/ 0 h 1236370"/>
                <a:gd name="connsiteX0" fmla="*/ 360040 w 720910"/>
                <a:gd name="connsiteY0" fmla="*/ 0 h 1236370"/>
                <a:gd name="connsiteX1" fmla="*/ 720080 w 720910"/>
                <a:gd name="connsiteY1" fmla="*/ 360040 h 1236370"/>
                <a:gd name="connsiteX2" fmla="*/ 719534 w 720910"/>
                <a:gd name="connsiteY2" fmla="*/ 365458 h 1236370"/>
                <a:gd name="connsiteX3" fmla="*/ 720080 w 720910"/>
                <a:gd name="connsiteY3" fmla="*/ 365458 h 1236370"/>
                <a:gd name="connsiteX4" fmla="*/ 720910 w 720910"/>
                <a:gd name="connsiteY4" fmla="*/ 369452 h 1236370"/>
                <a:gd name="connsiteX5" fmla="*/ 604500 w 720910"/>
                <a:gd name="connsiteY5" fmla="*/ 706009 h 1236370"/>
                <a:gd name="connsiteX6" fmla="*/ 294916 w 720910"/>
                <a:gd name="connsiteY6" fmla="*/ 1236370 h 1236370"/>
                <a:gd name="connsiteX7" fmla="*/ 138019 w 720910"/>
                <a:gd name="connsiteY7" fmla="*/ 641496 h 1236370"/>
                <a:gd name="connsiteX8" fmla="*/ 684 w 720910"/>
                <a:gd name="connsiteY8" fmla="*/ 366826 h 1236370"/>
                <a:gd name="connsiteX9" fmla="*/ 0 w 720910"/>
                <a:gd name="connsiteY9" fmla="*/ 365458 h 1236370"/>
                <a:gd name="connsiteX10" fmla="*/ 0 w 720910"/>
                <a:gd name="connsiteY10" fmla="*/ 360040 h 1236370"/>
                <a:gd name="connsiteX11" fmla="*/ 360040 w 720910"/>
                <a:gd name="connsiteY11" fmla="*/ 0 h 1236370"/>
                <a:gd name="connsiteX0" fmla="*/ 360040 w 721745"/>
                <a:gd name="connsiteY0" fmla="*/ 5 h 1236375"/>
                <a:gd name="connsiteX1" fmla="*/ 721745 w 721745"/>
                <a:gd name="connsiteY1" fmla="*/ 353834 h 1236375"/>
                <a:gd name="connsiteX2" fmla="*/ 719534 w 721745"/>
                <a:gd name="connsiteY2" fmla="*/ 365463 h 1236375"/>
                <a:gd name="connsiteX3" fmla="*/ 720080 w 721745"/>
                <a:gd name="connsiteY3" fmla="*/ 365463 h 1236375"/>
                <a:gd name="connsiteX4" fmla="*/ 720910 w 721745"/>
                <a:gd name="connsiteY4" fmla="*/ 369457 h 1236375"/>
                <a:gd name="connsiteX5" fmla="*/ 604500 w 721745"/>
                <a:gd name="connsiteY5" fmla="*/ 706014 h 1236375"/>
                <a:gd name="connsiteX6" fmla="*/ 294916 w 721745"/>
                <a:gd name="connsiteY6" fmla="*/ 1236375 h 1236375"/>
                <a:gd name="connsiteX7" fmla="*/ 138019 w 721745"/>
                <a:gd name="connsiteY7" fmla="*/ 641501 h 1236375"/>
                <a:gd name="connsiteX8" fmla="*/ 684 w 721745"/>
                <a:gd name="connsiteY8" fmla="*/ 366831 h 1236375"/>
                <a:gd name="connsiteX9" fmla="*/ 0 w 721745"/>
                <a:gd name="connsiteY9" fmla="*/ 365463 h 1236375"/>
                <a:gd name="connsiteX10" fmla="*/ 0 w 721745"/>
                <a:gd name="connsiteY10" fmla="*/ 360045 h 1236375"/>
                <a:gd name="connsiteX11" fmla="*/ 360040 w 721745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0080 w 722129"/>
                <a:gd name="connsiteY3" fmla="*/ 365463 h 1236375"/>
                <a:gd name="connsiteX4" fmla="*/ 722129 w 722129"/>
                <a:gd name="connsiteY4" fmla="*/ 389759 h 1236375"/>
                <a:gd name="connsiteX5" fmla="*/ 604500 w 722129"/>
                <a:gd name="connsiteY5" fmla="*/ 706014 h 1236375"/>
                <a:gd name="connsiteX6" fmla="*/ 294916 w 722129"/>
                <a:gd name="connsiteY6" fmla="*/ 1236375 h 1236375"/>
                <a:gd name="connsiteX7" fmla="*/ 138019 w 722129"/>
                <a:gd name="connsiteY7" fmla="*/ 641501 h 1236375"/>
                <a:gd name="connsiteX8" fmla="*/ 684 w 722129"/>
                <a:gd name="connsiteY8" fmla="*/ 366831 h 1236375"/>
                <a:gd name="connsiteX9" fmla="*/ 0 w 722129"/>
                <a:gd name="connsiteY9" fmla="*/ 365463 h 1236375"/>
                <a:gd name="connsiteX10" fmla="*/ 0 w 722129"/>
                <a:gd name="connsiteY10" fmla="*/ 360045 h 1236375"/>
                <a:gd name="connsiteX11" fmla="*/ 360040 w 722129"/>
                <a:gd name="connsiteY11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19534 w 722129"/>
                <a:gd name="connsiteY2" fmla="*/ 365463 h 1236375"/>
                <a:gd name="connsiteX3" fmla="*/ 722129 w 722129"/>
                <a:gd name="connsiteY3" fmla="*/ 389759 h 1236375"/>
                <a:gd name="connsiteX4" fmla="*/ 604500 w 722129"/>
                <a:gd name="connsiteY4" fmla="*/ 706014 h 1236375"/>
                <a:gd name="connsiteX5" fmla="*/ 294916 w 722129"/>
                <a:gd name="connsiteY5" fmla="*/ 1236375 h 1236375"/>
                <a:gd name="connsiteX6" fmla="*/ 138019 w 722129"/>
                <a:gd name="connsiteY6" fmla="*/ 641501 h 1236375"/>
                <a:gd name="connsiteX7" fmla="*/ 684 w 722129"/>
                <a:gd name="connsiteY7" fmla="*/ 366831 h 1236375"/>
                <a:gd name="connsiteX8" fmla="*/ 0 w 722129"/>
                <a:gd name="connsiteY8" fmla="*/ 365463 h 1236375"/>
                <a:gd name="connsiteX9" fmla="*/ 0 w 722129"/>
                <a:gd name="connsiteY9" fmla="*/ 360045 h 1236375"/>
                <a:gd name="connsiteX10" fmla="*/ 360040 w 722129"/>
                <a:gd name="connsiteY10" fmla="*/ 5 h 1236375"/>
                <a:gd name="connsiteX0" fmla="*/ 360040 w 722129"/>
                <a:gd name="connsiteY0" fmla="*/ 5 h 1236375"/>
                <a:gd name="connsiteX1" fmla="*/ 721745 w 722129"/>
                <a:gd name="connsiteY1" fmla="*/ 353834 h 1236375"/>
                <a:gd name="connsiteX2" fmla="*/ 722129 w 722129"/>
                <a:gd name="connsiteY2" fmla="*/ 389759 h 1236375"/>
                <a:gd name="connsiteX3" fmla="*/ 604500 w 722129"/>
                <a:gd name="connsiteY3" fmla="*/ 706014 h 1236375"/>
                <a:gd name="connsiteX4" fmla="*/ 294916 w 722129"/>
                <a:gd name="connsiteY4" fmla="*/ 1236375 h 1236375"/>
                <a:gd name="connsiteX5" fmla="*/ 138019 w 722129"/>
                <a:gd name="connsiteY5" fmla="*/ 641501 h 1236375"/>
                <a:gd name="connsiteX6" fmla="*/ 684 w 722129"/>
                <a:gd name="connsiteY6" fmla="*/ 366831 h 1236375"/>
                <a:gd name="connsiteX7" fmla="*/ 0 w 722129"/>
                <a:gd name="connsiteY7" fmla="*/ 365463 h 1236375"/>
                <a:gd name="connsiteX8" fmla="*/ 0 w 722129"/>
                <a:gd name="connsiteY8" fmla="*/ 360045 h 1236375"/>
                <a:gd name="connsiteX9" fmla="*/ 360040 w 722129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5 h 1236375"/>
                <a:gd name="connsiteX1" fmla="*/ 721745 w 722021"/>
                <a:gd name="connsiteY1" fmla="*/ 353834 h 1236375"/>
                <a:gd name="connsiteX2" fmla="*/ 722021 w 722021"/>
                <a:gd name="connsiteY2" fmla="*/ 365316 h 1236375"/>
                <a:gd name="connsiteX3" fmla="*/ 604500 w 722021"/>
                <a:gd name="connsiteY3" fmla="*/ 706014 h 1236375"/>
                <a:gd name="connsiteX4" fmla="*/ 294916 w 722021"/>
                <a:gd name="connsiteY4" fmla="*/ 1236375 h 1236375"/>
                <a:gd name="connsiteX5" fmla="*/ 138019 w 722021"/>
                <a:gd name="connsiteY5" fmla="*/ 641501 h 1236375"/>
                <a:gd name="connsiteX6" fmla="*/ 684 w 722021"/>
                <a:gd name="connsiteY6" fmla="*/ 366831 h 1236375"/>
                <a:gd name="connsiteX7" fmla="*/ 0 w 722021"/>
                <a:gd name="connsiteY7" fmla="*/ 365463 h 1236375"/>
                <a:gd name="connsiteX8" fmla="*/ 0 w 722021"/>
                <a:gd name="connsiteY8" fmla="*/ 360045 h 1236375"/>
                <a:gd name="connsiteX9" fmla="*/ 360040 w 722021"/>
                <a:gd name="connsiteY9" fmla="*/ 5 h 1236375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0040 w 722021"/>
                <a:gd name="connsiteY0" fmla="*/ 8 h 1236378"/>
                <a:gd name="connsiteX1" fmla="*/ 721745 w 722021"/>
                <a:gd name="connsiteY1" fmla="*/ 353837 h 1236378"/>
                <a:gd name="connsiteX2" fmla="*/ 722021 w 722021"/>
                <a:gd name="connsiteY2" fmla="*/ 365319 h 1236378"/>
                <a:gd name="connsiteX3" fmla="*/ 604500 w 722021"/>
                <a:gd name="connsiteY3" fmla="*/ 706017 h 1236378"/>
                <a:gd name="connsiteX4" fmla="*/ 294916 w 722021"/>
                <a:gd name="connsiteY4" fmla="*/ 1236378 h 1236378"/>
                <a:gd name="connsiteX5" fmla="*/ 138019 w 722021"/>
                <a:gd name="connsiteY5" fmla="*/ 641504 h 1236378"/>
                <a:gd name="connsiteX6" fmla="*/ 684 w 722021"/>
                <a:gd name="connsiteY6" fmla="*/ 366834 h 1236378"/>
                <a:gd name="connsiteX7" fmla="*/ 0 w 722021"/>
                <a:gd name="connsiteY7" fmla="*/ 365466 h 1236378"/>
                <a:gd name="connsiteX8" fmla="*/ 0 w 722021"/>
                <a:gd name="connsiteY8" fmla="*/ 360048 h 1236378"/>
                <a:gd name="connsiteX9" fmla="*/ 360040 w 722021"/>
                <a:gd name="connsiteY9" fmla="*/ 8 h 1236378"/>
                <a:gd name="connsiteX0" fmla="*/ 362304 w 722021"/>
                <a:gd name="connsiteY0" fmla="*/ 7 h 1247697"/>
                <a:gd name="connsiteX1" fmla="*/ 721745 w 722021"/>
                <a:gd name="connsiteY1" fmla="*/ 365156 h 1247697"/>
                <a:gd name="connsiteX2" fmla="*/ 722021 w 722021"/>
                <a:gd name="connsiteY2" fmla="*/ 376638 h 1247697"/>
                <a:gd name="connsiteX3" fmla="*/ 604500 w 722021"/>
                <a:gd name="connsiteY3" fmla="*/ 717336 h 1247697"/>
                <a:gd name="connsiteX4" fmla="*/ 294916 w 722021"/>
                <a:gd name="connsiteY4" fmla="*/ 1247697 h 1247697"/>
                <a:gd name="connsiteX5" fmla="*/ 138019 w 722021"/>
                <a:gd name="connsiteY5" fmla="*/ 652823 h 1247697"/>
                <a:gd name="connsiteX6" fmla="*/ 684 w 722021"/>
                <a:gd name="connsiteY6" fmla="*/ 378153 h 1247697"/>
                <a:gd name="connsiteX7" fmla="*/ 0 w 722021"/>
                <a:gd name="connsiteY7" fmla="*/ 376785 h 1247697"/>
                <a:gd name="connsiteX8" fmla="*/ 0 w 722021"/>
                <a:gd name="connsiteY8" fmla="*/ 371367 h 1247697"/>
                <a:gd name="connsiteX9" fmla="*/ 362304 w 722021"/>
                <a:gd name="connsiteY9" fmla="*/ 7 h 1247697"/>
                <a:gd name="connsiteX0" fmla="*/ 369097 w 722021"/>
                <a:gd name="connsiteY0" fmla="*/ 8 h 1243170"/>
                <a:gd name="connsiteX1" fmla="*/ 721745 w 722021"/>
                <a:gd name="connsiteY1" fmla="*/ 360629 h 1243170"/>
                <a:gd name="connsiteX2" fmla="*/ 722021 w 722021"/>
                <a:gd name="connsiteY2" fmla="*/ 372111 h 1243170"/>
                <a:gd name="connsiteX3" fmla="*/ 604500 w 722021"/>
                <a:gd name="connsiteY3" fmla="*/ 712809 h 1243170"/>
                <a:gd name="connsiteX4" fmla="*/ 294916 w 722021"/>
                <a:gd name="connsiteY4" fmla="*/ 1243170 h 1243170"/>
                <a:gd name="connsiteX5" fmla="*/ 138019 w 722021"/>
                <a:gd name="connsiteY5" fmla="*/ 648296 h 1243170"/>
                <a:gd name="connsiteX6" fmla="*/ 684 w 722021"/>
                <a:gd name="connsiteY6" fmla="*/ 373626 h 1243170"/>
                <a:gd name="connsiteX7" fmla="*/ 0 w 722021"/>
                <a:gd name="connsiteY7" fmla="*/ 372258 h 1243170"/>
                <a:gd name="connsiteX8" fmla="*/ 0 w 722021"/>
                <a:gd name="connsiteY8" fmla="*/ 366840 h 1243170"/>
                <a:gd name="connsiteX9" fmla="*/ 369097 w 722021"/>
                <a:gd name="connsiteY9" fmla="*/ 8 h 1243170"/>
                <a:gd name="connsiteX0" fmla="*/ 366832 w 722021"/>
                <a:gd name="connsiteY0" fmla="*/ 7 h 1245433"/>
                <a:gd name="connsiteX1" fmla="*/ 721745 w 722021"/>
                <a:gd name="connsiteY1" fmla="*/ 362892 h 1245433"/>
                <a:gd name="connsiteX2" fmla="*/ 722021 w 722021"/>
                <a:gd name="connsiteY2" fmla="*/ 374374 h 1245433"/>
                <a:gd name="connsiteX3" fmla="*/ 604500 w 722021"/>
                <a:gd name="connsiteY3" fmla="*/ 715072 h 1245433"/>
                <a:gd name="connsiteX4" fmla="*/ 294916 w 722021"/>
                <a:gd name="connsiteY4" fmla="*/ 1245433 h 1245433"/>
                <a:gd name="connsiteX5" fmla="*/ 138019 w 722021"/>
                <a:gd name="connsiteY5" fmla="*/ 650559 h 1245433"/>
                <a:gd name="connsiteX6" fmla="*/ 684 w 722021"/>
                <a:gd name="connsiteY6" fmla="*/ 375889 h 1245433"/>
                <a:gd name="connsiteX7" fmla="*/ 0 w 722021"/>
                <a:gd name="connsiteY7" fmla="*/ 374521 h 1245433"/>
                <a:gd name="connsiteX8" fmla="*/ 0 w 722021"/>
                <a:gd name="connsiteY8" fmla="*/ 369103 h 1245433"/>
                <a:gd name="connsiteX9" fmla="*/ 366832 w 722021"/>
                <a:gd name="connsiteY9" fmla="*/ 7 h 1245433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  <a:gd name="connsiteX0" fmla="*/ 366832 w 722021"/>
                <a:gd name="connsiteY0" fmla="*/ 11 h 1245437"/>
                <a:gd name="connsiteX1" fmla="*/ 721745 w 722021"/>
                <a:gd name="connsiteY1" fmla="*/ 362896 h 1245437"/>
                <a:gd name="connsiteX2" fmla="*/ 722021 w 722021"/>
                <a:gd name="connsiteY2" fmla="*/ 374378 h 1245437"/>
                <a:gd name="connsiteX3" fmla="*/ 604500 w 722021"/>
                <a:gd name="connsiteY3" fmla="*/ 715076 h 1245437"/>
                <a:gd name="connsiteX4" fmla="*/ 294916 w 722021"/>
                <a:gd name="connsiteY4" fmla="*/ 1245437 h 1245437"/>
                <a:gd name="connsiteX5" fmla="*/ 138019 w 722021"/>
                <a:gd name="connsiteY5" fmla="*/ 650563 h 1245437"/>
                <a:gd name="connsiteX6" fmla="*/ 684 w 722021"/>
                <a:gd name="connsiteY6" fmla="*/ 375893 h 1245437"/>
                <a:gd name="connsiteX7" fmla="*/ 0 w 722021"/>
                <a:gd name="connsiteY7" fmla="*/ 374525 h 1245437"/>
                <a:gd name="connsiteX8" fmla="*/ 0 w 722021"/>
                <a:gd name="connsiteY8" fmla="*/ 369107 h 1245437"/>
                <a:gd name="connsiteX9" fmla="*/ 366832 w 722021"/>
                <a:gd name="connsiteY9" fmla="*/ 11 h 124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2021" h="1245437">
                  <a:moveTo>
                    <a:pt x="366832" y="11"/>
                  </a:moveTo>
                  <a:cubicBezTo>
                    <a:pt x="512029" y="1240"/>
                    <a:pt x="713393" y="104107"/>
                    <a:pt x="721745" y="362896"/>
                  </a:cubicBezTo>
                  <a:lnTo>
                    <a:pt x="722021" y="374378"/>
                  </a:lnTo>
                  <a:cubicBezTo>
                    <a:pt x="720571" y="486256"/>
                    <a:pt x="670464" y="590705"/>
                    <a:pt x="604500" y="715076"/>
                  </a:cubicBezTo>
                  <a:cubicBezTo>
                    <a:pt x="509279" y="899836"/>
                    <a:pt x="424692" y="1073967"/>
                    <a:pt x="294916" y="1245437"/>
                  </a:cubicBezTo>
                  <a:cubicBezTo>
                    <a:pt x="347130" y="965592"/>
                    <a:pt x="307312" y="836292"/>
                    <a:pt x="138019" y="650563"/>
                  </a:cubicBezTo>
                  <a:cubicBezTo>
                    <a:pt x="63641" y="570336"/>
                    <a:pt x="2135" y="487771"/>
                    <a:pt x="684" y="375893"/>
                  </a:cubicBezTo>
                  <a:lnTo>
                    <a:pt x="0" y="374525"/>
                  </a:lnTo>
                  <a:lnTo>
                    <a:pt x="0" y="369107"/>
                  </a:lnTo>
                  <a:cubicBezTo>
                    <a:pt x="23562" y="98894"/>
                    <a:pt x="221635" y="-1218"/>
                    <a:pt x="366832" y="11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6" name="Oval 4">
              <a:extLst>
                <a:ext uri="{FF2B5EF4-FFF2-40B4-BE49-F238E27FC236}">
                  <a16:creationId xmlns:a16="http://schemas.microsoft.com/office/drawing/2014/main" id="{3591A19B-8B87-4469-AF28-4161C32C9E37}"/>
                </a:ext>
              </a:extLst>
            </p:cNvPr>
            <p:cNvSpPr/>
            <p:nvPr/>
          </p:nvSpPr>
          <p:spPr>
            <a:xfrm>
              <a:off x="5599821" y="3071943"/>
              <a:ext cx="1223389" cy="1223389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7" name="Group 16">
            <a:extLst>
              <a:ext uri="{FF2B5EF4-FFF2-40B4-BE49-F238E27FC236}">
                <a16:creationId xmlns:a16="http://schemas.microsoft.com/office/drawing/2014/main" id="{086E9552-5640-40A9-80FB-83585A0E6583}"/>
              </a:ext>
            </a:extLst>
          </p:cNvPr>
          <p:cNvGrpSpPr/>
          <p:nvPr/>
        </p:nvGrpSpPr>
        <p:grpSpPr>
          <a:xfrm>
            <a:off x="7609840" y="2282160"/>
            <a:ext cx="3412834" cy="738664"/>
            <a:chOff x="3017860" y="4283314"/>
            <a:chExt cx="1624783" cy="738664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834ABA2F-EB85-4934-A5F2-6177D8BA38C2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AFAE96C8-6026-481C-9497-CE340ECCDF7F}"/>
                </a:ext>
              </a:extLst>
            </p:cNvPr>
            <p:cNvSpPr txBox="1"/>
            <p:nvPr/>
          </p:nvSpPr>
          <p:spPr>
            <a:xfrm>
              <a:off x="3017860" y="4283314"/>
              <a:ext cx="1607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0" name="Group 19">
            <a:extLst>
              <a:ext uri="{FF2B5EF4-FFF2-40B4-BE49-F238E27FC236}">
                <a16:creationId xmlns:a16="http://schemas.microsoft.com/office/drawing/2014/main" id="{D2CBB42F-2D41-442F-8093-C944D2C58251}"/>
              </a:ext>
            </a:extLst>
          </p:cNvPr>
          <p:cNvGrpSpPr/>
          <p:nvPr/>
        </p:nvGrpSpPr>
        <p:grpSpPr>
          <a:xfrm>
            <a:off x="7973204" y="4202736"/>
            <a:ext cx="3412834" cy="738664"/>
            <a:chOff x="3017860" y="4283314"/>
            <a:chExt cx="1624783" cy="738664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32908861-DD5B-4A0C-970D-A29610148C1B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219DAA49-F2CE-45F5-BBCB-58F6D22BD228}"/>
                </a:ext>
              </a:extLst>
            </p:cNvPr>
            <p:cNvSpPr txBox="1"/>
            <p:nvPr/>
          </p:nvSpPr>
          <p:spPr>
            <a:xfrm>
              <a:off x="3017860" y="4283314"/>
              <a:ext cx="1607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3" name="Group 22">
            <a:extLst>
              <a:ext uri="{FF2B5EF4-FFF2-40B4-BE49-F238E27FC236}">
                <a16:creationId xmlns:a16="http://schemas.microsoft.com/office/drawing/2014/main" id="{BA050F11-A120-47A0-A40C-80DC965993BE}"/>
              </a:ext>
            </a:extLst>
          </p:cNvPr>
          <p:cNvGrpSpPr/>
          <p:nvPr/>
        </p:nvGrpSpPr>
        <p:grpSpPr>
          <a:xfrm>
            <a:off x="1390671" y="2282160"/>
            <a:ext cx="3415712" cy="738664"/>
            <a:chOff x="3017860" y="4283314"/>
            <a:chExt cx="1624783" cy="738664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9C82155C-92A3-42FB-B006-6F71182E9E8F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802407A7-0C1C-4C3F-9616-0B3DD26C0CB2}"/>
                </a:ext>
              </a:extLst>
            </p:cNvPr>
            <p:cNvSpPr txBox="1"/>
            <p:nvPr/>
          </p:nvSpPr>
          <p:spPr>
            <a:xfrm>
              <a:off x="3017860" y="4283314"/>
              <a:ext cx="1607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6" name="Group 25">
            <a:extLst>
              <a:ext uri="{FF2B5EF4-FFF2-40B4-BE49-F238E27FC236}">
                <a16:creationId xmlns:a16="http://schemas.microsoft.com/office/drawing/2014/main" id="{1D787BF6-59B2-48D3-A377-E47CBD6A759C}"/>
              </a:ext>
            </a:extLst>
          </p:cNvPr>
          <p:cNvGrpSpPr/>
          <p:nvPr/>
        </p:nvGrpSpPr>
        <p:grpSpPr>
          <a:xfrm>
            <a:off x="738551" y="4202736"/>
            <a:ext cx="3415709" cy="738664"/>
            <a:chOff x="3017861" y="4283314"/>
            <a:chExt cx="1624782" cy="738664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F9441D22-2335-4CCC-9338-E2254B85CFA7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C71609E1-6024-4C5B-AD7A-A6AA7AEA9B30}"/>
                </a:ext>
              </a:extLst>
            </p:cNvPr>
            <p:cNvSpPr txBox="1"/>
            <p:nvPr/>
          </p:nvSpPr>
          <p:spPr>
            <a:xfrm>
              <a:off x="3017861" y="4283314"/>
              <a:ext cx="1607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9" name="Group 28">
            <a:extLst>
              <a:ext uri="{FF2B5EF4-FFF2-40B4-BE49-F238E27FC236}">
                <a16:creationId xmlns:a16="http://schemas.microsoft.com/office/drawing/2014/main" id="{AE349FBA-AE6A-4848-81C2-C0691008F09F}"/>
              </a:ext>
            </a:extLst>
          </p:cNvPr>
          <p:cNvGrpSpPr/>
          <p:nvPr/>
        </p:nvGrpSpPr>
        <p:grpSpPr>
          <a:xfrm>
            <a:off x="6932366" y="5379249"/>
            <a:ext cx="3404440" cy="738664"/>
            <a:chOff x="3017861" y="4283314"/>
            <a:chExt cx="1624782" cy="738664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B9DA847D-81F8-4B69-BFEE-4D34CB0622A5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AA39A9A8-049E-41AF-909B-7428C175F9E9}"/>
                </a:ext>
              </a:extLst>
            </p:cNvPr>
            <p:cNvSpPr txBox="1"/>
            <p:nvPr/>
          </p:nvSpPr>
          <p:spPr>
            <a:xfrm>
              <a:off x="3017861" y="4283314"/>
              <a:ext cx="1607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2" name="Rectangle 33">
            <a:extLst>
              <a:ext uri="{FF2B5EF4-FFF2-40B4-BE49-F238E27FC236}">
                <a16:creationId xmlns:a16="http://schemas.microsoft.com/office/drawing/2014/main" id="{99EED8D2-FCCC-400A-8E0F-F24AC5318AD1}"/>
              </a:ext>
            </a:extLst>
          </p:cNvPr>
          <p:cNvSpPr/>
          <p:nvPr/>
        </p:nvSpPr>
        <p:spPr>
          <a:xfrm>
            <a:off x="4301522" y="1840913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05</a:t>
            </a:r>
            <a:endParaRPr lang="ko-KR" altLang="en-US" sz="1200" b="1" dirty="0"/>
          </a:p>
        </p:txBody>
      </p:sp>
      <p:sp>
        <p:nvSpPr>
          <p:cNvPr id="343" name="Rectangle 34">
            <a:extLst>
              <a:ext uri="{FF2B5EF4-FFF2-40B4-BE49-F238E27FC236}">
                <a16:creationId xmlns:a16="http://schemas.microsoft.com/office/drawing/2014/main" id="{873B3C7F-994C-48A0-99DC-79CF8C29A6CA}"/>
              </a:ext>
            </a:extLst>
          </p:cNvPr>
          <p:cNvSpPr/>
          <p:nvPr/>
        </p:nvSpPr>
        <p:spPr>
          <a:xfrm>
            <a:off x="3649400" y="3745707"/>
            <a:ext cx="386384" cy="36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sp>
        <p:nvSpPr>
          <p:cNvPr id="344" name="Rectangle 35">
            <a:extLst>
              <a:ext uri="{FF2B5EF4-FFF2-40B4-BE49-F238E27FC236}">
                <a16:creationId xmlns:a16="http://schemas.microsoft.com/office/drawing/2014/main" id="{B9137269-0377-4CFE-89F0-D7A89D29B0E9}"/>
              </a:ext>
            </a:extLst>
          </p:cNvPr>
          <p:cNvSpPr/>
          <p:nvPr/>
        </p:nvSpPr>
        <p:spPr>
          <a:xfrm>
            <a:off x="6459483" y="5314492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345" name="Rectangle 36">
            <a:extLst>
              <a:ext uri="{FF2B5EF4-FFF2-40B4-BE49-F238E27FC236}">
                <a16:creationId xmlns:a16="http://schemas.microsoft.com/office/drawing/2014/main" id="{5550C172-72C8-4E9C-860E-55FD67131675}"/>
              </a:ext>
            </a:extLst>
          </p:cNvPr>
          <p:cNvSpPr/>
          <p:nvPr/>
        </p:nvSpPr>
        <p:spPr>
          <a:xfrm>
            <a:off x="7722516" y="1840913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346" name="Rectangle 37">
            <a:extLst>
              <a:ext uri="{FF2B5EF4-FFF2-40B4-BE49-F238E27FC236}">
                <a16:creationId xmlns:a16="http://schemas.microsoft.com/office/drawing/2014/main" id="{FFC77722-05B8-43D7-BBBE-0037D04456D4}"/>
              </a:ext>
            </a:extLst>
          </p:cNvPr>
          <p:cNvSpPr/>
          <p:nvPr/>
        </p:nvSpPr>
        <p:spPr>
          <a:xfrm>
            <a:off x="8085880" y="3745707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/>
              <a:t>02</a:t>
            </a:r>
            <a:endParaRPr lang="ko-KR" altLang="en-US" sz="1200" b="1" dirty="0"/>
          </a:p>
        </p:txBody>
      </p:sp>
      <p:sp>
        <p:nvSpPr>
          <p:cNvPr id="347" name="Freeform 55">
            <a:extLst>
              <a:ext uri="{FF2B5EF4-FFF2-40B4-BE49-F238E27FC236}">
                <a16:creationId xmlns:a16="http://schemas.microsoft.com/office/drawing/2014/main" id="{94D5DF13-A798-40D7-84E0-82885F9DC7C8}"/>
              </a:ext>
            </a:extLst>
          </p:cNvPr>
          <p:cNvSpPr/>
          <p:nvPr/>
        </p:nvSpPr>
        <p:spPr>
          <a:xfrm rot="2700000">
            <a:off x="5909576" y="3546540"/>
            <a:ext cx="319735" cy="783459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8" name="Rectangle 16">
            <a:extLst>
              <a:ext uri="{FF2B5EF4-FFF2-40B4-BE49-F238E27FC236}">
                <a16:creationId xmlns:a16="http://schemas.microsoft.com/office/drawing/2014/main" id="{E260087E-32CC-43C3-BAF1-5D00401BCEF5}"/>
              </a:ext>
            </a:extLst>
          </p:cNvPr>
          <p:cNvSpPr/>
          <p:nvPr/>
        </p:nvSpPr>
        <p:spPr>
          <a:xfrm rot="2700000">
            <a:off x="5708100" y="5056746"/>
            <a:ext cx="268580" cy="48151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9" name="Rectangle 9">
            <a:extLst>
              <a:ext uri="{FF2B5EF4-FFF2-40B4-BE49-F238E27FC236}">
                <a16:creationId xmlns:a16="http://schemas.microsoft.com/office/drawing/2014/main" id="{4254D4A9-22D5-4913-AC3B-398D50DC8A04}"/>
              </a:ext>
            </a:extLst>
          </p:cNvPr>
          <p:cNvSpPr/>
          <p:nvPr/>
        </p:nvSpPr>
        <p:spPr>
          <a:xfrm>
            <a:off x="6817329" y="2749181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0" name="Oval 7">
            <a:extLst>
              <a:ext uri="{FF2B5EF4-FFF2-40B4-BE49-F238E27FC236}">
                <a16:creationId xmlns:a16="http://schemas.microsoft.com/office/drawing/2014/main" id="{0D519139-4B41-4A9B-AD25-E61289D05131}"/>
              </a:ext>
            </a:extLst>
          </p:cNvPr>
          <p:cNvSpPr/>
          <p:nvPr/>
        </p:nvSpPr>
        <p:spPr>
          <a:xfrm>
            <a:off x="7133051" y="4362241"/>
            <a:ext cx="364891" cy="36489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1" name="Rounded Rectangle 27">
            <a:extLst>
              <a:ext uri="{FF2B5EF4-FFF2-40B4-BE49-F238E27FC236}">
                <a16:creationId xmlns:a16="http://schemas.microsoft.com/office/drawing/2014/main" id="{532BB89E-C2C0-4115-9AB6-7A0191F838EF}"/>
              </a:ext>
            </a:extLst>
          </p:cNvPr>
          <p:cNvSpPr/>
          <p:nvPr/>
        </p:nvSpPr>
        <p:spPr>
          <a:xfrm>
            <a:off x="5227329" y="2628491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2" name="Block Arc 10">
            <a:extLst>
              <a:ext uri="{FF2B5EF4-FFF2-40B4-BE49-F238E27FC236}">
                <a16:creationId xmlns:a16="http://schemas.microsoft.com/office/drawing/2014/main" id="{A4603612-B14F-440A-A26F-4FD64027BA05}"/>
              </a:ext>
            </a:extLst>
          </p:cNvPr>
          <p:cNvSpPr/>
          <p:nvPr/>
        </p:nvSpPr>
        <p:spPr>
          <a:xfrm>
            <a:off x="4494124" y="3958144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2018-04-05T02:07:05Z</dcterms:modified>
</cp:coreProperties>
</file>