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4" name="Rectangle 124">
            <a:extLst>
              <a:ext uri="{FF2B5EF4-FFF2-40B4-BE49-F238E27FC236}">
                <a16:creationId xmlns:a16="http://schemas.microsoft.com/office/drawing/2014/main" id="{ED8E0C33-90D2-41E5-B430-7DA57136F82A}"/>
              </a:ext>
            </a:extLst>
          </p:cNvPr>
          <p:cNvSpPr/>
          <p:nvPr/>
        </p:nvSpPr>
        <p:spPr>
          <a:xfrm>
            <a:off x="7816825" y="1866578"/>
            <a:ext cx="1980000" cy="792000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5" name="Rectangle 108">
            <a:extLst>
              <a:ext uri="{FF2B5EF4-FFF2-40B4-BE49-F238E27FC236}">
                <a16:creationId xmlns:a16="http://schemas.microsoft.com/office/drawing/2014/main" id="{50CD8754-6858-4830-A8FE-DF719E7E1C64}"/>
              </a:ext>
            </a:extLst>
          </p:cNvPr>
          <p:cNvSpPr/>
          <p:nvPr/>
        </p:nvSpPr>
        <p:spPr>
          <a:xfrm>
            <a:off x="926810" y="5237958"/>
            <a:ext cx="1980000" cy="79200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6" name="Bent-Up Arrow 128">
            <a:extLst>
              <a:ext uri="{FF2B5EF4-FFF2-40B4-BE49-F238E27FC236}">
                <a16:creationId xmlns:a16="http://schemas.microsoft.com/office/drawing/2014/main" id="{CD819CC5-5D20-4CEB-925F-FC774FF1B4E7}"/>
              </a:ext>
            </a:extLst>
          </p:cNvPr>
          <p:cNvSpPr/>
          <p:nvPr/>
        </p:nvSpPr>
        <p:spPr>
          <a:xfrm rot="16200000" flipV="1">
            <a:off x="1932726" y="4532647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7" name="Rectangle 112">
            <a:extLst>
              <a:ext uri="{FF2B5EF4-FFF2-40B4-BE49-F238E27FC236}">
                <a16:creationId xmlns:a16="http://schemas.microsoft.com/office/drawing/2014/main" id="{6773C8FB-8F3B-4446-B289-51D75894A9A4}"/>
              </a:ext>
            </a:extLst>
          </p:cNvPr>
          <p:cNvSpPr/>
          <p:nvPr/>
        </p:nvSpPr>
        <p:spPr>
          <a:xfrm>
            <a:off x="2649314" y="4395113"/>
            <a:ext cx="1980000" cy="792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58" name="Bent-Up Arrow 129">
            <a:extLst>
              <a:ext uri="{FF2B5EF4-FFF2-40B4-BE49-F238E27FC236}">
                <a16:creationId xmlns:a16="http://schemas.microsoft.com/office/drawing/2014/main" id="{9D32C645-E73C-414D-8F07-0DB8A23F54CF}"/>
              </a:ext>
            </a:extLst>
          </p:cNvPr>
          <p:cNvSpPr/>
          <p:nvPr/>
        </p:nvSpPr>
        <p:spPr>
          <a:xfrm rot="16200000" flipV="1">
            <a:off x="3662422" y="3689437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9" name="Rectangle 116">
            <a:extLst>
              <a:ext uri="{FF2B5EF4-FFF2-40B4-BE49-F238E27FC236}">
                <a16:creationId xmlns:a16="http://schemas.microsoft.com/office/drawing/2014/main" id="{FBDCF708-753D-4B7F-B1E9-DB3422CC058F}"/>
              </a:ext>
            </a:extLst>
          </p:cNvPr>
          <p:cNvSpPr/>
          <p:nvPr/>
        </p:nvSpPr>
        <p:spPr>
          <a:xfrm>
            <a:off x="4371818" y="3552268"/>
            <a:ext cx="1980000" cy="79200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60" name="Bent-Up Arrow 130">
            <a:extLst>
              <a:ext uri="{FF2B5EF4-FFF2-40B4-BE49-F238E27FC236}">
                <a16:creationId xmlns:a16="http://schemas.microsoft.com/office/drawing/2014/main" id="{6853AF0D-5814-4682-B6E3-7A8FF776E554}"/>
              </a:ext>
            </a:extLst>
          </p:cNvPr>
          <p:cNvSpPr/>
          <p:nvPr/>
        </p:nvSpPr>
        <p:spPr>
          <a:xfrm rot="16200000" flipV="1">
            <a:off x="5365750" y="2846958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1" name="Rectangle 120">
            <a:extLst>
              <a:ext uri="{FF2B5EF4-FFF2-40B4-BE49-F238E27FC236}">
                <a16:creationId xmlns:a16="http://schemas.microsoft.com/office/drawing/2014/main" id="{096160D2-889C-46E8-A89A-64E189CBAF0E}"/>
              </a:ext>
            </a:extLst>
          </p:cNvPr>
          <p:cNvSpPr/>
          <p:nvPr/>
        </p:nvSpPr>
        <p:spPr>
          <a:xfrm>
            <a:off x="6094322" y="2709423"/>
            <a:ext cx="1980000" cy="792000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62" name="Bent-Up Arrow 131">
            <a:extLst>
              <a:ext uri="{FF2B5EF4-FFF2-40B4-BE49-F238E27FC236}">
                <a16:creationId xmlns:a16="http://schemas.microsoft.com/office/drawing/2014/main" id="{E23A40AD-9330-4AEF-9F0D-80380F359D3E}"/>
              </a:ext>
            </a:extLst>
          </p:cNvPr>
          <p:cNvSpPr/>
          <p:nvPr/>
        </p:nvSpPr>
        <p:spPr>
          <a:xfrm rot="16200000" flipV="1">
            <a:off x="7086656" y="2005209"/>
            <a:ext cx="597209" cy="813415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3" name="Group 109">
            <a:extLst>
              <a:ext uri="{FF2B5EF4-FFF2-40B4-BE49-F238E27FC236}">
                <a16:creationId xmlns:a16="http://schemas.microsoft.com/office/drawing/2014/main" id="{AF00940B-01EB-4C2B-A1B1-A3A7DA30AC08}"/>
              </a:ext>
            </a:extLst>
          </p:cNvPr>
          <p:cNvGrpSpPr/>
          <p:nvPr/>
        </p:nvGrpSpPr>
        <p:grpSpPr>
          <a:xfrm>
            <a:off x="1122304" y="5283441"/>
            <a:ext cx="1592588" cy="703993"/>
            <a:chOff x="3233964" y="1951546"/>
            <a:chExt cx="1410044" cy="575995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AD4135A8-6D34-408B-9007-9EC7DE95F641}"/>
                </a:ext>
              </a:extLst>
            </p:cNvPr>
            <p:cNvSpPr txBox="1"/>
            <p:nvPr/>
          </p:nvSpPr>
          <p:spPr>
            <a:xfrm>
              <a:off x="3233964" y="1951546"/>
              <a:ext cx="1400519" cy="2518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4F4C0168-57F4-4F26-8DF9-628215195F0B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266" name="Group 132">
            <a:extLst>
              <a:ext uri="{FF2B5EF4-FFF2-40B4-BE49-F238E27FC236}">
                <a16:creationId xmlns:a16="http://schemas.microsoft.com/office/drawing/2014/main" id="{C6A326CB-627F-49D8-AB31-1236BB47E58B}"/>
              </a:ext>
            </a:extLst>
          </p:cNvPr>
          <p:cNvGrpSpPr/>
          <p:nvPr/>
        </p:nvGrpSpPr>
        <p:grpSpPr>
          <a:xfrm>
            <a:off x="2993535" y="5207986"/>
            <a:ext cx="3067503" cy="906974"/>
            <a:chOff x="852873" y="3067505"/>
            <a:chExt cx="2342902" cy="906974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286658B2-D86B-42B7-B350-64699DCE3ED3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63A5D22B-5C89-41F8-A19E-9ABBB7E5F92B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" name="Group 135">
            <a:extLst>
              <a:ext uri="{FF2B5EF4-FFF2-40B4-BE49-F238E27FC236}">
                <a16:creationId xmlns:a16="http://schemas.microsoft.com/office/drawing/2014/main" id="{CD37BB4F-7773-4A6B-88B4-71A63194ABAF}"/>
              </a:ext>
            </a:extLst>
          </p:cNvPr>
          <p:cNvGrpSpPr/>
          <p:nvPr/>
        </p:nvGrpSpPr>
        <p:grpSpPr>
          <a:xfrm>
            <a:off x="4712850" y="4365072"/>
            <a:ext cx="3067503" cy="906974"/>
            <a:chOff x="852873" y="3067505"/>
            <a:chExt cx="2342902" cy="906974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AC455DD0-9913-4D18-B5E4-24F5601E0BA7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B8243F64-9E1C-4FBE-80FB-A58FCE4C58E7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2" name="Group 138">
            <a:extLst>
              <a:ext uri="{FF2B5EF4-FFF2-40B4-BE49-F238E27FC236}">
                <a16:creationId xmlns:a16="http://schemas.microsoft.com/office/drawing/2014/main" id="{64D86C7D-79B6-4A12-BE28-B741CE72A50D}"/>
              </a:ext>
            </a:extLst>
          </p:cNvPr>
          <p:cNvGrpSpPr/>
          <p:nvPr/>
        </p:nvGrpSpPr>
        <p:grpSpPr>
          <a:xfrm>
            <a:off x="6432165" y="3522159"/>
            <a:ext cx="3067503" cy="906974"/>
            <a:chOff x="852873" y="3067505"/>
            <a:chExt cx="2342902" cy="906974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930CD15E-7030-412C-A6D5-AF1DE7C50412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1D583898-C1B8-4A06-9488-0BF56C90AADA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5" name="Group 141">
            <a:extLst>
              <a:ext uri="{FF2B5EF4-FFF2-40B4-BE49-F238E27FC236}">
                <a16:creationId xmlns:a16="http://schemas.microsoft.com/office/drawing/2014/main" id="{AC8974BF-C3AD-476F-BB3E-582623EC40E0}"/>
              </a:ext>
            </a:extLst>
          </p:cNvPr>
          <p:cNvGrpSpPr/>
          <p:nvPr/>
        </p:nvGrpSpPr>
        <p:grpSpPr>
          <a:xfrm>
            <a:off x="8151481" y="2679246"/>
            <a:ext cx="3067503" cy="906974"/>
            <a:chOff x="852873" y="3067505"/>
            <a:chExt cx="2342902" cy="906974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F6963115-2AF8-4CA2-934F-202998515725}"/>
                </a:ext>
              </a:extLst>
            </p:cNvPr>
            <p:cNvSpPr txBox="1"/>
            <p:nvPr/>
          </p:nvSpPr>
          <p:spPr>
            <a:xfrm>
              <a:off x="852873" y="3328148"/>
              <a:ext cx="2342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9F245DB3-10A6-40D2-98CA-A6DAD33ED7FB}"/>
                </a:ext>
              </a:extLst>
            </p:cNvPr>
            <p:cNvSpPr txBox="1"/>
            <p:nvPr/>
          </p:nvSpPr>
          <p:spPr>
            <a:xfrm>
              <a:off x="852873" y="3067505"/>
              <a:ext cx="2342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8" name="Group 109">
            <a:extLst>
              <a:ext uri="{FF2B5EF4-FFF2-40B4-BE49-F238E27FC236}">
                <a16:creationId xmlns:a16="http://schemas.microsoft.com/office/drawing/2014/main" id="{8E6146E8-566F-40C3-81A2-4D8ECCB508F0}"/>
              </a:ext>
            </a:extLst>
          </p:cNvPr>
          <p:cNvGrpSpPr/>
          <p:nvPr/>
        </p:nvGrpSpPr>
        <p:grpSpPr>
          <a:xfrm>
            <a:off x="2846543" y="4439516"/>
            <a:ext cx="1592588" cy="703993"/>
            <a:chOff x="3233964" y="1951546"/>
            <a:chExt cx="1410044" cy="575995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F51D86D6-1677-4301-9D71-612C31522C55}"/>
                </a:ext>
              </a:extLst>
            </p:cNvPr>
            <p:cNvSpPr txBox="1"/>
            <p:nvPr/>
          </p:nvSpPr>
          <p:spPr>
            <a:xfrm>
              <a:off x="3233964" y="1951546"/>
              <a:ext cx="1400519" cy="2518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EDB70D8C-417F-4640-BBCE-7BE942AECF1F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281" name="Group 109">
            <a:extLst>
              <a:ext uri="{FF2B5EF4-FFF2-40B4-BE49-F238E27FC236}">
                <a16:creationId xmlns:a16="http://schemas.microsoft.com/office/drawing/2014/main" id="{273705EA-DEE2-462E-9B8A-47A0C0DD9EBB}"/>
              </a:ext>
            </a:extLst>
          </p:cNvPr>
          <p:cNvGrpSpPr/>
          <p:nvPr/>
        </p:nvGrpSpPr>
        <p:grpSpPr>
          <a:xfrm>
            <a:off x="4570782" y="3595591"/>
            <a:ext cx="1592588" cy="703993"/>
            <a:chOff x="3233964" y="1951546"/>
            <a:chExt cx="1410044" cy="575995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9D30345D-B436-463C-B9DA-88AE45D01D39}"/>
                </a:ext>
              </a:extLst>
            </p:cNvPr>
            <p:cNvSpPr txBox="1"/>
            <p:nvPr/>
          </p:nvSpPr>
          <p:spPr>
            <a:xfrm>
              <a:off x="3233964" y="1951546"/>
              <a:ext cx="1400519" cy="2518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53B37DF3-C558-466A-A6C5-623D085A342C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284" name="Group 109">
            <a:extLst>
              <a:ext uri="{FF2B5EF4-FFF2-40B4-BE49-F238E27FC236}">
                <a16:creationId xmlns:a16="http://schemas.microsoft.com/office/drawing/2014/main" id="{9D25A257-30C6-46A6-956B-C863F38F40B4}"/>
              </a:ext>
            </a:extLst>
          </p:cNvPr>
          <p:cNvGrpSpPr/>
          <p:nvPr/>
        </p:nvGrpSpPr>
        <p:grpSpPr>
          <a:xfrm>
            <a:off x="6295021" y="2751666"/>
            <a:ext cx="1592588" cy="703993"/>
            <a:chOff x="3233964" y="1951546"/>
            <a:chExt cx="1410044" cy="575995"/>
          </a:xfrm>
        </p:grpSpPr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412CF130-393C-4422-A218-92303B6C1A22}"/>
                </a:ext>
              </a:extLst>
            </p:cNvPr>
            <p:cNvSpPr txBox="1"/>
            <p:nvPr/>
          </p:nvSpPr>
          <p:spPr>
            <a:xfrm>
              <a:off x="3233964" y="1951546"/>
              <a:ext cx="1400519" cy="2518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CDA8CA6D-038D-40EC-A244-FF0762705ADF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grpSp>
        <p:nvGrpSpPr>
          <p:cNvPr id="287" name="Group 109">
            <a:extLst>
              <a:ext uri="{FF2B5EF4-FFF2-40B4-BE49-F238E27FC236}">
                <a16:creationId xmlns:a16="http://schemas.microsoft.com/office/drawing/2014/main" id="{B5835AEC-7085-4761-8752-BD1DE3407A39}"/>
              </a:ext>
            </a:extLst>
          </p:cNvPr>
          <p:cNvGrpSpPr/>
          <p:nvPr/>
        </p:nvGrpSpPr>
        <p:grpSpPr>
          <a:xfrm>
            <a:off x="8019260" y="1907741"/>
            <a:ext cx="1592588" cy="703993"/>
            <a:chOff x="3233964" y="1951546"/>
            <a:chExt cx="1410044" cy="575995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E9CF55D5-843C-4DDD-A8F8-D87222D532CA}"/>
                </a:ext>
              </a:extLst>
            </p:cNvPr>
            <p:cNvSpPr txBox="1"/>
            <p:nvPr/>
          </p:nvSpPr>
          <p:spPr>
            <a:xfrm>
              <a:off x="3233964" y="1951546"/>
              <a:ext cx="1400519" cy="2518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79DAD010-8801-4E91-B5A7-A5A7C8180C5D}"/>
                </a:ext>
              </a:extLst>
            </p:cNvPr>
            <p:cNvSpPr txBox="1"/>
            <p:nvPr/>
          </p:nvSpPr>
          <p:spPr>
            <a:xfrm>
              <a:off x="3243489" y="2149815"/>
              <a:ext cx="1400519" cy="3777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Modern PowerPoint  Presentation </a:t>
              </a:r>
            </a:p>
          </p:txBody>
        </p:sp>
      </p:grpSp>
      <p:sp>
        <p:nvSpPr>
          <p:cNvPr id="290" name="Rectangle 30">
            <a:extLst>
              <a:ext uri="{FF2B5EF4-FFF2-40B4-BE49-F238E27FC236}">
                <a16:creationId xmlns:a16="http://schemas.microsoft.com/office/drawing/2014/main" id="{7065897C-3C61-4AB4-B925-DF662B7F174F}"/>
              </a:ext>
            </a:extLst>
          </p:cNvPr>
          <p:cNvSpPr/>
          <p:nvPr/>
        </p:nvSpPr>
        <p:spPr>
          <a:xfrm>
            <a:off x="4655815" y="309395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1" name="Frame 17">
            <a:extLst>
              <a:ext uri="{FF2B5EF4-FFF2-40B4-BE49-F238E27FC236}">
                <a16:creationId xmlns:a16="http://schemas.microsoft.com/office/drawing/2014/main" id="{AAC8C48D-43B6-4DD2-ACB9-6904758B4843}"/>
              </a:ext>
            </a:extLst>
          </p:cNvPr>
          <p:cNvSpPr/>
          <p:nvPr/>
        </p:nvSpPr>
        <p:spPr>
          <a:xfrm>
            <a:off x="2906810" y="394635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2" name="Rectangle 130">
            <a:extLst>
              <a:ext uri="{FF2B5EF4-FFF2-40B4-BE49-F238E27FC236}">
                <a16:creationId xmlns:a16="http://schemas.microsoft.com/office/drawing/2014/main" id="{9BD1D269-3362-4CA1-8BA8-EEED142AAB69}"/>
              </a:ext>
            </a:extLst>
          </p:cNvPr>
          <p:cNvSpPr/>
          <p:nvPr/>
        </p:nvSpPr>
        <p:spPr>
          <a:xfrm>
            <a:off x="1273510" y="475080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3" name="Isosceles Triangle 8">
            <a:extLst>
              <a:ext uri="{FF2B5EF4-FFF2-40B4-BE49-F238E27FC236}">
                <a16:creationId xmlns:a16="http://schemas.microsoft.com/office/drawing/2014/main" id="{89395714-DCB6-4E5F-92CD-3685E06E9F4F}"/>
              </a:ext>
            </a:extLst>
          </p:cNvPr>
          <p:cNvSpPr/>
          <p:nvPr/>
        </p:nvSpPr>
        <p:spPr>
          <a:xfrm rot="16200000">
            <a:off x="10054039" y="2012847"/>
            <a:ext cx="457922" cy="54596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4" name="Donut 39">
            <a:extLst>
              <a:ext uri="{FF2B5EF4-FFF2-40B4-BE49-F238E27FC236}">
                <a16:creationId xmlns:a16="http://schemas.microsoft.com/office/drawing/2014/main" id="{A09C40D0-E1F8-4CC0-BFAF-3374206CE176}"/>
              </a:ext>
            </a:extLst>
          </p:cNvPr>
          <p:cNvSpPr/>
          <p:nvPr/>
        </p:nvSpPr>
        <p:spPr>
          <a:xfrm>
            <a:off x="6334372" y="2174970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11327</TotalTime>
  <Words>121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2018-04-19T04:32:23Z</dcterms:modified>
</cp:coreProperties>
</file>