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5" name="Picture 2" descr="E:\002-KIMS BUSINESS\000-B-KIMS-소스 분류-2014\10-ESP to IMG\지구.png">
            <a:extLst>
              <a:ext uri="{FF2B5EF4-FFF2-40B4-BE49-F238E27FC236}">
                <a16:creationId xmlns:a16="http://schemas.microsoft.com/office/drawing/2014/main" id="{D7B63077-E50C-4C1E-A996-3DC16ECAC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91" y="2443252"/>
            <a:ext cx="3042397" cy="30423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c 15">
            <a:extLst>
              <a:ext uri="{FF2B5EF4-FFF2-40B4-BE49-F238E27FC236}">
                <a16:creationId xmlns:a16="http://schemas.microsoft.com/office/drawing/2014/main" id="{C31015E1-5771-4629-9DA9-22444C360865}"/>
              </a:ext>
            </a:extLst>
          </p:cNvPr>
          <p:cNvSpPr/>
          <p:nvPr/>
        </p:nvSpPr>
        <p:spPr>
          <a:xfrm>
            <a:off x="627959" y="1981162"/>
            <a:ext cx="3970151" cy="3970151"/>
          </a:xfrm>
          <a:prstGeom prst="arc">
            <a:avLst>
              <a:gd name="adj1" fmla="val 16200000"/>
              <a:gd name="adj2" fmla="val 5433205"/>
            </a:avLst>
          </a:prstGeom>
          <a:ln w="53975">
            <a:gradFill>
              <a:gsLst>
                <a:gs pos="82000">
                  <a:srgbClr val="D9D9D9"/>
                </a:gs>
                <a:gs pos="0">
                  <a:schemeClr val="bg1">
                    <a:lumMod val="85000"/>
                    <a:alpha val="0"/>
                  </a:schemeClr>
                </a:gs>
                <a:gs pos="20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6">
            <a:extLst>
              <a:ext uri="{FF2B5EF4-FFF2-40B4-BE49-F238E27FC236}">
                <a16:creationId xmlns:a16="http://schemas.microsoft.com/office/drawing/2014/main" id="{B4E261F6-C073-4830-847B-1C1124103EC9}"/>
              </a:ext>
            </a:extLst>
          </p:cNvPr>
          <p:cNvSpPr/>
          <p:nvPr/>
        </p:nvSpPr>
        <p:spPr>
          <a:xfrm>
            <a:off x="3242330" y="2038222"/>
            <a:ext cx="216024" cy="2160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8">
            <a:extLst>
              <a:ext uri="{FF2B5EF4-FFF2-40B4-BE49-F238E27FC236}">
                <a16:creationId xmlns:a16="http://schemas.microsoft.com/office/drawing/2014/main" id="{76B541B2-1DAD-48AC-9516-0A321ED6C3EF}"/>
              </a:ext>
            </a:extLst>
          </p:cNvPr>
          <p:cNvSpPr/>
          <p:nvPr/>
        </p:nvSpPr>
        <p:spPr>
          <a:xfrm>
            <a:off x="5169330" y="1895275"/>
            <a:ext cx="549374" cy="5493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oup 17">
            <a:extLst>
              <a:ext uri="{FF2B5EF4-FFF2-40B4-BE49-F238E27FC236}">
                <a16:creationId xmlns:a16="http://schemas.microsoft.com/office/drawing/2014/main" id="{A899770D-C4CE-4018-A582-04705631DDCE}"/>
              </a:ext>
            </a:extLst>
          </p:cNvPr>
          <p:cNvGrpSpPr/>
          <p:nvPr/>
        </p:nvGrpSpPr>
        <p:grpSpPr>
          <a:xfrm>
            <a:off x="5878631" y="1812045"/>
            <a:ext cx="4614533" cy="668379"/>
            <a:chOff x="4716014" y="1639851"/>
            <a:chExt cx="3888434" cy="66837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BCD592-5A8E-41B5-B900-F877E16B9008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8E1FF3-CDFB-4E26-AD83-A2BA1B951DC3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" name="Oval 24">
            <a:extLst>
              <a:ext uri="{FF2B5EF4-FFF2-40B4-BE49-F238E27FC236}">
                <a16:creationId xmlns:a16="http://schemas.microsoft.com/office/drawing/2014/main" id="{88B26186-EA0B-4C35-B6AB-28870F41B9C3}"/>
              </a:ext>
            </a:extLst>
          </p:cNvPr>
          <p:cNvSpPr/>
          <p:nvPr/>
        </p:nvSpPr>
        <p:spPr>
          <a:xfrm>
            <a:off x="6114957" y="3731521"/>
            <a:ext cx="549374" cy="5493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25">
            <a:extLst>
              <a:ext uri="{FF2B5EF4-FFF2-40B4-BE49-F238E27FC236}">
                <a16:creationId xmlns:a16="http://schemas.microsoft.com/office/drawing/2014/main" id="{74ECFA33-3AC1-4BCF-89AA-03DEC876E3DE}"/>
              </a:ext>
            </a:extLst>
          </p:cNvPr>
          <p:cNvGrpSpPr/>
          <p:nvPr/>
        </p:nvGrpSpPr>
        <p:grpSpPr>
          <a:xfrm>
            <a:off x="6824258" y="3648291"/>
            <a:ext cx="4614533" cy="668379"/>
            <a:chOff x="4716014" y="1639851"/>
            <a:chExt cx="3888434" cy="66837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2762FAD-5E9C-4CDE-9A76-ECED86F753DB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DFBD76-8493-49EC-B9FA-0353C824C071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" name="Oval 29">
            <a:extLst>
              <a:ext uri="{FF2B5EF4-FFF2-40B4-BE49-F238E27FC236}">
                <a16:creationId xmlns:a16="http://schemas.microsoft.com/office/drawing/2014/main" id="{E511F518-8B85-4C8B-AB09-5B6CAF3F969E}"/>
              </a:ext>
            </a:extLst>
          </p:cNvPr>
          <p:cNvSpPr/>
          <p:nvPr/>
        </p:nvSpPr>
        <p:spPr>
          <a:xfrm>
            <a:off x="5045503" y="5567767"/>
            <a:ext cx="549374" cy="5493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30">
            <a:extLst>
              <a:ext uri="{FF2B5EF4-FFF2-40B4-BE49-F238E27FC236}">
                <a16:creationId xmlns:a16="http://schemas.microsoft.com/office/drawing/2014/main" id="{820973B9-F2B2-417E-9D62-D7E33D0A9AA6}"/>
              </a:ext>
            </a:extLst>
          </p:cNvPr>
          <p:cNvGrpSpPr/>
          <p:nvPr/>
        </p:nvGrpSpPr>
        <p:grpSpPr>
          <a:xfrm>
            <a:off x="5754804" y="5484537"/>
            <a:ext cx="4614533" cy="668379"/>
            <a:chOff x="4716014" y="1639851"/>
            <a:chExt cx="3888434" cy="66837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50EF5D-13AA-4EB0-BD17-C6B920F87DE5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11E2B93-B649-4DFD-A2F5-D66CB646D9C9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0" name="Oval 34">
            <a:extLst>
              <a:ext uri="{FF2B5EF4-FFF2-40B4-BE49-F238E27FC236}">
                <a16:creationId xmlns:a16="http://schemas.microsoft.com/office/drawing/2014/main" id="{3586B741-1799-4D81-8636-31E45A4DFD87}"/>
              </a:ext>
            </a:extLst>
          </p:cNvPr>
          <p:cNvSpPr/>
          <p:nvPr/>
        </p:nvSpPr>
        <p:spPr>
          <a:xfrm>
            <a:off x="5865025" y="2813398"/>
            <a:ext cx="549374" cy="5493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" name="Group 35">
            <a:extLst>
              <a:ext uri="{FF2B5EF4-FFF2-40B4-BE49-F238E27FC236}">
                <a16:creationId xmlns:a16="http://schemas.microsoft.com/office/drawing/2014/main" id="{D5D2684C-F463-4189-9928-102B4BF48F91}"/>
              </a:ext>
            </a:extLst>
          </p:cNvPr>
          <p:cNvGrpSpPr/>
          <p:nvPr/>
        </p:nvGrpSpPr>
        <p:grpSpPr>
          <a:xfrm>
            <a:off x="6574326" y="2730168"/>
            <a:ext cx="4614533" cy="668379"/>
            <a:chOff x="4716014" y="1639851"/>
            <a:chExt cx="3888434" cy="66837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C7941C8-9261-42B3-B408-9AD19E06AA4E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4CB3F90-4570-4027-B5A2-51433874BD6F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id="{DB85FC1A-BE1B-47D2-BF90-5BCACB05F5A9}"/>
              </a:ext>
            </a:extLst>
          </p:cNvPr>
          <p:cNvSpPr/>
          <p:nvPr/>
        </p:nvSpPr>
        <p:spPr>
          <a:xfrm>
            <a:off x="5889408" y="4649644"/>
            <a:ext cx="549374" cy="5493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5" name="Group 40">
            <a:extLst>
              <a:ext uri="{FF2B5EF4-FFF2-40B4-BE49-F238E27FC236}">
                <a16:creationId xmlns:a16="http://schemas.microsoft.com/office/drawing/2014/main" id="{06C8C6DC-DAB1-4B9F-A84E-4E3AC05000AD}"/>
              </a:ext>
            </a:extLst>
          </p:cNvPr>
          <p:cNvGrpSpPr/>
          <p:nvPr/>
        </p:nvGrpSpPr>
        <p:grpSpPr>
          <a:xfrm>
            <a:off x="6598709" y="4566414"/>
            <a:ext cx="4614533" cy="668379"/>
            <a:chOff x="4716014" y="1639851"/>
            <a:chExt cx="3888434" cy="66837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AF8486A-7706-4736-A598-BFE9E867F8CF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FCD8185-976C-49A5-83F5-EAA69C9EABA9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" name="Oval 43">
            <a:extLst>
              <a:ext uri="{FF2B5EF4-FFF2-40B4-BE49-F238E27FC236}">
                <a16:creationId xmlns:a16="http://schemas.microsoft.com/office/drawing/2014/main" id="{D5D33B75-3221-469E-B164-D70DBFFCC97F}"/>
              </a:ext>
            </a:extLst>
          </p:cNvPr>
          <p:cNvSpPr/>
          <p:nvPr/>
        </p:nvSpPr>
        <p:spPr>
          <a:xfrm>
            <a:off x="4271386" y="2956345"/>
            <a:ext cx="216024" cy="2160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4">
            <a:extLst>
              <a:ext uri="{FF2B5EF4-FFF2-40B4-BE49-F238E27FC236}">
                <a16:creationId xmlns:a16="http://schemas.microsoft.com/office/drawing/2014/main" id="{CFD70313-AA52-490D-B5A0-9CB4A9E22EF7}"/>
              </a:ext>
            </a:extLst>
          </p:cNvPr>
          <p:cNvSpPr/>
          <p:nvPr/>
        </p:nvSpPr>
        <p:spPr>
          <a:xfrm>
            <a:off x="4504261" y="3874468"/>
            <a:ext cx="216024" cy="216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5">
            <a:extLst>
              <a:ext uri="{FF2B5EF4-FFF2-40B4-BE49-F238E27FC236}">
                <a16:creationId xmlns:a16="http://schemas.microsoft.com/office/drawing/2014/main" id="{0C8BF046-BA87-4345-84B6-B49475065726}"/>
              </a:ext>
            </a:extLst>
          </p:cNvPr>
          <p:cNvSpPr/>
          <p:nvPr/>
        </p:nvSpPr>
        <p:spPr>
          <a:xfrm>
            <a:off x="4250934" y="4792591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6">
            <a:extLst>
              <a:ext uri="{FF2B5EF4-FFF2-40B4-BE49-F238E27FC236}">
                <a16:creationId xmlns:a16="http://schemas.microsoft.com/office/drawing/2014/main" id="{8BB1C01F-B8B4-405F-BB0C-AAF313963DEF}"/>
              </a:ext>
            </a:extLst>
          </p:cNvPr>
          <p:cNvSpPr/>
          <p:nvPr/>
        </p:nvSpPr>
        <p:spPr>
          <a:xfrm>
            <a:off x="3242330" y="5710714"/>
            <a:ext cx="216024" cy="216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47">
            <a:extLst>
              <a:ext uri="{FF2B5EF4-FFF2-40B4-BE49-F238E27FC236}">
                <a16:creationId xmlns:a16="http://schemas.microsoft.com/office/drawing/2014/main" id="{032E64AF-F4B8-4FF2-BDEA-059647B17F52}"/>
              </a:ext>
            </a:extLst>
          </p:cNvPr>
          <p:cNvCxnSpPr/>
          <p:nvPr/>
        </p:nvCxnSpPr>
        <p:spPr>
          <a:xfrm>
            <a:off x="3773842" y="2146234"/>
            <a:ext cx="108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69D035DE-05B6-4A8C-8239-D389D6BBE21D}"/>
              </a:ext>
            </a:extLst>
          </p:cNvPr>
          <p:cNvCxnSpPr/>
          <p:nvPr/>
        </p:nvCxnSpPr>
        <p:spPr>
          <a:xfrm>
            <a:off x="4636218" y="3064357"/>
            <a:ext cx="108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53">
            <a:extLst>
              <a:ext uri="{FF2B5EF4-FFF2-40B4-BE49-F238E27FC236}">
                <a16:creationId xmlns:a16="http://schemas.microsoft.com/office/drawing/2014/main" id="{EC81314A-265F-428F-9128-D4467B97C282}"/>
              </a:ext>
            </a:extLst>
          </p:cNvPr>
          <p:cNvCxnSpPr/>
          <p:nvPr/>
        </p:nvCxnSpPr>
        <p:spPr>
          <a:xfrm>
            <a:off x="4877621" y="3982480"/>
            <a:ext cx="108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54">
            <a:extLst>
              <a:ext uri="{FF2B5EF4-FFF2-40B4-BE49-F238E27FC236}">
                <a16:creationId xmlns:a16="http://schemas.microsoft.com/office/drawing/2014/main" id="{6DDE4A60-F3B0-4935-9DD0-79A71DFBB56C}"/>
              </a:ext>
            </a:extLst>
          </p:cNvPr>
          <p:cNvCxnSpPr/>
          <p:nvPr/>
        </p:nvCxnSpPr>
        <p:spPr>
          <a:xfrm>
            <a:off x="4638183" y="4900603"/>
            <a:ext cx="108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55">
            <a:extLst>
              <a:ext uri="{FF2B5EF4-FFF2-40B4-BE49-F238E27FC236}">
                <a16:creationId xmlns:a16="http://schemas.microsoft.com/office/drawing/2014/main" id="{FD958626-C44B-40BB-8FE9-519546CE8E32}"/>
              </a:ext>
            </a:extLst>
          </p:cNvPr>
          <p:cNvCxnSpPr/>
          <p:nvPr/>
        </p:nvCxnSpPr>
        <p:spPr>
          <a:xfrm>
            <a:off x="3711928" y="5818726"/>
            <a:ext cx="108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arallelogram 30">
            <a:extLst>
              <a:ext uri="{FF2B5EF4-FFF2-40B4-BE49-F238E27FC236}">
                <a16:creationId xmlns:a16="http://schemas.microsoft.com/office/drawing/2014/main" id="{641FF3A1-F7F3-4066-B383-5C7F79A5638C}"/>
              </a:ext>
            </a:extLst>
          </p:cNvPr>
          <p:cNvSpPr/>
          <p:nvPr/>
        </p:nvSpPr>
        <p:spPr>
          <a:xfrm flipH="1">
            <a:off x="5186914" y="5697920"/>
            <a:ext cx="292659" cy="293383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Freeform 18">
            <a:extLst>
              <a:ext uri="{FF2B5EF4-FFF2-40B4-BE49-F238E27FC236}">
                <a16:creationId xmlns:a16="http://schemas.microsoft.com/office/drawing/2014/main" id="{8C2F0AA5-CF80-4B7D-8875-C2174965953B}"/>
              </a:ext>
            </a:extLst>
          </p:cNvPr>
          <p:cNvSpPr/>
          <p:nvPr/>
        </p:nvSpPr>
        <p:spPr>
          <a:xfrm>
            <a:off x="5262902" y="2018759"/>
            <a:ext cx="355697" cy="2870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Oval 7">
            <a:extLst>
              <a:ext uri="{FF2B5EF4-FFF2-40B4-BE49-F238E27FC236}">
                <a16:creationId xmlns:a16="http://schemas.microsoft.com/office/drawing/2014/main" id="{F9B7FFAF-3A8A-4878-B548-001D7E7E7F51}"/>
              </a:ext>
            </a:extLst>
          </p:cNvPr>
          <p:cNvSpPr/>
          <p:nvPr/>
        </p:nvSpPr>
        <p:spPr>
          <a:xfrm>
            <a:off x="5999795" y="2934388"/>
            <a:ext cx="300641" cy="30064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ounded Rectangle 25">
            <a:extLst>
              <a:ext uri="{FF2B5EF4-FFF2-40B4-BE49-F238E27FC236}">
                <a16:creationId xmlns:a16="http://schemas.microsoft.com/office/drawing/2014/main" id="{C1E05FA8-A97E-4B28-A543-18F7C7444117}"/>
              </a:ext>
            </a:extLst>
          </p:cNvPr>
          <p:cNvSpPr/>
          <p:nvPr/>
        </p:nvSpPr>
        <p:spPr>
          <a:xfrm>
            <a:off x="5985024" y="4789455"/>
            <a:ext cx="342991" cy="251358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Block Arc 25">
            <a:extLst>
              <a:ext uri="{FF2B5EF4-FFF2-40B4-BE49-F238E27FC236}">
                <a16:creationId xmlns:a16="http://schemas.microsoft.com/office/drawing/2014/main" id="{F8B65DAE-5313-4BB0-9EFC-AA0541620CA5}"/>
              </a:ext>
            </a:extLst>
          </p:cNvPr>
          <p:cNvSpPr>
            <a:spLocks noChangeAspect="1"/>
          </p:cNvSpPr>
          <p:nvPr/>
        </p:nvSpPr>
        <p:spPr>
          <a:xfrm>
            <a:off x="6278740" y="3826164"/>
            <a:ext cx="236150" cy="34116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2018-04-17T01:41:46Z</dcterms:modified>
</cp:coreProperties>
</file>