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8" name="Rectangle 4">
            <a:extLst>
              <a:ext uri="{FF2B5EF4-FFF2-40B4-BE49-F238E27FC236}">
                <a16:creationId xmlns:a16="http://schemas.microsoft.com/office/drawing/2014/main" id="{8EB85310-161D-4450-B880-912771C1779B}"/>
              </a:ext>
            </a:extLst>
          </p:cNvPr>
          <p:cNvSpPr/>
          <p:nvPr/>
        </p:nvSpPr>
        <p:spPr>
          <a:xfrm>
            <a:off x="3129506" y="1832322"/>
            <a:ext cx="8124648" cy="72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9" name="Oval 5">
            <a:extLst>
              <a:ext uri="{FF2B5EF4-FFF2-40B4-BE49-F238E27FC236}">
                <a16:creationId xmlns:a16="http://schemas.microsoft.com/office/drawing/2014/main" id="{2E7DCF48-C322-446B-838B-EBD5C0FD3947}"/>
              </a:ext>
            </a:extLst>
          </p:cNvPr>
          <p:cNvSpPr/>
          <p:nvPr/>
        </p:nvSpPr>
        <p:spPr>
          <a:xfrm>
            <a:off x="969506" y="1832322"/>
            <a:ext cx="4320000" cy="432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61EDE043-60D7-4D51-AFFA-47AB161728F4}"/>
              </a:ext>
            </a:extLst>
          </p:cNvPr>
          <p:cNvSpPr txBox="1"/>
          <p:nvPr/>
        </p:nvSpPr>
        <p:spPr>
          <a:xfrm>
            <a:off x="2197555" y="2006927"/>
            <a:ext cx="186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1" name="Rectangle 9">
            <a:extLst>
              <a:ext uri="{FF2B5EF4-FFF2-40B4-BE49-F238E27FC236}">
                <a16:creationId xmlns:a16="http://schemas.microsoft.com/office/drawing/2014/main" id="{02327912-D1C1-4F27-8E30-308500AD3E26}"/>
              </a:ext>
            </a:extLst>
          </p:cNvPr>
          <p:cNvSpPr/>
          <p:nvPr/>
        </p:nvSpPr>
        <p:spPr>
          <a:xfrm>
            <a:off x="3129506" y="2734018"/>
            <a:ext cx="8124648" cy="72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2" name="Oval 10">
            <a:extLst>
              <a:ext uri="{FF2B5EF4-FFF2-40B4-BE49-F238E27FC236}">
                <a16:creationId xmlns:a16="http://schemas.microsoft.com/office/drawing/2014/main" id="{7BC64024-7855-4A03-ACD7-3CE171DB4383}"/>
              </a:ext>
            </a:extLst>
          </p:cNvPr>
          <p:cNvSpPr/>
          <p:nvPr/>
        </p:nvSpPr>
        <p:spPr>
          <a:xfrm>
            <a:off x="1329506" y="2559106"/>
            <a:ext cx="3600000" cy="360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528EADC-2536-485A-87E0-97E22BC82363}"/>
              </a:ext>
            </a:extLst>
          </p:cNvPr>
          <p:cNvSpPr txBox="1"/>
          <p:nvPr/>
        </p:nvSpPr>
        <p:spPr>
          <a:xfrm>
            <a:off x="2197555" y="2749420"/>
            <a:ext cx="186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4" name="Rectangle 12">
            <a:extLst>
              <a:ext uri="{FF2B5EF4-FFF2-40B4-BE49-F238E27FC236}">
                <a16:creationId xmlns:a16="http://schemas.microsoft.com/office/drawing/2014/main" id="{0CF2FD74-5324-4698-9DCD-29F9C7DD6106}"/>
              </a:ext>
            </a:extLst>
          </p:cNvPr>
          <p:cNvSpPr/>
          <p:nvPr/>
        </p:nvSpPr>
        <p:spPr>
          <a:xfrm>
            <a:off x="3129506" y="3635714"/>
            <a:ext cx="8124648" cy="72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5" name="Oval 13">
            <a:extLst>
              <a:ext uri="{FF2B5EF4-FFF2-40B4-BE49-F238E27FC236}">
                <a16:creationId xmlns:a16="http://schemas.microsoft.com/office/drawing/2014/main" id="{418CA144-64B5-45CF-98C5-4D549648B878}"/>
              </a:ext>
            </a:extLst>
          </p:cNvPr>
          <p:cNvSpPr/>
          <p:nvPr/>
        </p:nvSpPr>
        <p:spPr>
          <a:xfrm>
            <a:off x="1689506" y="3279106"/>
            <a:ext cx="2880000" cy="288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93D6D94F-5A63-4D0F-A8F1-74FD40CB93FE}"/>
              </a:ext>
            </a:extLst>
          </p:cNvPr>
          <p:cNvSpPr txBox="1"/>
          <p:nvPr/>
        </p:nvSpPr>
        <p:spPr>
          <a:xfrm>
            <a:off x="2197555" y="3491913"/>
            <a:ext cx="186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7" name="Rectangle 15">
            <a:extLst>
              <a:ext uri="{FF2B5EF4-FFF2-40B4-BE49-F238E27FC236}">
                <a16:creationId xmlns:a16="http://schemas.microsoft.com/office/drawing/2014/main" id="{2C514EFF-C5F2-4357-B86D-F653509C8F5C}"/>
              </a:ext>
            </a:extLst>
          </p:cNvPr>
          <p:cNvSpPr/>
          <p:nvPr/>
        </p:nvSpPr>
        <p:spPr>
          <a:xfrm>
            <a:off x="3129506" y="4537410"/>
            <a:ext cx="8124648" cy="72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8" name="Oval 16">
            <a:extLst>
              <a:ext uri="{FF2B5EF4-FFF2-40B4-BE49-F238E27FC236}">
                <a16:creationId xmlns:a16="http://schemas.microsoft.com/office/drawing/2014/main" id="{9208BF53-95BB-421F-BDFD-3F8AFA37A7E0}"/>
              </a:ext>
            </a:extLst>
          </p:cNvPr>
          <p:cNvSpPr/>
          <p:nvPr/>
        </p:nvSpPr>
        <p:spPr>
          <a:xfrm>
            <a:off x="2049506" y="3999106"/>
            <a:ext cx="2160000" cy="21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F17FEFC1-F834-48EE-BC63-91A36728BE8D}"/>
              </a:ext>
            </a:extLst>
          </p:cNvPr>
          <p:cNvSpPr txBox="1"/>
          <p:nvPr/>
        </p:nvSpPr>
        <p:spPr>
          <a:xfrm>
            <a:off x="2197555" y="4234407"/>
            <a:ext cx="186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0" name="Rectangle 18">
            <a:extLst>
              <a:ext uri="{FF2B5EF4-FFF2-40B4-BE49-F238E27FC236}">
                <a16:creationId xmlns:a16="http://schemas.microsoft.com/office/drawing/2014/main" id="{3C704E49-D7D3-43BF-B70D-7805C6F60236}"/>
              </a:ext>
            </a:extLst>
          </p:cNvPr>
          <p:cNvSpPr/>
          <p:nvPr/>
        </p:nvSpPr>
        <p:spPr>
          <a:xfrm>
            <a:off x="3129506" y="5429167"/>
            <a:ext cx="8124648" cy="7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1" name="Oval 19">
            <a:extLst>
              <a:ext uri="{FF2B5EF4-FFF2-40B4-BE49-F238E27FC236}">
                <a16:creationId xmlns:a16="http://schemas.microsoft.com/office/drawing/2014/main" id="{F6EF40C9-6097-4F3F-84A4-D064CA66817F}"/>
              </a:ext>
            </a:extLst>
          </p:cNvPr>
          <p:cNvSpPr/>
          <p:nvPr/>
        </p:nvSpPr>
        <p:spPr>
          <a:xfrm>
            <a:off x="2409506" y="4719106"/>
            <a:ext cx="1440000" cy="14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C6999C70-8E46-4243-BA35-1CC59919E141}"/>
              </a:ext>
            </a:extLst>
          </p:cNvPr>
          <p:cNvSpPr txBox="1"/>
          <p:nvPr/>
        </p:nvSpPr>
        <p:spPr>
          <a:xfrm>
            <a:off x="2498590" y="5115942"/>
            <a:ext cx="1261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3" name="Group 26">
            <a:extLst>
              <a:ext uri="{FF2B5EF4-FFF2-40B4-BE49-F238E27FC236}">
                <a16:creationId xmlns:a16="http://schemas.microsoft.com/office/drawing/2014/main" id="{79725DF5-7ECA-4F2F-B6CB-BCFAB01DE525}"/>
              </a:ext>
            </a:extLst>
          </p:cNvPr>
          <p:cNvGrpSpPr/>
          <p:nvPr/>
        </p:nvGrpSpPr>
        <p:grpSpPr>
          <a:xfrm>
            <a:off x="5136252" y="1866411"/>
            <a:ext cx="4691060" cy="664784"/>
            <a:chOff x="6210996" y="1433695"/>
            <a:chExt cx="1712589" cy="472943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04D0F18A-8267-4609-A86E-62435FF23B76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2B5500F6-8C41-4698-9BCC-63C0F9280555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6" name="Group 29">
            <a:extLst>
              <a:ext uri="{FF2B5EF4-FFF2-40B4-BE49-F238E27FC236}">
                <a16:creationId xmlns:a16="http://schemas.microsoft.com/office/drawing/2014/main" id="{89BEE98A-3791-42D0-8A80-C40C92F19A21}"/>
              </a:ext>
            </a:extLst>
          </p:cNvPr>
          <p:cNvGrpSpPr/>
          <p:nvPr/>
        </p:nvGrpSpPr>
        <p:grpSpPr>
          <a:xfrm>
            <a:off x="5136252" y="2766487"/>
            <a:ext cx="4691060" cy="664784"/>
            <a:chOff x="6210996" y="1433695"/>
            <a:chExt cx="1712589" cy="472943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E85D452A-41DD-42B4-A5C6-3ADFCB241D47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A7454949-E77A-4B79-9374-09C19E9B5F72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9" name="Group 32">
            <a:extLst>
              <a:ext uri="{FF2B5EF4-FFF2-40B4-BE49-F238E27FC236}">
                <a16:creationId xmlns:a16="http://schemas.microsoft.com/office/drawing/2014/main" id="{10E33B1A-8909-4ED4-9670-442835E93B54}"/>
              </a:ext>
            </a:extLst>
          </p:cNvPr>
          <p:cNvGrpSpPr/>
          <p:nvPr/>
        </p:nvGrpSpPr>
        <p:grpSpPr>
          <a:xfrm>
            <a:off x="5136252" y="3666563"/>
            <a:ext cx="4691060" cy="664784"/>
            <a:chOff x="6210996" y="1433695"/>
            <a:chExt cx="1712589" cy="472943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ADF0E305-0B19-41F1-B4AD-EC098E17F008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E8B093C4-5638-4429-A90B-8D60A96FFB3D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2" name="Group 35">
            <a:extLst>
              <a:ext uri="{FF2B5EF4-FFF2-40B4-BE49-F238E27FC236}">
                <a16:creationId xmlns:a16="http://schemas.microsoft.com/office/drawing/2014/main" id="{35A20E2B-2DD2-4CD0-B938-FE115C1DB3EC}"/>
              </a:ext>
            </a:extLst>
          </p:cNvPr>
          <p:cNvGrpSpPr/>
          <p:nvPr/>
        </p:nvGrpSpPr>
        <p:grpSpPr>
          <a:xfrm>
            <a:off x="5136252" y="4566639"/>
            <a:ext cx="4691060" cy="664784"/>
            <a:chOff x="6210996" y="1433695"/>
            <a:chExt cx="1712589" cy="472943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75A06ECD-0FF7-4693-914B-AD25B512E478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B4CBDD21-F204-4A0D-B65A-79BD544F0E57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5" name="Group 38">
            <a:extLst>
              <a:ext uri="{FF2B5EF4-FFF2-40B4-BE49-F238E27FC236}">
                <a16:creationId xmlns:a16="http://schemas.microsoft.com/office/drawing/2014/main" id="{2914E13C-02FF-4A94-B2B6-A079B65F2B96}"/>
              </a:ext>
            </a:extLst>
          </p:cNvPr>
          <p:cNvGrpSpPr/>
          <p:nvPr/>
        </p:nvGrpSpPr>
        <p:grpSpPr>
          <a:xfrm>
            <a:off x="5136252" y="5466714"/>
            <a:ext cx="4691060" cy="664784"/>
            <a:chOff x="6210996" y="1433695"/>
            <a:chExt cx="1712589" cy="472943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18E97443-D486-4981-9B4B-EA527111495D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B9540CA2-1B46-46F7-8D47-F31AA86B7DC9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8" name="Parallelogram 15">
            <a:extLst>
              <a:ext uri="{FF2B5EF4-FFF2-40B4-BE49-F238E27FC236}">
                <a16:creationId xmlns:a16="http://schemas.microsoft.com/office/drawing/2014/main" id="{D5AE85C4-914C-4E68-8D47-0A010CFF265B}"/>
              </a:ext>
            </a:extLst>
          </p:cNvPr>
          <p:cNvSpPr/>
          <p:nvPr/>
        </p:nvSpPr>
        <p:spPr>
          <a:xfrm flipH="1">
            <a:off x="10652814" y="3798658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9" name="Rectangle 30">
            <a:extLst>
              <a:ext uri="{FF2B5EF4-FFF2-40B4-BE49-F238E27FC236}">
                <a16:creationId xmlns:a16="http://schemas.microsoft.com/office/drawing/2014/main" id="{B4CC6054-BEAD-46B9-A217-0EA8B69B7356}"/>
              </a:ext>
            </a:extLst>
          </p:cNvPr>
          <p:cNvSpPr/>
          <p:nvPr/>
        </p:nvSpPr>
        <p:spPr>
          <a:xfrm>
            <a:off x="10689495" y="4769759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0" name="Rounded Rectangle 10">
            <a:extLst>
              <a:ext uri="{FF2B5EF4-FFF2-40B4-BE49-F238E27FC236}">
                <a16:creationId xmlns:a16="http://schemas.microsoft.com/office/drawing/2014/main" id="{9B1D3611-59FD-4A58-B813-27A1A30D6CE2}"/>
              </a:ext>
            </a:extLst>
          </p:cNvPr>
          <p:cNvSpPr/>
          <p:nvPr/>
        </p:nvSpPr>
        <p:spPr>
          <a:xfrm>
            <a:off x="10735414" y="5653020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1" name="Rounded Rectangle 6">
            <a:extLst>
              <a:ext uri="{FF2B5EF4-FFF2-40B4-BE49-F238E27FC236}">
                <a16:creationId xmlns:a16="http://schemas.microsoft.com/office/drawing/2014/main" id="{674811D0-9882-4386-B859-D59C52850BFE}"/>
              </a:ext>
            </a:extLst>
          </p:cNvPr>
          <p:cNvSpPr/>
          <p:nvPr/>
        </p:nvSpPr>
        <p:spPr>
          <a:xfrm>
            <a:off x="10689495" y="2027752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2" name="Rectangle 16">
            <a:extLst>
              <a:ext uri="{FF2B5EF4-FFF2-40B4-BE49-F238E27FC236}">
                <a16:creationId xmlns:a16="http://schemas.microsoft.com/office/drawing/2014/main" id="{12755E14-29B8-467B-AFDC-6FFEB1842738}"/>
              </a:ext>
            </a:extLst>
          </p:cNvPr>
          <p:cNvSpPr/>
          <p:nvPr/>
        </p:nvSpPr>
        <p:spPr>
          <a:xfrm rot="2700000">
            <a:off x="10729534" y="285564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135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2018-04-25T07:20:44Z</dcterms:modified>
</cp:coreProperties>
</file>