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603495744203879E-3"/>
          <c:y val="6.3117407827583447E-2"/>
          <c:w val="0.99437804559682919"/>
          <c:h val="0.9229978356720061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10-4752-9481-038E4D06F0B0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10-4752-9481-038E4D06F0B0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10-4752-9481-038E4D06F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A1-4EBD-8063-0ED3D7677C27}"/>
              </c:ext>
            </c:extLst>
          </c:dPt>
          <c:dPt>
            <c:idx val="1"/>
            <c:bubble3D val="0"/>
            <c:spPr>
              <a:solidFill>
                <a:schemeClr val="accent2">
                  <a:lumMod val="10000"/>
                  <a:lumOff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A1-4EBD-8063-0ED3D7677C27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A1-4EBD-8063-0ED3D7677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89" name="Chart 7">
            <a:extLst>
              <a:ext uri="{FF2B5EF4-FFF2-40B4-BE49-F238E27FC236}">
                <a16:creationId xmlns:a16="http://schemas.microsoft.com/office/drawing/2014/main" id="{D3F2E188-D846-48C1-A1E8-4B6DC0130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9680872"/>
              </p:ext>
            </p:extLst>
          </p:nvPr>
        </p:nvGraphicFramePr>
        <p:xfrm>
          <a:off x="6397839" y="3646987"/>
          <a:ext cx="1531619" cy="165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0" name="TextBox 289">
            <a:extLst>
              <a:ext uri="{FF2B5EF4-FFF2-40B4-BE49-F238E27FC236}">
                <a16:creationId xmlns:a16="http://schemas.microsoft.com/office/drawing/2014/main" id="{0AF2B76D-45C8-428D-8434-36E00F997E93}"/>
              </a:ext>
            </a:extLst>
          </p:cNvPr>
          <p:cNvSpPr txBox="1"/>
          <p:nvPr/>
        </p:nvSpPr>
        <p:spPr>
          <a:xfrm>
            <a:off x="4631069" y="4241189"/>
            <a:ext cx="8009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CC151BE8-9831-4A03-ADC5-8D2E4939CB6C}"/>
              </a:ext>
            </a:extLst>
          </p:cNvPr>
          <p:cNvSpPr txBox="1"/>
          <p:nvPr/>
        </p:nvSpPr>
        <p:spPr>
          <a:xfrm>
            <a:off x="6763188" y="4241189"/>
            <a:ext cx="8009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2" name="Round Same Side Corner Rectangle 8">
            <a:extLst>
              <a:ext uri="{FF2B5EF4-FFF2-40B4-BE49-F238E27FC236}">
                <a16:creationId xmlns:a16="http://schemas.microsoft.com/office/drawing/2014/main" id="{2FC7D2BC-1B7D-445A-BB80-B8C940828225}"/>
              </a:ext>
            </a:extLst>
          </p:cNvPr>
          <p:cNvSpPr/>
          <p:nvPr/>
        </p:nvSpPr>
        <p:spPr>
          <a:xfrm flipH="1">
            <a:off x="4733751" y="1932527"/>
            <a:ext cx="595555" cy="1568544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3" name="Round Same Side Corner Rectangle 20">
            <a:extLst>
              <a:ext uri="{FF2B5EF4-FFF2-40B4-BE49-F238E27FC236}">
                <a16:creationId xmlns:a16="http://schemas.microsoft.com/office/drawing/2014/main" id="{51245493-B692-4C6E-80AB-CC9D9DCD2ADA}"/>
              </a:ext>
            </a:extLst>
          </p:cNvPr>
          <p:cNvSpPr/>
          <p:nvPr/>
        </p:nvSpPr>
        <p:spPr>
          <a:xfrm rot="10800000">
            <a:off x="6810129" y="1953561"/>
            <a:ext cx="715581" cy="15264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94" name="Group 8">
            <a:extLst>
              <a:ext uri="{FF2B5EF4-FFF2-40B4-BE49-F238E27FC236}">
                <a16:creationId xmlns:a16="http://schemas.microsoft.com/office/drawing/2014/main" id="{8F6014C4-1DE4-4C46-8CB1-BD9F8629195A}"/>
              </a:ext>
            </a:extLst>
          </p:cNvPr>
          <p:cNvGrpSpPr/>
          <p:nvPr/>
        </p:nvGrpSpPr>
        <p:grpSpPr>
          <a:xfrm>
            <a:off x="1277267" y="3717095"/>
            <a:ext cx="2628000" cy="673514"/>
            <a:chOff x="2113657" y="4283314"/>
            <a:chExt cx="3647460" cy="673514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DD5F4D36-016B-4863-BDF9-0EAF1C53FBE8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441CF5F-6EAE-4E71-9FC0-045EB2A832B6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11">
            <a:extLst>
              <a:ext uri="{FF2B5EF4-FFF2-40B4-BE49-F238E27FC236}">
                <a16:creationId xmlns:a16="http://schemas.microsoft.com/office/drawing/2014/main" id="{AC984F29-ABD9-4F25-AE01-1FB234618DAA}"/>
              </a:ext>
            </a:extLst>
          </p:cNvPr>
          <p:cNvGrpSpPr/>
          <p:nvPr/>
        </p:nvGrpSpPr>
        <p:grpSpPr>
          <a:xfrm>
            <a:off x="1277267" y="4469569"/>
            <a:ext cx="2628000" cy="673514"/>
            <a:chOff x="2113657" y="4283314"/>
            <a:chExt cx="3647460" cy="673514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5F7E6A44-4FF8-4CB3-85D4-BE5B1DF68B70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BF62E75E-7D77-4E39-94F8-5D1841C8850F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Group 14">
            <a:extLst>
              <a:ext uri="{FF2B5EF4-FFF2-40B4-BE49-F238E27FC236}">
                <a16:creationId xmlns:a16="http://schemas.microsoft.com/office/drawing/2014/main" id="{5C01C20E-BD78-40CC-82E9-B0EC1D76F3B9}"/>
              </a:ext>
            </a:extLst>
          </p:cNvPr>
          <p:cNvGrpSpPr/>
          <p:nvPr/>
        </p:nvGrpSpPr>
        <p:grpSpPr>
          <a:xfrm>
            <a:off x="8295018" y="3717095"/>
            <a:ext cx="2628000" cy="673514"/>
            <a:chOff x="2113657" y="4283314"/>
            <a:chExt cx="3647460" cy="673514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E75FA06E-FB08-4FDB-99BD-A55697B62FB8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75931C4F-78C3-4A98-898D-478C70686C6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3" name="Group 17">
            <a:extLst>
              <a:ext uri="{FF2B5EF4-FFF2-40B4-BE49-F238E27FC236}">
                <a16:creationId xmlns:a16="http://schemas.microsoft.com/office/drawing/2014/main" id="{11AEE28B-ECBB-434C-AB21-4A856CF22200}"/>
              </a:ext>
            </a:extLst>
          </p:cNvPr>
          <p:cNvGrpSpPr/>
          <p:nvPr/>
        </p:nvGrpSpPr>
        <p:grpSpPr>
          <a:xfrm>
            <a:off x="8295018" y="4469569"/>
            <a:ext cx="2628000" cy="673514"/>
            <a:chOff x="2113657" y="4283314"/>
            <a:chExt cx="3647460" cy="673514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137D62DE-6481-4F95-B91C-D8C3CF34F303}"/>
                </a:ext>
              </a:extLst>
            </p:cNvPr>
            <p:cNvSpPr txBox="1"/>
            <p:nvPr/>
          </p:nvSpPr>
          <p:spPr>
            <a:xfrm>
              <a:off x="2113657" y="4495163"/>
              <a:ext cx="3647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1922E900-7BF4-4570-A4C9-FCD506EFA1D1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" name="Group 24">
            <a:extLst>
              <a:ext uri="{FF2B5EF4-FFF2-40B4-BE49-F238E27FC236}">
                <a16:creationId xmlns:a16="http://schemas.microsoft.com/office/drawing/2014/main" id="{CB864E47-9488-4257-989E-9357C999FB53}"/>
              </a:ext>
            </a:extLst>
          </p:cNvPr>
          <p:cNvGrpSpPr/>
          <p:nvPr/>
        </p:nvGrpSpPr>
        <p:grpSpPr>
          <a:xfrm>
            <a:off x="879566" y="2067929"/>
            <a:ext cx="3649343" cy="1297741"/>
            <a:chOff x="300361" y="1376682"/>
            <a:chExt cx="2936827" cy="1297741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B61087BE-CEEA-46E3-AD90-AB4CED932D4B}"/>
                </a:ext>
              </a:extLst>
            </p:cNvPr>
            <p:cNvSpPr txBox="1"/>
            <p:nvPr/>
          </p:nvSpPr>
          <p:spPr>
            <a:xfrm>
              <a:off x="300361" y="1658760"/>
              <a:ext cx="29368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43F8E4B0-4AD9-42E2-B0B1-BAF8389BC9EB}"/>
                </a:ext>
              </a:extLst>
            </p:cNvPr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9" name="Group 27">
            <a:extLst>
              <a:ext uri="{FF2B5EF4-FFF2-40B4-BE49-F238E27FC236}">
                <a16:creationId xmlns:a16="http://schemas.microsoft.com/office/drawing/2014/main" id="{67C8A41E-5329-4428-8A7B-7336AA919602}"/>
              </a:ext>
            </a:extLst>
          </p:cNvPr>
          <p:cNvGrpSpPr/>
          <p:nvPr/>
        </p:nvGrpSpPr>
        <p:grpSpPr>
          <a:xfrm>
            <a:off x="7701161" y="2067929"/>
            <a:ext cx="3672233" cy="1297741"/>
            <a:chOff x="300361" y="1376682"/>
            <a:chExt cx="2936827" cy="1297741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D5D52ED3-E042-4A24-81C1-E58F3F4C9869}"/>
                </a:ext>
              </a:extLst>
            </p:cNvPr>
            <p:cNvSpPr txBox="1"/>
            <p:nvPr/>
          </p:nvSpPr>
          <p:spPr>
            <a:xfrm>
              <a:off x="300361" y="1658760"/>
              <a:ext cx="29368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3A61DB83-668E-41F1-BDFE-6B00C14C9D1B}"/>
                </a:ext>
              </a:extLst>
            </p:cNvPr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4A5FDC30-B36E-4D09-9477-F5EEA69F1D12}"/>
              </a:ext>
            </a:extLst>
          </p:cNvPr>
          <p:cNvSpPr txBox="1"/>
          <p:nvPr/>
        </p:nvSpPr>
        <p:spPr>
          <a:xfrm>
            <a:off x="1820091" y="5494019"/>
            <a:ext cx="855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You can simply impress your audience and add a unique zing and appeal to your Presentations. </a:t>
            </a:r>
          </a:p>
        </p:txBody>
      </p:sp>
      <p:graphicFrame>
        <p:nvGraphicFramePr>
          <p:cNvPr id="313" name="차트 312">
            <a:extLst>
              <a:ext uri="{FF2B5EF4-FFF2-40B4-BE49-F238E27FC236}">
                <a16:creationId xmlns:a16="http://schemas.microsoft.com/office/drawing/2014/main" id="{D7AFCF5E-8810-4E8B-89D1-4657143D9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450607"/>
              </p:ext>
            </p:extLst>
          </p:nvPr>
        </p:nvGraphicFramePr>
        <p:xfrm>
          <a:off x="6214502" y="3434563"/>
          <a:ext cx="1897736" cy="211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4" name="차트 313">
            <a:extLst>
              <a:ext uri="{FF2B5EF4-FFF2-40B4-BE49-F238E27FC236}">
                <a16:creationId xmlns:a16="http://schemas.microsoft.com/office/drawing/2014/main" id="{F89B082B-B20C-43A1-AFDA-781F2D6EA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267141"/>
              </p:ext>
            </p:extLst>
          </p:nvPr>
        </p:nvGraphicFramePr>
        <p:xfrm>
          <a:off x="4076633" y="3434563"/>
          <a:ext cx="1897736" cy="211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203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2018-04-23T02:53:55Z</dcterms:modified>
</cp:coreProperties>
</file>