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0" name="Parallelogram 79">
            <a:extLst>
              <a:ext uri="{FF2B5EF4-FFF2-40B4-BE49-F238E27FC236}">
                <a16:creationId xmlns:a16="http://schemas.microsoft.com/office/drawing/2014/main" id="{48CF3187-706F-47DC-A6DE-14D4F7C35473}"/>
              </a:ext>
            </a:extLst>
          </p:cNvPr>
          <p:cNvSpPr/>
          <p:nvPr/>
        </p:nvSpPr>
        <p:spPr>
          <a:xfrm flipV="1">
            <a:off x="8131076" y="2815053"/>
            <a:ext cx="1702368" cy="1653962"/>
          </a:xfrm>
          <a:prstGeom prst="parallelogram">
            <a:avLst>
              <a:gd name="adj" fmla="val 36926"/>
            </a:avLst>
          </a:prstGeom>
          <a:gradFill>
            <a:gsLst>
              <a:gs pos="2000">
                <a:schemeClr val="accent4">
                  <a:lumMod val="90000"/>
                  <a:lumOff val="10000"/>
                </a:schemeClr>
              </a:gs>
              <a:gs pos="100000">
                <a:schemeClr val="accent4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Parallelogram 78">
            <a:extLst>
              <a:ext uri="{FF2B5EF4-FFF2-40B4-BE49-F238E27FC236}">
                <a16:creationId xmlns:a16="http://schemas.microsoft.com/office/drawing/2014/main" id="{2A288C4E-92DE-46CB-9D7E-049638EA0138}"/>
              </a:ext>
            </a:extLst>
          </p:cNvPr>
          <p:cNvSpPr/>
          <p:nvPr/>
        </p:nvSpPr>
        <p:spPr>
          <a:xfrm flipV="1">
            <a:off x="6215088" y="3322678"/>
            <a:ext cx="1716567" cy="1568316"/>
          </a:xfrm>
          <a:prstGeom prst="parallelogram">
            <a:avLst>
              <a:gd name="adj" fmla="val 39403"/>
            </a:avLst>
          </a:prstGeom>
          <a:gradFill>
            <a:gsLst>
              <a:gs pos="2000">
                <a:schemeClr val="accent3">
                  <a:lumMod val="80000"/>
                </a:schemeClr>
              </a:gs>
              <a:gs pos="100000">
                <a:schemeClr val="accent3">
                  <a:lumMod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Parallelogram 81">
            <a:extLst>
              <a:ext uri="{FF2B5EF4-FFF2-40B4-BE49-F238E27FC236}">
                <a16:creationId xmlns:a16="http://schemas.microsoft.com/office/drawing/2014/main" id="{5F56FF1E-9BD1-4E13-AB9D-A029558FD97A}"/>
              </a:ext>
            </a:extLst>
          </p:cNvPr>
          <p:cNvSpPr/>
          <p:nvPr/>
        </p:nvSpPr>
        <p:spPr>
          <a:xfrm flipV="1">
            <a:off x="2456507" y="4333219"/>
            <a:ext cx="1628191" cy="1569455"/>
          </a:xfrm>
          <a:prstGeom prst="parallelogram">
            <a:avLst>
              <a:gd name="adj" fmla="val 34716"/>
            </a:avLst>
          </a:prstGeom>
          <a:gradFill>
            <a:gsLst>
              <a:gs pos="2000">
                <a:schemeClr val="accent1">
                  <a:lumMod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3" name="Parallelogram 34">
            <a:extLst>
              <a:ext uri="{FF2B5EF4-FFF2-40B4-BE49-F238E27FC236}">
                <a16:creationId xmlns:a16="http://schemas.microsoft.com/office/drawing/2014/main" id="{B84C5C3C-D3D8-472E-A1B5-C1B6C7EB77B5}"/>
              </a:ext>
            </a:extLst>
          </p:cNvPr>
          <p:cNvSpPr/>
          <p:nvPr/>
        </p:nvSpPr>
        <p:spPr>
          <a:xfrm flipV="1">
            <a:off x="4308025" y="3826731"/>
            <a:ext cx="1695477" cy="1571887"/>
          </a:xfrm>
          <a:prstGeom prst="parallelogram">
            <a:avLst>
              <a:gd name="adj" fmla="val 38738"/>
            </a:avLst>
          </a:prstGeom>
          <a:gradFill>
            <a:gsLst>
              <a:gs pos="2000">
                <a:schemeClr val="accent2">
                  <a:lumMod val="70000"/>
                </a:schemeClr>
              </a:gs>
              <a:gs pos="100000">
                <a:schemeClr val="accent2">
                  <a:lumMod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Parallelogram 54">
            <a:extLst>
              <a:ext uri="{FF2B5EF4-FFF2-40B4-BE49-F238E27FC236}">
                <a16:creationId xmlns:a16="http://schemas.microsoft.com/office/drawing/2014/main" id="{136527B8-5310-4BC8-96E7-796F33290FA5}"/>
              </a:ext>
            </a:extLst>
          </p:cNvPr>
          <p:cNvSpPr/>
          <p:nvPr/>
        </p:nvSpPr>
        <p:spPr>
          <a:xfrm>
            <a:off x="2998611" y="3826734"/>
            <a:ext cx="2395502" cy="2075942"/>
          </a:xfrm>
          <a:prstGeom prst="parallelogram">
            <a:avLst>
              <a:gd name="adj" fmla="val 63007"/>
            </a:avLst>
          </a:prstGeom>
          <a:gradFill>
            <a:gsLst>
              <a:gs pos="2000">
                <a:schemeClr val="accent2">
                  <a:lumMod val="90000"/>
                </a:schemeClr>
              </a:gs>
              <a:gs pos="100000">
                <a:schemeClr val="accent2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Parallelogram 62">
            <a:extLst>
              <a:ext uri="{FF2B5EF4-FFF2-40B4-BE49-F238E27FC236}">
                <a16:creationId xmlns:a16="http://schemas.microsoft.com/office/drawing/2014/main" id="{3A710B52-F435-44C3-8A80-C9451D4A6A2F}"/>
              </a:ext>
            </a:extLst>
          </p:cNvPr>
          <p:cNvSpPr/>
          <p:nvPr/>
        </p:nvSpPr>
        <p:spPr>
          <a:xfrm>
            <a:off x="4912563" y="3322678"/>
            <a:ext cx="2395502" cy="2075942"/>
          </a:xfrm>
          <a:prstGeom prst="parallelogram">
            <a:avLst>
              <a:gd name="adj" fmla="val 63007"/>
            </a:avLst>
          </a:prstGeom>
          <a:gradFill>
            <a:gsLst>
              <a:gs pos="2000">
                <a:schemeClr val="accent3"/>
              </a:gs>
              <a:gs pos="100000">
                <a:schemeClr val="accent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Parallelogram 63">
            <a:extLst>
              <a:ext uri="{FF2B5EF4-FFF2-40B4-BE49-F238E27FC236}">
                <a16:creationId xmlns:a16="http://schemas.microsoft.com/office/drawing/2014/main" id="{099FBCC4-BED7-4A0B-8F43-0C249884D4F4}"/>
              </a:ext>
            </a:extLst>
          </p:cNvPr>
          <p:cNvSpPr/>
          <p:nvPr/>
        </p:nvSpPr>
        <p:spPr>
          <a:xfrm>
            <a:off x="6826515" y="2815054"/>
            <a:ext cx="2395502" cy="2075942"/>
          </a:xfrm>
          <a:prstGeom prst="parallelogram">
            <a:avLst>
              <a:gd name="adj" fmla="val 63007"/>
            </a:avLst>
          </a:prstGeom>
          <a:gradFill>
            <a:gsLst>
              <a:gs pos="2000">
                <a:schemeClr val="accent4">
                  <a:lumMod val="90000"/>
                  <a:lumOff val="10000"/>
                </a:schemeClr>
              </a:gs>
              <a:gs pos="100000">
                <a:schemeClr val="accent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Parallelogram 64">
            <a:extLst>
              <a:ext uri="{FF2B5EF4-FFF2-40B4-BE49-F238E27FC236}">
                <a16:creationId xmlns:a16="http://schemas.microsoft.com/office/drawing/2014/main" id="{CA5BBB13-87FA-4CF0-93FF-7BE8BC560C40}"/>
              </a:ext>
            </a:extLst>
          </p:cNvPr>
          <p:cNvSpPr/>
          <p:nvPr/>
        </p:nvSpPr>
        <p:spPr>
          <a:xfrm>
            <a:off x="8740465" y="2400370"/>
            <a:ext cx="2395502" cy="2075942"/>
          </a:xfrm>
          <a:prstGeom prst="parallelogram">
            <a:avLst>
              <a:gd name="adj" fmla="val 63007"/>
            </a:avLst>
          </a:prstGeom>
          <a:gradFill>
            <a:gsLst>
              <a:gs pos="2000">
                <a:schemeClr val="accent5">
                  <a:lumMod val="70000"/>
                  <a:lumOff val="30000"/>
                </a:schemeClr>
              </a:gs>
              <a:gs pos="100000">
                <a:schemeClr val="accent5">
                  <a:lumMod val="90000"/>
                  <a:lumOff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58" name="Group 65">
            <a:extLst>
              <a:ext uri="{FF2B5EF4-FFF2-40B4-BE49-F238E27FC236}">
                <a16:creationId xmlns:a16="http://schemas.microsoft.com/office/drawing/2014/main" id="{BE8DE446-D9AF-4DBB-8B8A-C34DE817C8B4}"/>
              </a:ext>
            </a:extLst>
          </p:cNvPr>
          <p:cNvGrpSpPr/>
          <p:nvPr/>
        </p:nvGrpSpPr>
        <p:grpSpPr>
          <a:xfrm>
            <a:off x="6767963" y="4933461"/>
            <a:ext cx="3138946" cy="742061"/>
            <a:chOff x="575693" y="4067337"/>
            <a:chExt cx="1626989" cy="867948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95E0ED09-7F98-42B6-8ABE-FAEFCB34A217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E62F288-81AE-4F93-912B-0EE45C6BE25E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" name="Group 68">
            <a:extLst>
              <a:ext uri="{FF2B5EF4-FFF2-40B4-BE49-F238E27FC236}">
                <a16:creationId xmlns:a16="http://schemas.microsoft.com/office/drawing/2014/main" id="{6EEF5FDC-7FFB-40C5-BFD4-40CE8F80E2EC}"/>
              </a:ext>
            </a:extLst>
          </p:cNvPr>
          <p:cNvGrpSpPr/>
          <p:nvPr/>
        </p:nvGrpSpPr>
        <p:grpSpPr>
          <a:xfrm>
            <a:off x="4417330" y="5411500"/>
            <a:ext cx="3138946" cy="742061"/>
            <a:chOff x="575693" y="4067337"/>
            <a:chExt cx="1626989" cy="867948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9CDFD9AA-177C-4BAF-A27A-694FFFF28969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2357F60-4F69-4101-818C-034405B393FF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" name="Group 71">
            <a:extLst>
              <a:ext uri="{FF2B5EF4-FFF2-40B4-BE49-F238E27FC236}">
                <a16:creationId xmlns:a16="http://schemas.microsoft.com/office/drawing/2014/main" id="{DFFC8E23-E31D-4193-8DB8-AD6561AA22E0}"/>
              </a:ext>
            </a:extLst>
          </p:cNvPr>
          <p:cNvGrpSpPr/>
          <p:nvPr/>
        </p:nvGrpSpPr>
        <p:grpSpPr>
          <a:xfrm>
            <a:off x="6573433" y="1747011"/>
            <a:ext cx="3138946" cy="742061"/>
            <a:chOff x="575693" y="4067337"/>
            <a:chExt cx="1626989" cy="867948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48B5D8F-87B5-4A33-B32F-3354DD56C17C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9B9F3C82-9D09-41F8-864B-91418A7A6CB7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7" name="Group 74">
            <a:extLst>
              <a:ext uri="{FF2B5EF4-FFF2-40B4-BE49-F238E27FC236}">
                <a16:creationId xmlns:a16="http://schemas.microsoft.com/office/drawing/2014/main" id="{AC5BC0A3-C589-4375-860F-1951655D88EA}"/>
              </a:ext>
            </a:extLst>
          </p:cNvPr>
          <p:cNvGrpSpPr/>
          <p:nvPr/>
        </p:nvGrpSpPr>
        <p:grpSpPr>
          <a:xfrm>
            <a:off x="541340" y="3481994"/>
            <a:ext cx="3138946" cy="742061"/>
            <a:chOff x="575693" y="4067337"/>
            <a:chExt cx="1626989" cy="867948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EAA1F3E-F658-461B-BA85-47B9D8CC90FD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1394F683-2F24-4398-9A01-1F149FC1F4C1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0" name="Parallelogram 77">
            <a:extLst>
              <a:ext uri="{FF2B5EF4-FFF2-40B4-BE49-F238E27FC236}">
                <a16:creationId xmlns:a16="http://schemas.microsoft.com/office/drawing/2014/main" id="{3999B430-92E5-45A6-AEDE-B09CA67FEBAF}"/>
              </a:ext>
            </a:extLst>
          </p:cNvPr>
          <p:cNvSpPr/>
          <p:nvPr/>
        </p:nvSpPr>
        <p:spPr>
          <a:xfrm>
            <a:off x="1034694" y="4333221"/>
            <a:ext cx="2508870" cy="2266449"/>
          </a:xfrm>
          <a:prstGeom prst="parallelogram">
            <a:avLst>
              <a:gd name="adj" fmla="val 62922"/>
            </a:avLst>
          </a:prstGeom>
          <a:gradFill>
            <a:gsLst>
              <a:gs pos="0">
                <a:schemeClr val="accent1">
                  <a:lumMod val="80000"/>
                </a:schemeClr>
              </a:gs>
              <a:gs pos="100000">
                <a:schemeClr val="accent1">
                  <a:lumMod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Isosceles Triangle 9">
            <a:extLst>
              <a:ext uri="{FF2B5EF4-FFF2-40B4-BE49-F238E27FC236}">
                <a16:creationId xmlns:a16="http://schemas.microsoft.com/office/drawing/2014/main" id="{45CBFC5E-BC56-4BB5-97D1-E953E7ADBD00}"/>
              </a:ext>
            </a:extLst>
          </p:cNvPr>
          <p:cNvSpPr/>
          <p:nvPr/>
        </p:nvSpPr>
        <p:spPr>
          <a:xfrm>
            <a:off x="9697684" y="1315029"/>
            <a:ext cx="1699912" cy="1114706"/>
          </a:xfrm>
          <a:prstGeom prst="triangle">
            <a:avLst>
              <a:gd name="adj" fmla="val 74190"/>
            </a:avLst>
          </a:prstGeom>
          <a:gradFill>
            <a:gsLst>
              <a:gs pos="2000">
                <a:schemeClr val="accent5">
                  <a:lumMod val="50000"/>
                  <a:lumOff val="50000"/>
                </a:schemeClr>
              </a:gs>
              <a:gs pos="100000">
                <a:schemeClr val="accent5">
                  <a:lumMod val="70000"/>
                  <a:lumOff val="3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2" name="Group 71">
            <a:extLst>
              <a:ext uri="{FF2B5EF4-FFF2-40B4-BE49-F238E27FC236}">
                <a16:creationId xmlns:a16="http://schemas.microsoft.com/office/drawing/2014/main" id="{3F5A06FF-A606-48CC-A830-BF207958A5D8}"/>
              </a:ext>
            </a:extLst>
          </p:cNvPr>
          <p:cNvGrpSpPr/>
          <p:nvPr/>
        </p:nvGrpSpPr>
        <p:grpSpPr>
          <a:xfrm>
            <a:off x="4288975" y="2513131"/>
            <a:ext cx="3138946" cy="742061"/>
            <a:chOff x="575693" y="4067337"/>
            <a:chExt cx="1626989" cy="867948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69BBBBAF-44B2-4986-BDB0-C20FAE9D28D0}"/>
                </a:ext>
              </a:extLst>
            </p:cNvPr>
            <p:cNvSpPr txBox="1"/>
            <p:nvPr/>
          </p:nvSpPr>
          <p:spPr>
            <a:xfrm>
              <a:off x="578400" y="4395301"/>
              <a:ext cx="1624282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0EF8A183-2575-445B-B029-09B01C06D611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5" name="Parallelogram 15">
            <a:extLst>
              <a:ext uri="{FF2B5EF4-FFF2-40B4-BE49-F238E27FC236}">
                <a16:creationId xmlns:a16="http://schemas.microsoft.com/office/drawing/2014/main" id="{383C26E9-577A-498F-BA7D-7CF00F955F1F}"/>
              </a:ext>
            </a:extLst>
          </p:cNvPr>
          <p:cNvSpPr/>
          <p:nvPr/>
        </p:nvSpPr>
        <p:spPr>
          <a:xfrm flipH="1">
            <a:off x="4003043" y="4752095"/>
            <a:ext cx="362732" cy="36273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" name="Rounded Rectangle 32">
            <a:extLst>
              <a:ext uri="{FF2B5EF4-FFF2-40B4-BE49-F238E27FC236}">
                <a16:creationId xmlns:a16="http://schemas.microsoft.com/office/drawing/2014/main" id="{114C18E5-321D-44C7-8196-D60E19947AD2}"/>
              </a:ext>
            </a:extLst>
          </p:cNvPr>
          <p:cNvSpPr/>
          <p:nvPr/>
        </p:nvSpPr>
        <p:spPr>
          <a:xfrm>
            <a:off x="2148975" y="5250181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7" name="Rectangle 9">
            <a:extLst>
              <a:ext uri="{FF2B5EF4-FFF2-40B4-BE49-F238E27FC236}">
                <a16:creationId xmlns:a16="http://schemas.microsoft.com/office/drawing/2014/main" id="{3AEE01C0-6CF1-4ED1-8671-43D8E5E53F58}"/>
              </a:ext>
            </a:extLst>
          </p:cNvPr>
          <p:cNvSpPr/>
          <p:nvPr/>
        </p:nvSpPr>
        <p:spPr>
          <a:xfrm>
            <a:off x="9812433" y="3167280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8" name="Chord 15">
            <a:extLst>
              <a:ext uri="{FF2B5EF4-FFF2-40B4-BE49-F238E27FC236}">
                <a16:creationId xmlns:a16="http://schemas.microsoft.com/office/drawing/2014/main" id="{C6BED00A-FE5E-4935-B681-5E42475FADE9}"/>
              </a:ext>
            </a:extLst>
          </p:cNvPr>
          <p:cNvSpPr/>
          <p:nvPr/>
        </p:nvSpPr>
        <p:spPr>
          <a:xfrm>
            <a:off x="5994521" y="4143576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9" name="Rectangle 16">
            <a:extLst>
              <a:ext uri="{FF2B5EF4-FFF2-40B4-BE49-F238E27FC236}">
                <a16:creationId xmlns:a16="http://schemas.microsoft.com/office/drawing/2014/main" id="{F699DA6F-F46E-42D4-8CCA-9BF025478670}"/>
              </a:ext>
            </a:extLst>
          </p:cNvPr>
          <p:cNvSpPr/>
          <p:nvPr/>
        </p:nvSpPr>
        <p:spPr>
          <a:xfrm>
            <a:off x="7754249" y="3803147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80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2018-04-13T02:41:23Z</dcterms:modified>
</cp:coreProperties>
</file>