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ABD4D43A-D54E-4199-9D19-44136D98016C}"/>
              </a:ext>
            </a:extLst>
          </p:cNvPr>
          <p:cNvGrpSpPr/>
          <p:nvPr/>
        </p:nvGrpSpPr>
        <p:grpSpPr>
          <a:xfrm rot="5400000" flipH="1">
            <a:off x="7883930" y="3007494"/>
            <a:ext cx="1020647" cy="1880286"/>
            <a:chOff x="7236296" y="2503826"/>
            <a:chExt cx="1020647" cy="188028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" name="Rectangle 17">
              <a:extLst>
                <a:ext uri="{FF2B5EF4-FFF2-40B4-BE49-F238E27FC236}">
                  <a16:creationId xmlns:a16="http://schemas.microsoft.com/office/drawing/2014/main" id="{8C1E6435-4896-4B9A-8E27-4EE8DA1A4664}"/>
                </a:ext>
              </a:extLst>
            </p:cNvPr>
            <p:cNvSpPr/>
            <p:nvPr/>
          </p:nvSpPr>
          <p:spPr>
            <a:xfrm rot="5400000">
              <a:off x="7474772" y="4132112"/>
              <a:ext cx="216000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Block Arc 18">
              <a:extLst>
                <a:ext uri="{FF2B5EF4-FFF2-40B4-BE49-F238E27FC236}">
                  <a16:creationId xmlns:a16="http://schemas.microsoft.com/office/drawing/2014/main" id="{EC652056-928F-454B-8C81-C8BB31492D92}"/>
                </a:ext>
              </a:extLst>
            </p:cNvPr>
            <p:cNvSpPr/>
            <p:nvPr/>
          </p:nvSpPr>
          <p:spPr>
            <a:xfrm rot="10800000">
              <a:off x="7236296" y="3469709"/>
              <a:ext cx="914400" cy="914400"/>
            </a:xfrm>
            <a:prstGeom prst="blockArc">
              <a:avLst>
                <a:gd name="adj1" fmla="val 10800000"/>
                <a:gd name="adj2" fmla="val 16285357"/>
                <a:gd name="adj3" fmla="val 2373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Isosceles Triangle 25">
              <a:extLst>
                <a:ext uri="{FF2B5EF4-FFF2-40B4-BE49-F238E27FC236}">
                  <a16:creationId xmlns:a16="http://schemas.microsoft.com/office/drawing/2014/main" id="{D93523B3-F81D-4849-BC5C-86E6400E9B4C}"/>
                </a:ext>
              </a:extLst>
            </p:cNvPr>
            <p:cNvSpPr/>
            <p:nvPr/>
          </p:nvSpPr>
          <p:spPr>
            <a:xfrm>
              <a:off x="7835185" y="2503826"/>
              <a:ext cx="421758" cy="3635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26">
              <a:extLst>
                <a:ext uri="{FF2B5EF4-FFF2-40B4-BE49-F238E27FC236}">
                  <a16:creationId xmlns:a16="http://schemas.microsoft.com/office/drawing/2014/main" id="{7D4D2766-5C7D-4C2E-930A-AE59CF60D319}"/>
                </a:ext>
              </a:extLst>
            </p:cNvPr>
            <p:cNvSpPr/>
            <p:nvPr/>
          </p:nvSpPr>
          <p:spPr>
            <a:xfrm>
              <a:off x="7938064" y="2758617"/>
              <a:ext cx="216000" cy="11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65790EC6-0D05-4F1D-BA99-FA167159BC53}"/>
              </a:ext>
            </a:extLst>
          </p:cNvPr>
          <p:cNvGrpSpPr/>
          <p:nvPr/>
        </p:nvGrpSpPr>
        <p:grpSpPr>
          <a:xfrm>
            <a:off x="5328499" y="5030504"/>
            <a:ext cx="2474171" cy="965883"/>
            <a:chOff x="5782772" y="2503826"/>
            <a:chExt cx="2474171" cy="96588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1" name="Rectangle 17">
              <a:extLst>
                <a:ext uri="{FF2B5EF4-FFF2-40B4-BE49-F238E27FC236}">
                  <a16:creationId xmlns:a16="http://schemas.microsoft.com/office/drawing/2014/main" id="{E284A436-3038-4C13-9353-C8C251D838C4}"/>
                </a:ext>
              </a:extLst>
            </p:cNvPr>
            <p:cNvSpPr/>
            <p:nvPr/>
          </p:nvSpPr>
          <p:spPr>
            <a:xfrm rot="5400000">
              <a:off x="6646772" y="2389709"/>
              <a:ext cx="216000" cy="19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Block Arc 18">
              <a:extLst>
                <a:ext uri="{FF2B5EF4-FFF2-40B4-BE49-F238E27FC236}">
                  <a16:creationId xmlns:a16="http://schemas.microsoft.com/office/drawing/2014/main" id="{09DA203D-1B8C-4C8D-A266-1CAF444F9ECC}"/>
                </a:ext>
              </a:extLst>
            </p:cNvPr>
            <p:cNvSpPr/>
            <p:nvPr/>
          </p:nvSpPr>
          <p:spPr>
            <a:xfrm rot="10800000">
              <a:off x="7236296" y="2555309"/>
              <a:ext cx="914400" cy="914400"/>
            </a:xfrm>
            <a:prstGeom prst="blockArc">
              <a:avLst>
                <a:gd name="adj1" fmla="val 10800000"/>
                <a:gd name="adj2" fmla="val 16285357"/>
                <a:gd name="adj3" fmla="val 2373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Isosceles Triangle 25">
              <a:extLst>
                <a:ext uri="{FF2B5EF4-FFF2-40B4-BE49-F238E27FC236}">
                  <a16:creationId xmlns:a16="http://schemas.microsoft.com/office/drawing/2014/main" id="{F7CB41A2-EB3F-4251-82B6-9870B3B1D67A}"/>
                </a:ext>
              </a:extLst>
            </p:cNvPr>
            <p:cNvSpPr/>
            <p:nvPr/>
          </p:nvSpPr>
          <p:spPr>
            <a:xfrm>
              <a:off x="7835185" y="2503826"/>
              <a:ext cx="421758" cy="3635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Rectangle 26">
              <a:extLst>
                <a:ext uri="{FF2B5EF4-FFF2-40B4-BE49-F238E27FC236}">
                  <a16:creationId xmlns:a16="http://schemas.microsoft.com/office/drawing/2014/main" id="{F9B9948C-6EFE-4C51-B745-020572126832}"/>
                </a:ext>
              </a:extLst>
            </p:cNvPr>
            <p:cNvSpPr/>
            <p:nvPr/>
          </p:nvSpPr>
          <p:spPr>
            <a:xfrm>
              <a:off x="7938064" y="2758617"/>
              <a:ext cx="216000" cy="2538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Oval 44">
            <a:extLst>
              <a:ext uri="{FF2B5EF4-FFF2-40B4-BE49-F238E27FC236}">
                <a16:creationId xmlns:a16="http://schemas.microsoft.com/office/drawing/2014/main" id="{C89C2C1E-6F02-4382-838F-6C03B48AFD30}"/>
              </a:ext>
            </a:extLst>
          </p:cNvPr>
          <p:cNvSpPr/>
          <p:nvPr/>
        </p:nvSpPr>
        <p:spPr>
          <a:xfrm>
            <a:off x="1002975" y="1953197"/>
            <a:ext cx="630965" cy="630965"/>
          </a:xfrm>
          <a:prstGeom prst="ellipse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sp>
        <p:nvSpPr>
          <p:cNvPr id="16" name="Oval 47">
            <a:extLst>
              <a:ext uri="{FF2B5EF4-FFF2-40B4-BE49-F238E27FC236}">
                <a16:creationId xmlns:a16="http://schemas.microsoft.com/office/drawing/2014/main" id="{6DFB87F4-FD11-4043-9FBB-83F52B55F635}"/>
              </a:ext>
            </a:extLst>
          </p:cNvPr>
          <p:cNvSpPr/>
          <p:nvPr/>
        </p:nvSpPr>
        <p:spPr>
          <a:xfrm>
            <a:off x="1002975" y="4317469"/>
            <a:ext cx="630965" cy="630965"/>
          </a:xfrm>
          <a:prstGeom prst="ellipse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sp>
        <p:nvSpPr>
          <p:cNvPr id="17" name="Oval 50">
            <a:extLst>
              <a:ext uri="{FF2B5EF4-FFF2-40B4-BE49-F238E27FC236}">
                <a16:creationId xmlns:a16="http://schemas.microsoft.com/office/drawing/2014/main" id="{97AC8040-34ED-497A-AE3C-C282DD6A77AE}"/>
              </a:ext>
            </a:extLst>
          </p:cNvPr>
          <p:cNvSpPr/>
          <p:nvPr/>
        </p:nvSpPr>
        <p:spPr>
          <a:xfrm>
            <a:off x="1002975" y="3529379"/>
            <a:ext cx="630965" cy="630965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sp>
        <p:nvSpPr>
          <p:cNvPr id="18" name="Oval 53">
            <a:extLst>
              <a:ext uri="{FF2B5EF4-FFF2-40B4-BE49-F238E27FC236}">
                <a16:creationId xmlns:a16="http://schemas.microsoft.com/office/drawing/2014/main" id="{E930887C-74CC-4E65-91E1-DC42DE3BA07E}"/>
              </a:ext>
            </a:extLst>
          </p:cNvPr>
          <p:cNvSpPr/>
          <p:nvPr/>
        </p:nvSpPr>
        <p:spPr>
          <a:xfrm>
            <a:off x="1002975" y="2741288"/>
            <a:ext cx="630965" cy="630965"/>
          </a:xfrm>
          <a:prstGeom prst="ellips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CC4B9581-D38B-4E87-BB07-F24AC36398B4}"/>
              </a:ext>
            </a:extLst>
          </p:cNvPr>
          <p:cNvGrpSpPr/>
          <p:nvPr/>
        </p:nvGrpSpPr>
        <p:grpSpPr>
          <a:xfrm>
            <a:off x="10623486" y="1231510"/>
            <a:ext cx="498911" cy="1226090"/>
            <a:chOff x="7793200" y="677601"/>
            <a:chExt cx="498911" cy="122609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B921C66-230D-4A20-A001-A58EBB4DCD92}"/>
                </a:ext>
              </a:extLst>
            </p:cNvPr>
            <p:cNvSpPr/>
            <p:nvPr/>
          </p:nvSpPr>
          <p:spPr>
            <a:xfrm>
              <a:off x="7934655" y="1091106"/>
              <a:ext cx="216000" cy="8125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665E2B7A-B88F-4C6B-830E-FD3DE18B3203}"/>
                </a:ext>
              </a:extLst>
            </p:cNvPr>
            <p:cNvSpPr/>
            <p:nvPr/>
          </p:nvSpPr>
          <p:spPr>
            <a:xfrm>
              <a:off x="7793200" y="677601"/>
              <a:ext cx="498911" cy="4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6694CABF-276B-43C8-9EB9-6952A2818569}"/>
              </a:ext>
            </a:extLst>
          </p:cNvPr>
          <p:cNvGrpSpPr/>
          <p:nvPr/>
        </p:nvGrpSpPr>
        <p:grpSpPr>
          <a:xfrm>
            <a:off x="1219663" y="5713002"/>
            <a:ext cx="3319433" cy="995244"/>
            <a:chOff x="-625881" y="5458030"/>
            <a:chExt cx="3319433" cy="99524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3" name="Block Arc 11">
              <a:extLst>
                <a:ext uri="{FF2B5EF4-FFF2-40B4-BE49-F238E27FC236}">
                  <a16:creationId xmlns:a16="http://schemas.microsoft.com/office/drawing/2014/main" id="{F57B9BCE-6AC9-40FD-82D5-843E6B5BFA92}"/>
                </a:ext>
              </a:extLst>
            </p:cNvPr>
            <p:cNvSpPr/>
            <p:nvPr/>
          </p:nvSpPr>
          <p:spPr>
            <a:xfrm>
              <a:off x="-625881" y="5538874"/>
              <a:ext cx="914400" cy="914400"/>
            </a:xfrm>
            <a:prstGeom prst="blockArc">
              <a:avLst>
                <a:gd name="adj1" fmla="val 10800000"/>
                <a:gd name="adj2" fmla="val 16285357"/>
                <a:gd name="adj3" fmla="val 2373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12">
              <a:extLst>
                <a:ext uri="{FF2B5EF4-FFF2-40B4-BE49-F238E27FC236}">
                  <a16:creationId xmlns:a16="http://schemas.microsoft.com/office/drawing/2014/main" id="{D4431BE6-4C33-422A-93EF-02E5C258E1AC}"/>
                </a:ext>
              </a:extLst>
            </p:cNvPr>
            <p:cNvSpPr/>
            <p:nvPr/>
          </p:nvSpPr>
          <p:spPr>
            <a:xfrm>
              <a:off x="-625881" y="5955881"/>
              <a:ext cx="216000" cy="37108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13">
              <a:extLst>
                <a:ext uri="{FF2B5EF4-FFF2-40B4-BE49-F238E27FC236}">
                  <a16:creationId xmlns:a16="http://schemas.microsoft.com/office/drawing/2014/main" id="{80376EF6-A3F4-45DD-9A7A-5512EB46F09F}"/>
                </a:ext>
              </a:extLst>
            </p:cNvPr>
            <p:cNvSpPr/>
            <p:nvPr/>
          </p:nvSpPr>
          <p:spPr>
            <a:xfrm rot="5400000">
              <a:off x="961967" y="4386873"/>
              <a:ext cx="216000" cy="25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Isosceles Triangle 22">
              <a:extLst>
                <a:ext uri="{FF2B5EF4-FFF2-40B4-BE49-F238E27FC236}">
                  <a16:creationId xmlns:a16="http://schemas.microsoft.com/office/drawing/2014/main" id="{5BE74526-6AE8-40B9-9755-FF1E970A9F8A}"/>
                </a:ext>
              </a:extLst>
            </p:cNvPr>
            <p:cNvSpPr/>
            <p:nvPr/>
          </p:nvSpPr>
          <p:spPr>
            <a:xfrm rot="5400000">
              <a:off x="2300881" y="5487116"/>
              <a:ext cx="421758" cy="3635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C30DEE4C-5D65-4D86-BC32-19FA47E76512}"/>
              </a:ext>
            </a:extLst>
          </p:cNvPr>
          <p:cNvGrpSpPr/>
          <p:nvPr/>
        </p:nvGrpSpPr>
        <p:grpSpPr>
          <a:xfrm>
            <a:off x="10066582" y="2758798"/>
            <a:ext cx="1020647" cy="965883"/>
            <a:chOff x="7236296" y="2503826"/>
            <a:chExt cx="1020647" cy="96588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8" name="Rectangle 17">
              <a:extLst>
                <a:ext uri="{FF2B5EF4-FFF2-40B4-BE49-F238E27FC236}">
                  <a16:creationId xmlns:a16="http://schemas.microsoft.com/office/drawing/2014/main" id="{55C06CF1-22C1-4DF1-80FF-37DA163EBD64}"/>
                </a:ext>
              </a:extLst>
            </p:cNvPr>
            <p:cNvSpPr/>
            <p:nvPr/>
          </p:nvSpPr>
          <p:spPr>
            <a:xfrm rot="5400000">
              <a:off x="7373534" y="3116471"/>
              <a:ext cx="216000" cy="4904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Block Arc 18">
              <a:extLst>
                <a:ext uri="{FF2B5EF4-FFF2-40B4-BE49-F238E27FC236}">
                  <a16:creationId xmlns:a16="http://schemas.microsoft.com/office/drawing/2014/main" id="{DD0161DA-4251-46D1-A8AB-9D0235F76DEC}"/>
                </a:ext>
              </a:extLst>
            </p:cNvPr>
            <p:cNvSpPr/>
            <p:nvPr/>
          </p:nvSpPr>
          <p:spPr>
            <a:xfrm rot="10800000">
              <a:off x="7236296" y="2555309"/>
              <a:ext cx="914400" cy="914400"/>
            </a:xfrm>
            <a:prstGeom prst="blockArc">
              <a:avLst>
                <a:gd name="adj1" fmla="val 10800000"/>
                <a:gd name="adj2" fmla="val 16285357"/>
                <a:gd name="adj3" fmla="val 2373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Isosceles Triangle 25">
              <a:extLst>
                <a:ext uri="{FF2B5EF4-FFF2-40B4-BE49-F238E27FC236}">
                  <a16:creationId xmlns:a16="http://schemas.microsoft.com/office/drawing/2014/main" id="{F59574AB-025B-4E58-A62C-CFAB9C1654F1}"/>
                </a:ext>
              </a:extLst>
            </p:cNvPr>
            <p:cNvSpPr/>
            <p:nvPr/>
          </p:nvSpPr>
          <p:spPr>
            <a:xfrm>
              <a:off x="7835185" y="2503826"/>
              <a:ext cx="421758" cy="3635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Rectangle 26">
              <a:extLst>
                <a:ext uri="{FF2B5EF4-FFF2-40B4-BE49-F238E27FC236}">
                  <a16:creationId xmlns:a16="http://schemas.microsoft.com/office/drawing/2014/main" id="{F0332768-37E1-4C54-8DA3-54582A47903B}"/>
                </a:ext>
              </a:extLst>
            </p:cNvPr>
            <p:cNvSpPr/>
            <p:nvPr/>
          </p:nvSpPr>
          <p:spPr>
            <a:xfrm>
              <a:off x="7938064" y="2758617"/>
              <a:ext cx="216000" cy="2538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2" name="Oval 28">
            <a:extLst>
              <a:ext uri="{FF2B5EF4-FFF2-40B4-BE49-F238E27FC236}">
                <a16:creationId xmlns:a16="http://schemas.microsoft.com/office/drawing/2014/main" id="{CB0F16EA-1D44-4511-B2C7-3DE8CA06CC7A}"/>
              </a:ext>
            </a:extLst>
          </p:cNvPr>
          <p:cNvSpPr/>
          <p:nvPr/>
        </p:nvSpPr>
        <p:spPr>
          <a:xfrm>
            <a:off x="4545342" y="5485493"/>
            <a:ext cx="810105" cy="810105"/>
          </a:xfrm>
          <a:prstGeom prst="ellipse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Oval 31">
            <a:extLst>
              <a:ext uri="{FF2B5EF4-FFF2-40B4-BE49-F238E27FC236}">
                <a16:creationId xmlns:a16="http://schemas.microsoft.com/office/drawing/2014/main" id="{9183BAB2-22D0-49E2-AFB3-2F35602C0991}"/>
              </a:ext>
            </a:extLst>
          </p:cNvPr>
          <p:cNvSpPr/>
          <p:nvPr/>
        </p:nvSpPr>
        <p:spPr>
          <a:xfrm>
            <a:off x="7168892" y="4214781"/>
            <a:ext cx="810105" cy="810105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Oval 34">
            <a:extLst>
              <a:ext uri="{FF2B5EF4-FFF2-40B4-BE49-F238E27FC236}">
                <a16:creationId xmlns:a16="http://schemas.microsoft.com/office/drawing/2014/main" id="{785C528C-A315-49FF-B1A1-9A84E37F612F}"/>
              </a:ext>
            </a:extLst>
          </p:cNvPr>
          <p:cNvSpPr/>
          <p:nvPr/>
        </p:nvSpPr>
        <p:spPr>
          <a:xfrm>
            <a:off x="9332006" y="3197266"/>
            <a:ext cx="810105" cy="810105"/>
          </a:xfrm>
          <a:prstGeom prst="ellips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Oval 37">
            <a:extLst>
              <a:ext uri="{FF2B5EF4-FFF2-40B4-BE49-F238E27FC236}">
                <a16:creationId xmlns:a16="http://schemas.microsoft.com/office/drawing/2014/main" id="{8B55F230-1434-47A2-86CB-D86EA4753C85}"/>
              </a:ext>
            </a:extLst>
          </p:cNvPr>
          <p:cNvSpPr/>
          <p:nvPr/>
        </p:nvSpPr>
        <p:spPr>
          <a:xfrm>
            <a:off x="10461433" y="1978269"/>
            <a:ext cx="810105" cy="810105"/>
          </a:xfrm>
          <a:prstGeom prst="ellipse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6" name="Group 55">
            <a:extLst>
              <a:ext uri="{FF2B5EF4-FFF2-40B4-BE49-F238E27FC236}">
                <a16:creationId xmlns:a16="http://schemas.microsoft.com/office/drawing/2014/main" id="{99B2F1FB-4A65-4C95-84E9-92FDFCAAECF6}"/>
              </a:ext>
            </a:extLst>
          </p:cNvPr>
          <p:cNvGrpSpPr/>
          <p:nvPr/>
        </p:nvGrpSpPr>
        <p:grpSpPr>
          <a:xfrm>
            <a:off x="1752074" y="1913438"/>
            <a:ext cx="5029948" cy="710483"/>
            <a:chOff x="6210998" y="1433695"/>
            <a:chExt cx="2931973" cy="71048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69ED759-EB66-49CC-9944-63B4F0493110}"/>
                </a:ext>
              </a:extLst>
            </p:cNvPr>
            <p:cNvSpPr txBox="1"/>
            <p:nvPr/>
          </p:nvSpPr>
          <p:spPr>
            <a:xfrm>
              <a:off x="6210998" y="1433695"/>
              <a:ext cx="29319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894DC7A-0710-4508-BDBB-E9CC50BA63B5}"/>
                </a:ext>
              </a:extLst>
            </p:cNvPr>
            <p:cNvSpPr txBox="1"/>
            <p:nvPr/>
          </p:nvSpPr>
          <p:spPr>
            <a:xfrm>
              <a:off x="6210998" y="1682513"/>
              <a:ext cx="29319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58">
            <a:extLst>
              <a:ext uri="{FF2B5EF4-FFF2-40B4-BE49-F238E27FC236}">
                <a16:creationId xmlns:a16="http://schemas.microsoft.com/office/drawing/2014/main" id="{25B8C4BD-ED71-4AA7-B0E7-560CD5118FC3}"/>
              </a:ext>
            </a:extLst>
          </p:cNvPr>
          <p:cNvGrpSpPr/>
          <p:nvPr/>
        </p:nvGrpSpPr>
        <p:grpSpPr>
          <a:xfrm>
            <a:off x="1752074" y="2701529"/>
            <a:ext cx="5029948" cy="710483"/>
            <a:chOff x="6210998" y="1433695"/>
            <a:chExt cx="2931973" cy="71048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1D9622A-A377-46CE-B4C5-6CDDD7037A7E}"/>
                </a:ext>
              </a:extLst>
            </p:cNvPr>
            <p:cNvSpPr txBox="1"/>
            <p:nvPr/>
          </p:nvSpPr>
          <p:spPr>
            <a:xfrm>
              <a:off x="6210998" y="1433695"/>
              <a:ext cx="29319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0428A52-39F5-4708-A098-F2E88303A3D1}"/>
                </a:ext>
              </a:extLst>
            </p:cNvPr>
            <p:cNvSpPr txBox="1"/>
            <p:nvPr/>
          </p:nvSpPr>
          <p:spPr>
            <a:xfrm>
              <a:off x="6210998" y="1682513"/>
              <a:ext cx="29319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61">
            <a:extLst>
              <a:ext uri="{FF2B5EF4-FFF2-40B4-BE49-F238E27FC236}">
                <a16:creationId xmlns:a16="http://schemas.microsoft.com/office/drawing/2014/main" id="{294A9C01-438A-43D4-B341-368062D75D0A}"/>
              </a:ext>
            </a:extLst>
          </p:cNvPr>
          <p:cNvGrpSpPr/>
          <p:nvPr/>
        </p:nvGrpSpPr>
        <p:grpSpPr>
          <a:xfrm>
            <a:off x="1752074" y="3489620"/>
            <a:ext cx="5029948" cy="710483"/>
            <a:chOff x="6210998" y="1433695"/>
            <a:chExt cx="2931973" cy="71048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DE00317-C484-4942-B786-47CFF5B70AC7}"/>
                </a:ext>
              </a:extLst>
            </p:cNvPr>
            <p:cNvSpPr txBox="1"/>
            <p:nvPr/>
          </p:nvSpPr>
          <p:spPr>
            <a:xfrm>
              <a:off x="6210998" y="1433695"/>
              <a:ext cx="29319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127D333-E532-4C73-95E5-DAA8BCD67E97}"/>
                </a:ext>
              </a:extLst>
            </p:cNvPr>
            <p:cNvSpPr txBox="1"/>
            <p:nvPr/>
          </p:nvSpPr>
          <p:spPr>
            <a:xfrm>
              <a:off x="6210998" y="1682513"/>
              <a:ext cx="29319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64">
            <a:extLst>
              <a:ext uri="{FF2B5EF4-FFF2-40B4-BE49-F238E27FC236}">
                <a16:creationId xmlns:a16="http://schemas.microsoft.com/office/drawing/2014/main" id="{E1183A2D-90B1-4E11-A5EE-473013B74EED}"/>
              </a:ext>
            </a:extLst>
          </p:cNvPr>
          <p:cNvGrpSpPr/>
          <p:nvPr/>
        </p:nvGrpSpPr>
        <p:grpSpPr>
          <a:xfrm>
            <a:off x="1752074" y="4277710"/>
            <a:ext cx="5029948" cy="710483"/>
            <a:chOff x="6210998" y="1433695"/>
            <a:chExt cx="2931973" cy="71048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703A7FA-9993-40B1-A2C6-5EE8DD925867}"/>
                </a:ext>
              </a:extLst>
            </p:cNvPr>
            <p:cNvSpPr txBox="1"/>
            <p:nvPr/>
          </p:nvSpPr>
          <p:spPr>
            <a:xfrm>
              <a:off x="6210998" y="1433695"/>
              <a:ext cx="29319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8570EB4-9C20-410A-B46B-E791EB317C6C}"/>
                </a:ext>
              </a:extLst>
            </p:cNvPr>
            <p:cNvSpPr txBox="1"/>
            <p:nvPr/>
          </p:nvSpPr>
          <p:spPr>
            <a:xfrm>
              <a:off x="6210998" y="1682513"/>
              <a:ext cx="29319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5876D1AD-1488-4644-BE68-4AB412006EB9}"/>
              </a:ext>
            </a:extLst>
          </p:cNvPr>
          <p:cNvSpPr txBox="1"/>
          <p:nvPr/>
        </p:nvSpPr>
        <p:spPr>
          <a:xfrm>
            <a:off x="7978996" y="4883628"/>
            <a:ext cx="951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  <a:cs typeface="Arial" pitchFamily="34" charset="0"/>
              </a:rPr>
              <a:t>52</a:t>
            </a:r>
            <a:r>
              <a:rPr lang="en-US" altLang="ko-KR" sz="2400" b="1" dirty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solidFill>
                  <a:schemeClr val="bg1"/>
                </a:solidFill>
              </a:ln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ACD1858-9E56-4BBE-9D81-4A3527C6E02E}"/>
              </a:ext>
            </a:extLst>
          </p:cNvPr>
          <p:cNvSpPr txBox="1"/>
          <p:nvPr/>
        </p:nvSpPr>
        <p:spPr>
          <a:xfrm>
            <a:off x="5319827" y="5226194"/>
            <a:ext cx="951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cs typeface="Arial" pitchFamily="34" charset="0"/>
              </a:rPr>
              <a:t>43</a:t>
            </a:r>
            <a:r>
              <a:rPr lang="en-US" altLang="ko-KR" sz="2400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solidFill>
                  <a:schemeClr val="bg1"/>
                </a:solidFill>
              </a:ln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0771743-D3C5-4077-B60D-CA375EB52DBE}"/>
              </a:ext>
            </a:extLst>
          </p:cNvPr>
          <p:cNvSpPr txBox="1"/>
          <p:nvPr/>
        </p:nvSpPr>
        <p:spPr>
          <a:xfrm>
            <a:off x="10052709" y="3901305"/>
            <a:ext cx="951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accent3"/>
                </a:solidFill>
                <a:cs typeface="Arial" pitchFamily="34" charset="0"/>
              </a:rPr>
              <a:t>65</a:t>
            </a:r>
            <a:r>
              <a:rPr lang="en-US" altLang="ko-KR" sz="2400" b="1" dirty="0">
                <a:ln w="12700">
                  <a:solidFill>
                    <a:schemeClr val="bg1"/>
                  </a:solidFill>
                </a:ln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solidFill>
                  <a:schemeClr val="bg1"/>
                </a:solidFill>
              </a:ln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D667ABA-B691-4F7B-B1EF-537CB8861B9E}"/>
              </a:ext>
            </a:extLst>
          </p:cNvPr>
          <p:cNvSpPr txBox="1"/>
          <p:nvPr/>
        </p:nvSpPr>
        <p:spPr>
          <a:xfrm>
            <a:off x="9404777" y="2048798"/>
            <a:ext cx="951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83</a:t>
            </a:r>
            <a:r>
              <a:rPr lang="en-US" altLang="ko-KR" sz="2400" b="1" dirty="0">
                <a:ln w="12700"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solidFill>
                  <a:schemeClr val="bg1"/>
                </a:solidFill>
              </a:ln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28F7F69-DDDD-4957-91E1-49C64C7473F1}"/>
              </a:ext>
            </a:extLst>
          </p:cNvPr>
          <p:cNvSpPr txBox="1"/>
          <p:nvPr/>
        </p:nvSpPr>
        <p:spPr>
          <a:xfrm>
            <a:off x="1083305" y="2068623"/>
            <a:ext cx="470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41D964B-628E-4D91-9E97-687402282B14}"/>
              </a:ext>
            </a:extLst>
          </p:cNvPr>
          <p:cNvSpPr txBox="1"/>
          <p:nvPr/>
        </p:nvSpPr>
        <p:spPr>
          <a:xfrm>
            <a:off x="1083305" y="2856714"/>
            <a:ext cx="470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3565A89-C13E-4A5C-BB21-1E428BF7DDB4}"/>
              </a:ext>
            </a:extLst>
          </p:cNvPr>
          <p:cNvSpPr txBox="1"/>
          <p:nvPr/>
        </p:nvSpPr>
        <p:spPr>
          <a:xfrm>
            <a:off x="1083305" y="3644805"/>
            <a:ext cx="470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077440B-0DAF-425D-AF25-02FB495BA132}"/>
              </a:ext>
            </a:extLst>
          </p:cNvPr>
          <p:cNvSpPr txBox="1"/>
          <p:nvPr/>
        </p:nvSpPr>
        <p:spPr>
          <a:xfrm>
            <a:off x="1083305" y="4432895"/>
            <a:ext cx="470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" name="Parallelogram 15">
            <a:extLst>
              <a:ext uri="{FF2B5EF4-FFF2-40B4-BE49-F238E27FC236}">
                <a16:creationId xmlns:a16="http://schemas.microsoft.com/office/drawing/2014/main" id="{8D2B5360-78A2-4D30-9B02-800E8AF02EF4}"/>
              </a:ext>
            </a:extLst>
          </p:cNvPr>
          <p:cNvSpPr/>
          <p:nvPr/>
        </p:nvSpPr>
        <p:spPr>
          <a:xfrm flipH="1">
            <a:off x="4749548" y="5713001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" name="Rounded Rectangle 10">
            <a:extLst>
              <a:ext uri="{FF2B5EF4-FFF2-40B4-BE49-F238E27FC236}">
                <a16:creationId xmlns:a16="http://schemas.microsoft.com/office/drawing/2014/main" id="{A399A0DC-673A-4000-87A3-FA9CF42C0CC8}"/>
              </a:ext>
            </a:extLst>
          </p:cNvPr>
          <p:cNvSpPr/>
          <p:nvPr/>
        </p:nvSpPr>
        <p:spPr>
          <a:xfrm>
            <a:off x="9604740" y="3441461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" name="Rounded Rectangle 6">
            <a:extLst>
              <a:ext uri="{FF2B5EF4-FFF2-40B4-BE49-F238E27FC236}">
                <a16:creationId xmlns:a16="http://schemas.microsoft.com/office/drawing/2014/main" id="{C3A54EA2-6A77-41AA-995F-EDF30831825F}"/>
              </a:ext>
            </a:extLst>
          </p:cNvPr>
          <p:cNvSpPr/>
          <p:nvPr/>
        </p:nvSpPr>
        <p:spPr>
          <a:xfrm>
            <a:off x="10701297" y="2223372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1" name="Rectangle 16">
            <a:extLst>
              <a:ext uri="{FF2B5EF4-FFF2-40B4-BE49-F238E27FC236}">
                <a16:creationId xmlns:a16="http://schemas.microsoft.com/office/drawing/2014/main" id="{CA9677D9-488A-4F7C-83B3-6EADC859F584}"/>
              </a:ext>
            </a:extLst>
          </p:cNvPr>
          <p:cNvSpPr/>
          <p:nvPr/>
        </p:nvSpPr>
        <p:spPr>
          <a:xfrm rot="2700000">
            <a:off x="7440853" y="4387494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148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2018-03-21T01:17:55Z</dcterms:modified>
</cp:coreProperties>
</file>