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58924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4371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596336" y="332656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36</cp:revision>
  <dcterms:created xsi:type="dcterms:W3CDTF">2014-04-01T16:35:38Z</dcterms:created>
  <dcterms:modified xsi:type="dcterms:W3CDTF">2016-05-19T06:49:52Z</dcterms:modified>
</cp:coreProperties>
</file>