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719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50912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7332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2823930" y="2094841"/>
            <a:ext cx="4176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Here!</a:t>
            </a:r>
            <a:endParaRPr lang="en-US" altLang="ko-KR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362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2016-05-19T06:23:40Z</dcterms:modified>
</cp:coreProperties>
</file>