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170080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54868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74023" y="6165304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2016-05-19T06:26:49Z</dcterms:modified>
</cp:coreProperties>
</file>