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999" y="4255516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0998" y="3279923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60998" y="4844068"/>
            <a:ext cx="87830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884368" y="267494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2016-05-16T13:40:07Z</dcterms:modified>
</cp:coreProperties>
</file>