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6053540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477676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90161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2016-05-16T13:41:47Z</dcterms:modified>
</cp:coreProperties>
</file>