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3" y="1462013"/>
            <a:ext cx="4176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9552" y="486420"/>
            <a:ext cx="41764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539552" y="4844068"/>
            <a:ext cx="82444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32791" y="4443958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2016-05-10T00:29:19Z</dcterms:modified>
</cp:coreProperties>
</file>