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072" y="1599183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48072" y="447055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48072" y="6597932"/>
            <a:ext cx="84959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33037" y="6108533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2016-05-10T00:27:28Z</dcterms:modified>
</cp:coreProperties>
</file>