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51571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40050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5618857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66111" y="229211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5573891" y="2588164"/>
            <a:ext cx="20944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your logo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361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2016-05-02T06:39:48Z</dcterms:modified>
</cp:coreProperties>
</file>