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87600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39951" y="4519033"/>
            <a:ext cx="864098" cy="212360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4011910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44237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2014-04-01T16:27:38Z</dcterms:created>
  <dcterms:modified xsi:type="dcterms:W3CDTF">2016-04-18T05:01:03Z</dcterms:modified>
</cp:coreProperties>
</file>