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4/11/2016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60032" y="3679911"/>
            <a:ext cx="388741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3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860032" y="2642249"/>
            <a:ext cx="388741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200" b="1" dirty="0" smtClean="0">
                <a:solidFill>
                  <a:schemeClr val="accent3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97932"/>
            <a:ext cx="9144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7668344" y="332656"/>
            <a:ext cx="1110013" cy="272795"/>
            <a:chOff x="3275856" y="1242391"/>
            <a:chExt cx="1656184" cy="407020"/>
          </a:xfrm>
        </p:grpSpPr>
        <p:sp>
          <p:nvSpPr>
            <p:cNvPr id="15" name="Rounded Rectangle 14"/>
            <p:cNvSpPr/>
            <p:nvPr/>
          </p:nvSpPr>
          <p:spPr>
            <a:xfrm>
              <a:off x="3275856" y="1242391"/>
              <a:ext cx="1656184" cy="407020"/>
            </a:xfrm>
            <a:prstGeom prst="roundRect">
              <a:avLst>
                <a:gd name="adj" fmla="val 50000"/>
              </a:avLst>
            </a:prstGeom>
            <a:solidFill>
              <a:schemeClr val="bg1">
                <a:alpha val="0"/>
              </a:schemeClr>
            </a:solidFill>
            <a:ln w="15875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pic>
          <p:nvPicPr>
            <p:cNvPr id="16" name="Picture 2" descr="E:\002-KIMS BUSINESS\007-01-ALLPPT.com\011-ALLPPT-LOGO\allppt-logo-e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rightnessContrast bright="-100000"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16120" y="1319622"/>
              <a:ext cx="1187245" cy="24734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altLang="ko-KR" dirty="0">
                <a:solidFill>
                  <a:schemeClr val="accent3">
                    <a:lumMod val="50000"/>
                  </a:schemeClr>
                </a:solidFill>
              </a:rPr>
              <a:t>Free PPT _ Click to add title</a:t>
            </a:r>
            <a:endParaRPr lang="ko-KR" altLang="en-US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(4:3)</a:t>
            </a:r>
            <a:endParaRPr lang="en-US" altLang="ko-KR" b="1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  <a:p>
            <a:endParaRPr lang="en-US" altLang="ko-KR" dirty="0" smtClean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 </a:t>
            </a:r>
            <a:r>
              <a:rPr lang="en-US" altLang="ko-KR" dirty="0"/>
              <a:t>Free PPT _ Click to add title</a:t>
            </a:r>
            <a:endParaRPr lang="ko-KR" alt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b="1" dirty="0"/>
              <a:t>Click to edit Master text </a:t>
            </a:r>
            <a:r>
              <a:rPr lang="en-US" altLang="ko-KR" b="1" dirty="0" smtClean="0"/>
              <a:t>styles </a:t>
            </a:r>
            <a:r>
              <a:rPr lang="en-US" b="1" dirty="0" smtClean="0"/>
              <a:t>- 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Standard </a:t>
            </a:r>
            <a:r>
              <a:rPr lang="en-US" altLang="ko-KR" b="1" dirty="0">
                <a:latin typeface="Arial" pitchFamily="34" charset="0"/>
                <a:cs typeface="Arial" pitchFamily="34" charset="0"/>
              </a:rPr>
              <a:t>(4:3</a:t>
            </a:r>
            <a:r>
              <a:rPr lang="en-US" altLang="ko-KR" b="1" dirty="0" smtClean="0">
                <a:latin typeface="Arial" pitchFamily="34" charset="0"/>
                <a:cs typeface="Arial" pitchFamily="34" charset="0"/>
              </a:rPr>
              <a:t>)</a:t>
            </a:r>
            <a:endParaRPr lang="en-US" altLang="ko-KR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Content Placeholder 1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</a:p>
          <a:p>
            <a:pPr>
              <a:buFont typeface="Wingdings" pitchFamily="2" charset="2"/>
              <a:buChar char="ü"/>
            </a:pPr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needs. </a:t>
            </a:r>
          </a:p>
          <a:p>
            <a:endParaRPr lang="en-US" altLang="ko-KR" dirty="0">
              <a:latin typeface="Arial" pitchFamily="34" charset="0"/>
              <a:cs typeface="Arial" pitchFamily="34" charset="0"/>
            </a:endParaRPr>
          </a:p>
          <a:p>
            <a:r>
              <a:rPr lang="en-US" altLang="ko-KR" dirty="0" smtClean="0"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dirty="0"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</a:t>
            </a:r>
            <a:r>
              <a:rPr lang="en-US" altLang="ko-KR" dirty="0" smtClean="0">
                <a:latin typeface="Arial" pitchFamily="34" charset="0"/>
                <a:cs typeface="Arial" pitchFamily="34" charset="0"/>
              </a:rPr>
              <a:t>.</a:t>
            </a:r>
            <a:endParaRPr lang="ko-KR" alt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9674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500</TotalTime>
  <Words>358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Custom Design</vt:lpstr>
      <vt:lpstr>PowerPoint Presentation</vt:lpstr>
      <vt:lpstr> Free PPT _ Click to add title</vt:lpstr>
      <vt:lpstr> Free PPT _ Click to add title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33</cp:revision>
  <dcterms:created xsi:type="dcterms:W3CDTF">2014-04-01T16:35:38Z</dcterms:created>
  <dcterms:modified xsi:type="dcterms:W3CDTF">2016-04-11T05:29:21Z</dcterms:modified>
</cp:coreProperties>
</file>