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95936" y="5949280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95936" y="4797152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5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596336" y="404664"/>
            <a:ext cx="1110013" cy="272795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WIN7</cp:lastModifiedBy>
  <cp:revision>34</cp:revision>
  <dcterms:created xsi:type="dcterms:W3CDTF">2014-04-01T16:35:38Z</dcterms:created>
  <dcterms:modified xsi:type="dcterms:W3CDTF">2016-04-25T00:13:14Z</dcterms:modified>
</cp:coreProperties>
</file>