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420888"/>
            <a:ext cx="47525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0089E6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rgbClr val="0089E6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rgbClr val="0089E6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0089E6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rgbClr val="0089E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rgbClr val="0089E6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rgbClr val="0089E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268760"/>
            <a:ext cx="47525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rgbClr val="0089E6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600" b="1" dirty="0" smtClean="0">
                <a:solidFill>
                  <a:srgbClr val="0089E6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740352" y="260648"/>
            <a:ext cx="1110013" cy="272795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2016-04-05T06:23:04Z</dcterms:modified>
</cp:coreProperties>
</file>