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free-powerpoint-templates-desig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28384" y="138718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hlinkClick r:id="rId4"/>
          </p:cNvPr>
          <p:cNvSpPr txBox="1"/>
          <p:nvPr/>
        </p:nvSpPr>
        <p:spPr>
          <a:xfrm>
            <a:off x="0" y="489182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4541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0" y="38693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290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2014-04-01T16:27:38Z</dcterms:created>
  <dcterms:modified xsi:type="dcterms:W3CDTF">2016-04-12T00:29:56Z</dcterms:modified>
</cp:coreProperties>
</file>