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884368" y="135042"/>
            <a:ext cx="1110013" cy="272795"/>
            <a:chOff x="3275856" y="1242391"/>
            <a:chExt cx="1656184" cy="407020"/>
          </a:xfrm>
        </p:grpSpPr>
        <p:sp>
          <p:nvSpPr>
            <p:cNvPr id="12" name="Rounded Rectangle 11"/>
            <p:cNvSpPr/>
            <p:nvPr/>
          </p:nvSpPr>
          <p:spPr>
            <a:xfrm>
              <a:off x="3275856" y="1242391"/>
              <a:ext cx="1656184" cy="40702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3" name="Picture 2" descr="E:\002-KIMS BUSINESS\007-01-ALLPPT.com\011-ALLPPT-LOGO\allppt-logo-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6120" y="1319622"/>
              <a:ext cx="1187245" cy="2473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0" y="5877472"/>
            <a:ext cx="914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1"/>
          <p:cNvSpPr txBox="1">
            <a:spLocks noChangeArrowheads="1"/>
          </p:cNvSpPr>
          <p:nvPr/>
        </p:nvSpPr>
        <p:spPr bwMode="auto">
          <a:xfrm>
            <a:off x="0" y="530140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/>
              <a:t>Click to edit Master text </a:t>
            </a:r>
            <a:r>
              <a:rPr lang="en-US" altLang="ko-KR" b="1" dirty="0" smtClean="0"/>
              <a:t>styles </a:t>
            </a:r>
            <a:r>
              <a:rPr lang="en-US" b="1" dirty="0" smtClean="0"/>
              <a:t>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358</Words>
  <Application>Microsoft Office PowerPoint</Application>
  <PresentationFormat>On-screen Show (4:3)</PresentationFormat>
  <Paragraphs>22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Free PPT _ Click to add title</vt:lpstr>
      <vt:lpstr> Free PPT _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34</cp:revision>
  <dcterms:created xsi:type="dcterms:W3CDTF">2014-04-01T16:35:38Z</dcterms:created>
  <dcterms:modified xsi:type="dcterms:W3CDTF">2016-04-12T00:27:56Z</dcterms:modified>
</cp:coreProperties>
</file>