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24744"/>
            <a:ext cx="9144000" cy="573325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ree-powerpoint-templates-design.com/free-powerpoint-templates-design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016993" y="4260212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2431192" y="1227232"/>
            <a:ext cx="7335032" cy="6184801"/>
            <a:chOff x="2492152" y="1265950"/>
            <a:chExt cx="7335032" cy="6184801"/>
          </a:xfrm>
        </p:grpSpPr>
        <p:pic>
          <p:nvPicPr>
            <p:cNvPr id="1026" name="Picture 2" descr="E:\002-KIMS BUSINESS\007-02-ALLPPT-Contents\T-001-2016-04\0402\shadow0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46" t="49116" b="1"/>
            <a:stretch/>
          </p:blipFill>
          <p:spPr bwMode="auto">
            <a:xfrm rot="21024839">
              <a:off x="3006499" y="2225462"/>
              <a:ext cx="6820685" cy="522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2492152" y="1265950"/>
              <a:ext cx="4297342" cy="4297342"/>
            </a:xfrm>
            <a:prstGeom prst="ellipse">
              <a:avLst/>
            </a:prstGeom>
            <a:solidFill>
              <a:srgbClr val="DDDEA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2584166" y="1366348"/>
              <a:ext cx="4096546" cy="4096546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603759" y="3327232"/>
            <a:ext cx="3942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603759" y="2226636"/>
            <a:ext cx="39429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034583" y="3909678"/>
            <a:ext cx="1062726" cy="261174"/>
            <a:chOff x="3275856" y="1242391"/>
            <a:chExt cx="1656184" cy="407020"/>
          </a:xfrm>
        </p:grpSpPr>
        <p:sp>
          <p:nvSpPr>
            <p:cNvPr id="21" name="Rounded Rectangle 20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>
            <a:hlinkClick r:id="rId5"/>
          </p:cNvPr>
          <p:cNvSpPr txBox="1"/>
          <p:nvPr/>
        </p:nvSpPr>
        <p:spPr>
          <a:xfrm>
            <a:off x="2603758" y="4342127"/>
            <a:ext cx="3942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</a:p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357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35</cp:revision>
  <dcterms:created xsi:type="dcterms:W3CDTF">2014-04-01T16:35:38Z</dcterms:created>
  <dcterms:modified xsi:type="dcterms:W3CDTF">2016-04-04T06:15:08Z</dcterms:modified>
</cp:coreProperties>
</file>