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1960" y="0"/>
            <a:ext cx="4932040" cy="6858000"/>
          </a:xfrm>
          <a:prstGeom prst="rect">
            <a:avLst/>
          </a:prstGeom>
          <a:solidFill>
            <a:schemeClr val="bg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995936" y="1556792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0466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96260" y="6165304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31</cp:revision>
  <dcterms:created xsi:type="dcterms:W3CDTF">2014-04-01T16:35:38Z</dcterms:created>
  <dcterms:modified xsi:type="dcterms:W3CDTF">2016-02-16T06:46:19Z</dcterms:modified>
</cp:coreProperties>
</file>