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353" y="5651509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5353" y="449938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6597932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96336" y="404664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2016-02-16T06:33:30Z</dcterms:modified>
</cp:coreProperties>
</file>