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059582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736253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7" y="426742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329183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5536" y="4844068"/>
            <a:ext cx="83884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846445" y="267494"/>
            <a:ext cx="937514" cy="230402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2016-02-16T06:54:11Z</dcterms:modified>
</cp:coreProperties>
</file>