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" y="4083918"/>
            <a:ext cx="914399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356462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-1" y="4866928"/>
            <a:ext cx="9143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03244" y="4572734"/>
            <a:ext cx="937514" cy="230402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2016-02-16T07:12:25Z</dcterms:modified>
</cp:coreProperties>
</file>