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124598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7039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23530" y="4844068"/>
            <a:ext cx="8460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8079" y="4501588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2016-02-16T06:43:42Z</dcterms:modified>
</cp:coreProperties>
</file>