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456" y="587727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04456" y="472514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892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77830" y="275885"/>
            <a:ext cx="1110013" cy="272795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2016-03-28T00:33:47Z</dcterms:modified>
</cp:coreProperties>
</file>