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15616" y="0"/>
            <a:ext cx="381642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1967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5847655"/>
            <a:ext cx="36724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624" y="4815442"/>
            <a:ext cx="36724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187624" y="6525344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15633" y="404664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2016-03-28T05:07:04Z</dcterms:modified>
</cp:coreProperties>
</file>