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41" y="131509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60040" y="33950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740352" y="4488502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2014-04-01T16:27:38Z</dcterms:created>
  <dcterms:modified xsi:type="dcterms:W3CDTF">2016-03-29T06:01:35Z</dcterms:modified>
</cp:coreProperties>
</file>