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56792"/>
            <a:ext cx="5724128" cy="201622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rgbClr val="FFFFFF">
                  <a:alpha val="0"/>
                </a:srgbClr>
              </a:gs>
              <a:gs pos="53000">
                <a:schemeClr val="bg1">
                  <a:alpha val="43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291257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76044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5877852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86885" y="718410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2016-01-30T01:11:07Z</dcterms:modified>
</cp:coreProperties>
</file>