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21" y="-77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917752" y="195486"/>
            <a:ext cx="4061148" cy="2016224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8755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892663" y="4515966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5023669" y="1432049"/>
            <a:ext cx="3851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023668" y="456456"/>
            <a:ext cx="38519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2014-04-01T16:27:38Z</dcterms:created>
  <dcterms:modified xsi:type="dcterms:W3CDTF">2016-01-29T10:30:26Z</dcterms:modified>
</cp:coreProperties>
</file>