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733" y="-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92080" y="764704"/>
            <a:ext cx="3672408" cy="17281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472608" y="1844824"/>
            <a:ext cx="349188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5472608" y="951111"/>
            <a:ext cx="34918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28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942437" y="264735"/>
            <a:ext cx="1002540" cy="24638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32</cp:revision>
  <dcterms:created xsi:type="dcterms:W3CDTF">2014-04-01T16:35:38Z</dcterms:created>
  <dcterms:modified xsi:type="dcterms:W3CDTF">2016-01-29T10:29:52Z</dcterms:modified>
</cp:coreProperties>
</file>