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375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7580" y="299375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4509120"/>
            <a:ext cx="9144000" cy="1944216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384376" y="582209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384376" y="466996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8287" y="4509120"/>
            <a:ext cx="375712" cy="19442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75551" y="4509120"/>
            <a:ext cx="392791" cy="19442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31</cp:revision>
  <dcterms:created xsi:type="dcterms:W3CDTF">2014-04-01T16:35:38Z</dcterms:created>
  <dcterms:modified xsi:type="dcterms:W3CDTF">2016-01-25T09:19:53Z</dcterms:modified>
</cp:coreProperties>
</file>