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8" y="2492896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1340768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38335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2014-04-01T16:35:38Z</dcterms:created>
  <dcterms:modified xsi:type="dcterms:W3CDTF">2016-01-04T18:43:16Z</dcterms:modified>
</cp:coreProperties>
</file>